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90.xml" ContentType="application/vnd.openxmlformats-officedocument.presentationml.tags+xml"/>
  <Override PartName="/ppt/tags/tag49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tags/tag492.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ags/tag510.xml" ContentType="application/vnd.openxmlformats-officedocument.presentationml.tags+xml"/>
  <Override PartName="/ppt/notesSlides/notesSlide6.xml" ContentType="application/vnd.openxmlformats-officedocument.presentationml.notesSlide+xml"/>
  <Override PartName="/ppt/tags/tag511.xml" ContentType="application/vnd.openxmlformats-officedocument.presentationml.tags+xml"/>
  <Override PartName="/ppt/notesSlides/notesSlide7.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notesSlides/notesSlide8.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notesSlides/notesSlide9.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3.xml" ContentType="application/vnd.openxmlformats-officedocument.drawingml.chartshapes+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5.xml" ContentType="application/vnd.openxmlformats-officedocument.drawingml.chartshape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notesSlides/notesSlide10.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6.xml" ContentType="application/vnd.openxmlformats-officedocument.drawingml.chartshape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notesSlides/notesSlide11.xml" ContentType="application/vnd.openxmlformats-officedocument.presentationml.notesSlide+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notesSlides/notesSlide12.xml" ContentType="application/vnd.openxmlformats-officedocument.presentationml.notesSlide+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notesSlides/notesSlide13.xml" ContentType="application/vnd.openxmlformats-officedocument.presentationml.notesSlide+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4"/>
    <p:sldMasterId id="2147483842" r:id="rId5"/>
  </p:sldMasterIdLst>
  <p:notesMasterIdLst>
    <p:notesMasterId r:id="rId26"/>
  </p:notesMasterIdLst>
  <p:handoutMasterIdLst>
    <p:handoutMasterId r:id="rId27"/>
  </p:handoutMasterIdLst>
  <p:sldIdLst>
    <p:sldId id="2147473658" r:id="rId6"/>
    <p:sldId id="2147471380" r:id="rId7"/>
    <p:sldId id="2147471350" r:id="rId8"/>
    <p:sldId id="2147479957" r:id="rId9"/>
    <p:sldId id="2147471388" r:id="rId10"/>
    <p:sldId id="2147480202" r:id="rId11"/>
    <p:sldId id="2147480097" r:id="rId12"/>
    <p:sldId id="2147480195" r:id="rId13"/>
    <p:sldId id="2147480203" r:id="rId14"/>
    <p:sldId id="2147480199" r:id="rId15"/>
    <p:sldId id="2147480197" r:id="rId16"/>
    <p:sldId id="507" r:id="rId17"/>
    <p:sldId id="444" r:id="rId18"/>
    <p:sldId id="2147473667" r:id="rId19"/>
    <p:sldId id="2147480103" r:id="rId20"/>
    <p:sldId id="2147473681" r:id="rId21"/>
    <p:sldId id="2147480196" r:id="rId22"/>
    <p:sldId id="2147480200" r:id="rId23"/>
    <p:sldId id="2147480104" r:id="rId24"/>
    <p:sldId id="21474736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A39B2F-1219-10BC-B1F2-5CAAA9FF64C6}" name="Godwin, Wayne" initials="GW" userId="S::Wayne.Godwin@eu.jll.com::72a7f3e0-28a0-41fb-930e-58d986f5c2a7" providerId="AD"/>
  <p188:author id="{D1DB179E-2901-DF39-3036-A6BA015A0488}" name="Sira, Nim" initials="SN" userId="S::nim.sira@eu.jll.com::5e3067fa-642d-4b3c-8d5c-4fd4da40958d" providerId="AD"/>
  <p188:author id="{C9C164AC-9B2F-EF5B-F9E8-A06611729E47}" name="Desta, David" initials="DD" userId="S::David.Desta@eu.jll.com::ae71a88c-614c-4318-aa96-1267e34c3a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5F1"/>
    <a:srgbClr val="BCDEE6"/>
    <a:srgbClr val="0C7BA1"/>
    <a:srgbClr val="4B7744"/>
    <a:srgbClr val="B0CAA8"/>
    <a:srgbClr val="08475E"/>
    <a:srgbClr val="B4E6F9"/>
    <a:srgbClr val="FFFFFF"/>
    <a:srgbClr val="D5E8EE"/>
    <a:srgbClr val="C550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BA5EF-E04C-471D-8DF2-4314DBE142E2}" v="427" dt="2025-06-12T11:53:03.698"/>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1" autoAdjust="0"/>
    <p:restoredTop sz="79505" autoAdjust="0"/>
  </p:normalViewPr>
  <p:slideViewPr>
    <p:cSldViewPr snapToGrid="0" showGuides="1">
      <p:cViewPr>
        <p:scale>
          <a:sx n="51" d="100"/>
          <a:sy n="51" d="100"/>
        </p:scale>
        <p:origin x="1564" y="212"/>
      </p:cViewPr>
      <p:guideLst>
        <p:guide orient="horz" pos="4320"/>
        <p:guide pos="3840"/>
      </p:guideLst>
    </p:cSldViewPr>
  </p:slideViewPr>
  <p:notesTextViewPr>
    <p:cViewPr>
      <p:scale>
        <a:sx n="3" d="2"/>
        <a:sy n="3" d="2"/>
      </p:scale>
      <p:origin x="0" y="0"/>
    </p:cViewPr>
  </p:notesTextViewPr>
  <p:sorterViewPr>
    <p:cViewPr>
      <p:scale>
        <a:sx n="70" d="100"/>
        <a:sy n="70" d="100"/>
      </p:scale>
      <p:origin x="0" y="-4374"/>
    </p:cViewPr>
  </p:sorterViewPr>
  <p:notesViewPr>
    <p:cSldViewPr snapToGrid="0" showGuides="1">
      <p:cViewPr varScale="1">
        <p:scale>
          <a:sx n="83" d="100"/>
          <a:sy n="83" d="100"/>
        </p:scale>
        <p:origin x="38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dwin, Wayne" userId="72a7f3e0-28a0-41fb-930e-58d986f5c2a7" providerId="ADAL" clId="{D4ABA5EF-E04C-471D-8DF2-4314DBE142E2}"/>
    <pc:docChg chg="undo custSel addSld delSld modSld sldOrd modMainMaster">
      <pc:chgData name="Godwin, Wayne" userId="72a7f3e0-28a0-41fb-930e-58d986f5c2a7" providerId="ADAL" clId="{D4ABA5EF-E04C-471D-8DF2-4314DBE142E2}" dt="2025-06-16T18:04:49.899" v="6891" actId="47"/>
      <pc:docMkLst>
        <pc:docMk/>
      </pc:docMkLst>
      <pc:sldChg chg="del ord">
        <pc:chgData name="Godwin, Wayne" userId="72a7f3e0-28a0-41fb-930e-58d986f5c2a7" providerId="ADAL" clId="{D4ABA5EF-E04C-471D-8DF2-4314DBE142E2}" dt="2025-06-16T18:04:49.899" v="6891" actId="47"/>
        <pc:sldMkLst>
          <pc:docMk/>
          <pc:sldMk cId="1163167258" sldId="265"/>
        </pc:sldMkLst>
      </pc:sldChg>
      <pc:sldChg chg="del">
        <pc:chgData name="Godwin, Wayne" userId="72a7f3e0-28a0-41fb-930e-58d986f5c2a7" providerId="ADAL" clId="{D4ABA5EF-E04C-471D-8DF2-4314DBE142E2}" dt="2025-06-16T18:04:49.899" v="6891" actId="47"/>
        <pc:sldMkLst>
          <pc:docMk/>
          <pc:sldMk cId="2155117374" sldId="432"/>
        </pc:sldMkLst>
      </pc:sldChg>
      <pc:sldChg chg="modSp ord modNotesTx">
        <pc:chgData name="Godwin, Wayne" userId="72a7f3e0-28a0-41fb-930e-58d986f5c2a7" providerId="ADAL" clId="{D4ABA5EF-E04C-471D-8DF2-4314DBE142E2}" dt="2025-06-12T10:56:15.591" v="6503" actId="113"/>
        <pc:sldMkLst>
          <pc:docMk/>
          <pc:sldMk cId="383298051" sldId="444"/>
        </pc:sldMkLst>
        <pc:graphicFrameChg chg="mod">
          <ac:chgData name="Godwin, Wayne" userId="72a7f3e0-28a0-41fb-930e-58d986f5c2a7" providerId="ADAL" clId="{D4ABA5EF-E04C-471D-8DF2-4314DBE142E2}" dt="2025-06-12T10:56:15.591" v="6503" actId="113"/>
          <ac:graphicFrameMkLst>
            <pc:docMk/>
            <pc:sldMk cId="383298051" sldId="444"/>
            <ac:graphicFrameMk id="7" creationId="{16F8F862-08C9-F4C1-0ABF-C18D74944C69}"/>
          </ac:graphicFrameMkLst>
        </pc:graphicFrameChg>
      </pc:sldChg>
      <pc:sldChg chg="del">
        <pc:chgData name="Godwin, Wayne" userId="72a7f3e0-28a0-41fb-930e-58d986f5c2a7" providerId="ADAL" clId="{D4ABA5EF-E04C-471D-8DF2-4314DBE142E2}" dt="2025-06-16T18:04:49.899" v="6891" actId="47"/>
        <pc:sldMkLst>
          <pc:docMk/>
          <pc:sldMk cId="1781587105" sldId="445"/>
        </pc:sldMkLst>
      </pc:sldChg>
      <pc:sldChg chg="addSp delSp modSp add mod ord">
        <pc:chgData name="Godwin, Wayne" userId="72a7f3e0-28a0-41fb-930e-58d986f5c2a7" providerId="ADAL" clId="{D4ABA5EF-E04C-471D-8DF2-4314DBE142E2}" dt="2025-06-12T11:53:35.902" v="6514" actId="207"/>
        <pc:sldMkLst>
          <pc:docMk/>
          <pc:sldMk cId="3766918990" sldId="507"/>
        </pc:sldMkLst>
        <pc:spChg chg="mod">
          <ac:chgData name="Godwin, Wayne" userId="72a7f3e0-28a0-41fb-930e-58d986f5c2a7" providerId="ADAL" clId="{D4ABA5EF-E04C-471D-8DF2-4314DBE142E2}" dt="2025-06-10T09:53:38.513" v="4371" actId="255"/>
          <ac:spMkLst>
            <pc:docMk/>
            <pc:sldMk cId="3766918990" sldId="507"/>
            <ac:spMk id="2" creationId="{3EFAFDC0-69BC-5A94-C6A9-A20CD6A52DA8}"/>
          </ac:spMkLst>
        </pc:spChg>
        <pc:spChg chg="mod">
          <ac:chgData name="Godwin, Wayne" userId="72a7f3e0-28a0-41fb-930e-58d986f5c2a7" providerId="ADAL" clId="{D4ABA5EF-E04C-471D-8DF2-4314DBE142E2}" dt="2025-06-03T06:52:10.893" v="1099" actId="207"/>
          <ac:spMkLst>
            <pc:docMk/>
            <pc:sldMk cId="3766918990" sldId="507"/>
            <ac:spMk id="5" creationId="{8005F48B-6AAE-927B-E42C-1F7427827184}"/>
          </ac:spMkLst>
        </pc:spChg>
        <pc:spChg chg="mod">
          <ac:chgData name="Godwin, Wayne" userId="72a7f3e0-28a0-41fb-930e-58d986f5c2a7" providerId="ADAL" clId="{D4ABA5EF-E04C-471D-8DF2-4314DBE142E2}" dt="2025-06-10T11:12:09.469" v="5864" actId="20577"/>
          <ac:spMkLst>
            <pc:docMk/>
            <pc:sldMk cId="3766918990" sldId="507"/>
            <ac:spMk id="15" creationId="{D0152D87-3C1F-278C-1B01-844DF8B4844E}"/>
          </ac:spMkLst>
        </pc:spChg>
        <pc:spChg chg="mod">
          <ac:chgData name="Godwin, Wayne" userId="72a7f3e0-28a0-41fb-930e-58d986f5c2a7" providerId="ADAL" clId="{D4ABA5EF-E04C-471D-8DF2-4314DBE142E2}" dt="2025-06-10T11:13:26.265" v="5893" actId="14100"/>
          <ac:spMkLst>
            <pc:docMk/>
            <pc:sldMk cId="3766918990" sldId="507"/>
            <ac:spMk id="20" creationId="{5091083E-E573-A7BE-53A2-8D3E0C17B1DE}"/>
          </ac:spMkLst>
        </pc:spChg>
        <pc:spChg chg="add del">
          <ac:chgData name="Godwin, Wayne" userId="72a7f3e0-28a0-41fb-930e-58d986f5c2a7" providerId="ADAL" clId="{D4ABA5EF-E04C-471D-8DF2-4314DBE142E2}" dt="2025-06-10T09:53:47.741" v="4373" actId="478"/>
          <ac:spMkLst>
            <pc:docMk/>
            <pc:sldMk cId="3766918990" sldId="507"/>
            <ac:spMk id="22" creationId="{F1F4CC5C-D5AF-CF75-292C-416424E378EC}"/>
          </ac:spMkLst>
        </pc:spChg>
        <pc:spChg chg="mod">
          <ac:chgData name="Godwin, Wayne" userId="72a7f3e0-28a0-41fb-930e-58d986f5c2a7" providerId="ADAL" clId="{D4ABA5EF-E04C-471D-8DF2-4314DBE142E2}" dt="2025-06-10T10:59:02.905" v="5814" actId="20577"/>
          <ac:spMkLst>
            <pc:docMk/>
            <pc:sldMk cId="3766918990" sldId="507"/>
            <ac:spMk id="24" creationId="{F78A15A0-2A73-0A78-7074-3518ECFFE3A7}"/>
          </ac:spMkLst>
        </pc:spChg>
        <pc:spChg chg="mod">
          <ac:chgData name="Godwin, Wayne" userId="72a7f3e0-28a0-41fb-930e-58d986f5c2a7" providerId="ADAL" clId="{D4ABA5EF-E04C-471D-8DF2-4314DBE142E2}" dt="2025-06-10T11:13:26.265" v="5893" actId="14100"/>
          <ac:spMkLst>
            <pc:docMk/>
            <pc:sldMk cId="3766918990" sldId="507"/>
            <ac:spMk id="27" creationId="{E3B1D141-5797-A3F9-EA09-230A91D2575A}"/>
          </ac:spMkLst>
        </pc:spChg>
        <pc:spChg chg="mod">
          <ac:chgData name="Godwin, Wayne" userId="72a7f3e0-28a0-41fb-930e-58d986f5c2a7" providerId="ADAL" clId="{D4ABA5EF-E04C-471D-8DF2-4314DBE142E2}" dt="2025-06-12T11:53:35.902" v="6514" actId="207"/>
          <ac:spMkLst>
            <pc:docMk/>
            <pc:sldMk cId="3766918990" sldId="507"/>
            <ac:spMk id="30" creationId="{75450BE2-960D-76A3-D733-0AE8C685E456}"/>
          </ac:spMkLst>
        </pc:spChg>
        <pc:spChg chg="mod">
          <ac:chgData name="Godwin, Wayne" userId="72a7f3e0-28a0-41fb-930e-58d986f5c2a7" providerId="ADAL" clId="{D4ABA5EF-E04C-471D-8DF2-4314DBE142E2}" dt="2025-06-10T11:09:20.721" v="5849" actId="14100"/>
          <ac:spMkLst>
            <pc:docMk/>
            <pc:sldMk cId="3766918990" sldId="507"/>
            <ac:spMk id="34" creationId="{04CB30D5-C451-A18F-A1B4-28403074E21D}"/>
          </ac:spMkLst>
        </pc:spChg>
        <pc:spChg chg="mod">
          <ac:chgData name="Godwin, Wayne" userId="72a7f3e0-28a0-41fb-930e-58d986f5c2a7" providerId="ADAL" clId="{D4ABA5EF-E04C-471D-8DF2-4314DBE142E2}" dt="2025-06-10T11:13:26.265" v="5893" actId="14100"/>
          <ac:spMkLst>
            <pc:docMk/>
            <pc:sldMk cId="3766918990" sldId="507"/>
            <ac:spMk id="40" creationId="{A12F6032-FF2C-CEE6-2649-7629EA75BC01}"/>
          </ac:spMkLst>
        </pc:spChg>
        <pc:spChg chg="mod">
          <ac:chgData name="Godwin, Wayne" userId="72a7f3e0-28a0-41fb-930e-58d986f5c2a7" providerId="ADAL" clId="{D4ABA5EF-E04C-471D-8DF2-4314DBE142E2}" dt="2025-06-10T11:13:26.265" v="5893" actId="14100"/>
          <ac:spMkLst>
            <pc:docMk/>
            <pc:sldMk cId="3766918990" sldId="507"/>
            <ac:spMk id="46" creationId="{6645844E-7572-D871-BBE9-8FB7043BC252}"/>
          </ac:spMkLst>
        </pc:spChg>
      </pc:sldChg>
      <pc:sldChg chg="del">
        <pc:chgData name="Godwin, Wayne" userId="72a7f3e0-28a0-41fb-930e-58d986f5c2a7" providerId="ADAL" clId="{D4ABA5EF-E04C-471D-8DF2-4314DBE142E2}" dt="2025-06-16T18:04:49.899" v="6891" actId="47"/>
        <pc:sldMkLst>
          <pc:docMk/>
          <pc:sldMk cId="1839951201" sldId="2113417050"/>
        </pc:sldMkLst>
      </pc:sldChg>
      <pc:sldChg chg="del">
        <pc:chgData name="Godwin, Wayne" userId="72a7f3e0-28a0-41fb-930e-58d986f5c2a7" providerId="ADAL" clId="{D4ABA5EF-E04C-471D-8DF2-4314DBE142E2}" dt="2025-06-16T18:04:49.899" v="6891" actId="47"/>
        <pc:sldMkLst>
          <pc:docMk/>
          <pc:sldMk cId="3794976941" sldId="2113417051"/>
        </pc:sldMkLst>
      </pc:sldChg>
      <pc:sldChg chg="del">
        <pc:chgData name="Godwin, Wayne" userId="72a7f3e0-28a0-41fb-930e-58d986f5c2a7" providerId="ADAL" clId="{D4ABA5EF-E04C-471D-8DF2-4314DBE142E2}" dt="2025-06-16T18:04:49.899" v="6891" actId="47"/>
        <pc:sldMkLst>
          <pc:docMk/>
          <pc:sldMk cId="1232457500" sldId="2113417066"/>
        </pc:sldMkLst>
      </pc:sldChg>
      <pc:sldChg chg="modSp add mod">
        <pc:chgData name="Godwin, Wayne" userId="72a7f3e0-28a0-41fb-930e-58d986f5c2a7" providerId="ADAL" clId="{D4ABA5EF-E04C-471D-8DF2-4314DBE142E2}" dt="2025-06-10T09:53:02.158" v="4362" actId="6549"/>
        <pc:sldMkLst>
          <pc:docMk/>
          <pc:sldMk cId="2394056855" sldId="2147471350"/>
        </pc:sldMkLst>
        <pc:spChg chg="mod">
          <ac:chgData name="Godwin, Wayne" userId="72a7f3e0-28a0-41fb-930e-58d986f5c2a7" providerId="ADAL" clId="{D4ABA5EF-E04C-471D-8DF2-4314DBE142E2}" dt="2025-06-10T09:53:02.158" v="4362" actId="6549"/>
          <ac:spMkLst>
            <pc:docMk/>
            <pc:sldMk cId="2394056855" sldId="2147471350"/>
            <ac:spMk id="5" creationId="{3435F579-F0B2-427F-AA36-6924B25F55F6}"/>
          </ac:spMkLst>
        </pc:spChg>
      </pc:sldChg>
      <pc:sldChg chg="del">
        <pc:chgData name="Godwin, Wayne" userId="72a7f3e0-28a0-41fb-930e-58d986f5c2a7" providerId="ADAL" clId="{D4ABA5EF-E04C-471D-8DF2-4314DBE142E2}" dt="2025-06-05T10:31:15.169" v="3166" actId="47"/>
        <pc:sldMkLst>
          <pc:docMk/>
          <pc:sldMk cId="3145820219" sldId="2147471358"/>
        </pc:sldMkLst>
      </pc:sldChg>
      <pc:sldChg chg="modSp add mod">
        <pc:chgData name="Godwin, Wayne" userId="72a7f3e0-28a0-41fb-930e-58d986f5c2a7" providerId="ADAL" clId="{D4ABA5EF-E04C-471D-8DF2-4314DBE142E2}" dt="2025-06-10T09:52:48.801" v="4359" actId="108"/>
        <pc:sldMkLst>
          <pc:docMk/>
          <pc:sldMk cId="1206687440" sldId="2147471380"/>
        </pc:sldMkLst>
        <pc:spChg chg="mod">
          <ac:chgData name="Godwin, Wayne" userId="72a7f3e0-28a0-41fb-930e-58d986f5c2a7" providerId="ADAL" clId="{D4ABA5EF-E04C-471D-8DF2-4314DBE142E2}" dt="2025-06-10T09:52:48.801" v="4359" actId="108"/>
          <ac:spMkLst>
            <pc:docMk/>
            <pc:sldMk cId="1206687440" sldId="2147471380"/>
            <ac:spMk id="2" creationId="{B48872B5-8CDA-31AF-3964-CAB397970C8D}"/>
          </ac:spMkLst>
        </pc:spChg>
      </pc:sldChg>
      <pc:sldChg chg="modSp add mod">
        <pc:chgData name="Godwin, Wayne" userId="72a7f3e0-28a0-41fb-930e-58d986f5c2a7" providerId="ADAL" clId="{D4ABA5EF-E04C-471D-8DF2-4314DBE142E2}" dt="2025-06-10T09:49:02.408" v="4328" actId="208"/>
        <pc:sldMkLst>
          <pc:docMk/>
          <pc:sldMk cId="3738816351" sldId="2147471388"/>
        </pc:sldMkLst>
        <pc:spChg chg="mod">
          <ac:chgData name="Godwin, Wayne" userId="72a7f3e0-28a0-41fb-930e-58d986f5c2a7" providerId="ADAL" clId="{D4ABA5EF-E04C-471D-8DF2-4314DBE142E2}" dt="2025-06-10T09:48:07.877" v="4316" actId="20577"/>
          <ac:spMkLst>
            <pc:docMk/>
            <pc:sldMk cId="3738816351" sldId="2147471388"/>
            <ac:spMk id="5" creationId="{7E79B39C-0672-2ABA-5018-AE5A2A515807}"/>
          </ac:spMkLst>
        </pc:spChg>
        <pc:spChg chg="mod">
          <ac:chgData name="Godwin, Wayne" userId="72a7f3e0-28a0-41fb-930e-58d986f5c2a7" providerId="ADAL" clId="{D4ABA5EF-E04C-471D-8DF2-4314DBE142E2}" dt="2025-06-10T09:48:35.532" v="4323" actId="207"/>
          <ac:spMkLst>
            <pc:docMk/>
            <pc:sldMk cId="3738816351" sldId="2147471388"/>
            <ac:spMk id="11" creationId="{C17C18FC-8EF0-0000-6E59-29B312E61EF4}"/>
          </ac:spMkLst>
        </pc:spChg>
        <pc:spChg chg="mod">
          <ac:chgData name="Godwin, Wayne" userId="72a7f3e0-28a0-41fb-930e-58d986f5c2a7" providerId="ADAL" clId="{D4ABA5EF-E04C-471D-8DF2-4314DBE142E2}" dt="2025-06-10T09:48:35.532" v="4323" actId="207"/>
          <ac:spMkLst>
            <pc:docMk/>
            <pc:sldMk cId="3738816351" sldId="2147471388"/>
            <ac:spMk id="12" creationId="{14CA3D48-EFA8-F571-E554-96EFBE9258F7}"/>
          </ac:spMkLst>
        </pc:spChg>
        <pc:spChg chg="mod">
          <ac:chgData name="Godwin, Wayne" userId="72a7f3e0-28a0-41fb-930e-58d986f5c2a7" providerId="ADAL" clId="{D4ABA5EF-E04C-471D-8DF2-4314DBE142E2}" dt="2025-06-10T09:48:23.359" v="4320" actId="207"/>
          <ac:spMkLst>
            <pc:docMk/>
            <pc:sldMk cId="3738816351" sldId="2147471388"/>
            <ac:spMk id="13" creationId="{BB21AAFA-951B-FD8F-2FCB-D51273373B93}"/>
          </ac:spMkLst>
        </pc:spChg>
        <pc:spChg chg="mod">
          <ac:chgData name="Godwin, Wayne" userId="72a7f3e0-28a0-41fb-930e-58d986f5c2a7" providerId="ADAL" clId="{D4ABA5EF-E04C-471D-8DF2-4314DBE142E2}" dt="2025-06-10T09:48:35.532" v="4323" actId="207"/>
          <ac:spMkLst>
            <pc:docMk/>
            <pc:sldMk cId="3738816351" sldId="2147471388"/>
            <ac:spMk id="18" creationId="{A1DFD2F5-131C-C8AE-5AF2-5B369744C9DB}"/>
          </ac:spMkLst>
        </pc:spChg>
        <pc:spChg chg="mod">
          <ac:chgData name="Godwin, Wayne" userId="72a7f3e0-28a0-41fb-930e-58d986f5c2a7" providerId="ADAL" clId="{D4ABA5EF-E04C-471D-8DF2-4314DBE142E2}" dt="2025-06-10T09:48:26.714" v="4321" actId="207"/>
          <ac:spMkLst>
            <pc:docMk/>
            <pc:sldMk cId="3738816351" sldId="2147471388"/>
            <ac:spMk id="20" creationId="{55DE536B-D50A-8B31-6712-BDD2F6118CE1}"/>
          </ac:spMkLst>
        </pc:spChg>
        <pc:graphicFrameChg chg="mod">
          <ac:chgData name="Godwin, Wayne" userId="72a7f3e0-28a0-41fb-930e-58d986f5c2a7" providerId="ADAL" clId="{D4ABA5EF-E04C-471D-8DF2-4314DBE142E2}" dt="2025-06-10T09:49:02.408" v="4328" actId="208"/>
          <ac:graphicFrameMkLst>
            <pc:docMk/>
            <pc:sldMk cId="3738816351" sldId="2147471388"/>
            <ac:graphicFrameMk id="4" creationId="{83FE3811-8604-766C-F90F-9B73EAEC2F77}"/>
          </ac:graphicFrameMkLst>
        </pc:graphicFrameChg>
      </pc:sldChg>
      <pc:sldChg chg="del">
        <pc:chgData name="Godwin, Wayne" userId="72a7f3e0-28a0-41fb-930e-58d986f5c2a7" providerId="ADAL" clId="{D4ABA5EF-E04C-471D-8DF2-4314DBE142E2}" dt="2025-06-16T18:04:49.899" v="6891" actId="47"/>
        <pc:sldMkLst>
          <pc:docMk/>
          <pc:sldMk cId="2480242824" sldId="2147471395"/>
        </pc:sldMkLst>
      </pc:sldChg>
      <pc:sldChg chg="del">
        <pc:chgData name="Godwin, Wayne" userId="72a7f3e0-28a0-41fb-930e-58d986f5c2a7" providerId="ADAL" clId="{D4ABA5EF-E04C-471D-8DF2-4314DBE142E2}" dt="2025-06-16T18:04:49.899" v="6891" actId="47"/>
        <pc:sldMkLst>
          <pc:docMk/>
          <pc:sldMk cId="3723547587" sldId="2147471648"/>
        </pc:sldMkLst>
      </pc:sldChg>
      <pc:sldChg chg="del">
        <pc:chgData name="Godwin, Wayne" userId="72a7f3e0-28a0-41fb-930e-58d986f5c2a7" providerId="ADAL" clId="{D4ABA5EF-E04C-471D-8DF2-4314DBE142E2}" dt="2025-06-16T18:04:49.899" v="6891" actId="47"/>
        <pc:sldMkLst>
          <pc:docMk/>
          <pc:sldMk cId="1945907023" sldId="2147471752"/>
        </pc:sldMkLst>
      </pc:sldChg>
      <pc:sldChg chg="del">
        <pc:chgData name="Godwin, Wayne" userId="72a7f3e0-28a0-41fb-930e-58d986f5c2a7" providerId="ADAL" clId="{D4ABA5EF-E04C-471D-8DF2-4314DBE142E2}" dt="2025-06-16T18:04:49.899" v="6891" actId="47"/>
        <pc:sldMkLst>
          <pc:docMk/>
          <pc:sldMk cId="2942001147" sldId="2147471755"/>
        </pc:sldMkLst>
      </pc:sldChg>
      <pc:sldChg chg="addSp delSp modSp mod modNotesTx">
        <pc:chgData name="Godwin, Wayne" userId="72a7f3e0-28a0-41fb-930e-58d986f5c2a7" providerId="ADAL" clId="{D4ABA5EF-E04C-471D-8DF2-4314DBE142E2}" dt="2025-06-10T11:31:19.499" v="6081" actId="20577"/>
        <pc:sldMkLst>
          <pc:docMk/>
          <pc:sldMk cId="572318619" sldId="2147473658"/>
        </pc:sldMkLst>
        <pc:spChg chg="add mod">
          <ac:chgData name="Godwin, Wayne" userId="72a7f3e0-28a0-41fb-930e-58d986f5c2a7" providerId="ADAL" clId="{D4ABA5EF-E04C-471D-8DF2-4314DBE142E2}" dt="2025-06-10T11:31:19.499" v="6081" actId="20577"/>
          <ac:spMkLst>
            <pc:docMk/>
            <pc:sldMk cId="572318619" sldId="2147473658"/>
            <ac:spMk id="3" creationId="{BE7C8F8E-C1D4-596F-C193-2256AFD579F3}"/>
          </ac:spMkLst>
        </pc:spChg>
        <pc:spChg chg="mod">
          <ac:chgData name="Godwin, Wayne" userId="72a7f3e0-28a0-41fb-930e-58d986f5c2a7" providerId="ADAL" clId="{D4ABA5EF-E04C-471D-8DF2-4314DBE142E2}" dt="2025-06-04T09:23:09.199" v="2661" actId="20577"/>
          <ac:spMkLst>
            <pc:docMk/>
            <pc:sldMk cId="572318619" sldId="2147473658"/>
            <ac:spMk id="17" creationId="{BE01030D-8622-46AC-E5A6-49278D6B7CC5}"/>
          </ac:spMkLst>
        </pc:spChg>
      </pc:sldChg>
      <pc:sldChg chg="del ord">
        <pc:chgData name="Godwin, Wayne" userId="72a7f3e0-28a0-41fb-930e-58d986f5c2a7" providerId="ADAL" clId="{D4ABA5EF-E04C-471D-8DF2-4314DBE142E2}" dt="2025-06-16T18:04:49.899" v="6891" actId="47"/>
        <pc:sldMkLst>
          <pc:docMk/>
          <pc:sldMk cId="3661042408" sldId="2147473660"/>
        </pc:sldMkLst>
      </pc:sldChg>
      <pc:sldChg chg="del ord">
        <pc:chgData name="Godwin, Wayne" userId="72a7f3e0-28a0-41fb-930e-58d986f5c2a7" providerId="ADAL" clId="{D4ABA5EF-E04C-471D-8DF2-4314DBE142E2}" dt="2025-06-16T18:04:49.899" v="6891" actId="47"/>
        <pc:sldMkLst>
          <pc:docMk/>
          <pc:sldMk cId="3912581183" sldId="2147473661"/>
        </pc:sldMkLst>
      </pc:sldChg>
      <pc:sldChg chg="del">
        <pc:chgData name="Godwin, Wayne" userId="72a7f3e0-28a0-41fb-930e-58d986f5c2a7" providerId="ADAL" clId="{D4ABA5EF-E04C-471D-8DF2-4314DBE142E2}" dt="2025-06-16T18:04:49.899" v="6891" actId="47"/>
        <pc:sldMkLst>
          <pc:docMk/>
          <pc:sldMk cId="2464063402" sldId="2147473662"/>
        </pc:sldMkLst>
      </pc:sldChg>
      <pc:sldChg chg="del">
        <pc:chgData name="Godwin, Wayne" userId="72a7f3e0-28a0-41fb-930e-58d986f5c2a7" providerId="ADAL" clId="{D4ABA5EF-E04C-471D-8DF2-4314DBE142E2}" dt="2025-06-16T18:04:49.899" v="6891" actId="47"/>
        <pc:sldMkLst>
          <pc:docMk/>
          <pc:sldMk cId="165456579" sldId="2147473663"/>
        </pc:sldMkLst>
      </pc:sldChg>
      <pc:sldChg chg="modSp mod ord">
        <pc:chgData name="Godwin, Wayne" userId="72a7f3e0-28a0-41fb-930e-58d986f5c2a7" providerId="ADAL" clId="{D4ABA5EF-E04C-471D-8DF2-4314DBE142E2}" dt="2025-06-10T10:55:24.350" v="5788" actId="6549"/>
        <pc:sldMkLst>
          <pc:docMk/>
          <pc:sldMk cId="4280818056" sldId="2147473665"/>
        </pc:sldMkLst>
        <pc:spChg chg="mod">
          <ac:chgData name="Godwin, Wayne" userId="72a7f3e0-28a0-41fb-930e-58d986f5c2a7" providerId="ADAL" clId="{D4ABA5EF-E04C-471D-8DF2-4314DBE142E2}" dt="2025-06-10T10:55:24.350" v="5788" actId="6549"/>
          <ac:spMkLst>
            <pc:docMk/>
            <pc:sldMk cId="4280818056" sldId="2147473665"/>
            <ac:spMk id="4" creationId="{F5676E2A-463D-FC9B-FE26-37AA4582AD14}"/>
          </ac:spMkLst>
        </pc:spChg>
      </pc:sldChg>
      <pc:sldChg chg="addSp delSp modSp mod ord">
        <pc:chgData name="Godwin, Wayne" userId="72a7f3e0-28a0-41fb-930e-58d986f5c2a7" providerId="ADAL" clId="{D4ABA5EF-E04C-471D-8DF2-4314DBE142E2}" dt="2025-06-12T11:00:28.763" v="6509"/>
        <pc:sldMkLst>
          <pc:docMk/>
          <pc:sldMk cId="2195427895" sldId="2147473667"/>
        </pc:sldMkLst>
        <pc:spChg chg="mod">
          <ac:chgData name="Godwin, Wayne" userId="72a7f3e0-28a0-41fb-930e-58d986f5c2a7" providerId="ADAL" clId="{D4ABA5EF-E04C-471D-8DF2-4314DBE142E2}" dt="2025-06-10T10:52:55.256" v="5637" actId="207"/>
          <ac:spMkLst>
            <pc:docMk/>
            <pc:sldMk cId="2195427895" sldId="2147473667"/>
            <ac:spMk id="4" creationId="{D97263E5-20C3-00C8-23CE-D13194B563CF}"/>
          </ac:spMkLst>
        </pc:spChg>
        <pc:spChg chg="mod">
          <ac:chgData name="Godwin, Wayne" userId="72a7f3e0-28a0-41fb-930e-58d986f5c2a7" providerId="ADAL" clId="{D4ABA5EF-E04C-471D-8DF2-4314DBE142E2}" dt="2025-06-10T10:52:55.256" v="5637" actId="207"/>
          <ac:spMkLst>
            <pc:docMk/>
            <pc:sldMk cId="2195427895" sldId="2147473667"/>
            <ac:spMk id="5" creationId="{1F224FA6-209C-AF17-7872-753AE651FB58}"/>
          </ac:spMkLst>
        </pc:spChg>
        <pc:spChg chg="mod">
          <ac:chgData name="Godwin, Wayne" userId="72a7f3e0-28a0-41fb-930e-58d986f5c2a7" providerId="ADAL" clId="{D4ABA5EF-E04C-471D-8DF2-4314DBE142E2}" dt="2025-06-10T10:52:55.256" v="5637" actId="207"/>
          <ac:spMkLst>
            <pc:docMk/>
            <pc:sldMk cId="2195427895" sldId="2147473667"/>
            <ac:spMk id="7" creationId="{152CC0D6-FD13-C301-9161-AA6C53B999A8}"/>
          </ac:spMkLst>
        </pc:spChg>
        <pc:grpChg chg="mod ord">
          <ac:chgData name="Godwin, Wayne" userId="72a7f3e0-28a0-41fb-930e-58d986f5c2a7" providerId="ADAL" clId="{D4ABA5EF-E04C-471D-8DF2-4314DBE142E2}" dt="2025-06-10T10:52:55.256" v="5637" actId="207"/>
          <ac:grpSpMkLst>
            <pc:docMk/>
            <pc:sldMk cId="2195427895" sldId="2147473667"/>
            <ac:grpSpMk id="8" creationId="{1BC22C52-1D86-89E3-7CDC-3FC1BEABCD8F}"/>
          </ac:grpSpMkLst>
        </pc:grpChg>
        <pc:grpChg chg="mod">
          <ac:chgData name="Godwin, Wayne" userId="72a7f3e0-28a0-41fb-930e-58d986f5c2a7" providerId="ADAL" clId="{D4ABA5EF-E04C-471D-8DF2-4314DBE142E2}" dt="2025-06-10T10:52:55.256" v="5637" actId="207"/>
          <ac:grpSpMkLst>
            <pc:docMk/>
            <pc:sldMk cId="2195427895" sldId="2147473667"/>
            <ac:grpSpMk id="10" creationId="{0D4BA401-6635-452B-36A2-586FD2E9CEDD}"/>
          </ac:grpSpMkLst>
        </pc:grpChg>
        <pc:grpChg chg="mod">
          <ac:chgData name="Godwin, Wayne" userId="72a7f3e0-28a0-41fb-930e-58d986f5c2a7" providerId="ADAL" clId="{D4ABA5EF-E04C-471D-8DF2-4314DBE142E2}" dt="2025-06-10T10:52:55.256" v="5637" actId="207"/>
          <ac:grpSpMkLst>
            <pc:docMk/>
            <pc:sldMk cId="2195427895" sldId="2147473667"/>
            <ac:grpSpMk id="11" creationId="{7EACA160-B2D8-24AB-0D6B-30A51DC54D71}"/>
          </ac:grpSpMkLst>
        </pc:grpChg>
        <pc:graphicFrameChg chg="mod">
          <ac:chgData name="Godwin, Wayne" userId="72a7f3e0-28a0-41fb-930e-58d986f5c2a7" providerId="ADAL" clId="{D4ABA5EF-E04C-471D-8DF2-4314DBE142E2}" dt="2025-06-03T06:58:27.550" v="1150" actId="167"/>
          <ac:graphicFrameMkLst>
            <pc:docMk/>
            <pc:sldMk cId="2195427895" sldId="2147473667"/>
            <ac:graphicFrameMk id="104" creationId="{780F43C1-E130-48F0-5BC3-23BAFE22A9C2}"/>
          </ac:graphicFrameMkLst>
        </pc:graphicFrameChg>
        <pc:graphicFrameChg chg="mod">
          <ac:chgData name="Godwin, Wayne" userId="72a7f3e0-28a0-41fb-930e-58d986f5c2a7" providerId="ADAL" clId="{D4ABA5EF-E04C-471D-8DF2-4314DBE142E2}" dt="2025-06-12T10:59:22.024" v="6508"/>
          <ac:graphicFrameMkLst>
            <pc:docMk/>
            <pc:sldMk cId="2195427895" sldId="2147473667"/>
            <ac:graphicFrameMk id="105" creationId="{D65803E8-9720-6899-5B7C-2B0E5A0962E7}"/>
          </ac:graphicFrameMkLst>
        </pc:graphicFrameChg>
        <pc:graphicFrameChg chg="mod">
          <ac:chgData name="Godwin, Wayne" userId="72a7f3e0-28a0-41fb-930e-58d986f5c2a7" providerId="ADAL" clId="{D4ABA5EF-E04C-471D-8DF2-4314DBE142E2}" dt="2025-06-12T11:00:28.763" v="6509"/>
          <ac:graphicFrameMkLst>
            <pc:docMk/>
            <pc:sldMk cId="2195427895" sldId="2147473667"/>
            <ac:graphicFrameMk id="106" creationId="{89A0228D-51AA-4B5E-BA7D-6FA5422029B9}"/>
          </ac:graphicFrameMkLst>
        </pc:graphicFrameChg>
      </pc:sldChg>
      <pc:sldChg chg="del ord">
        <pc:chgData name="Godwin, Wayne" userId="72a7f3e0-28a0-41fb-930e-58d986f5c2a7" providerId="ADAL" clId="{D4ABA5EF-E04C-471D-8DF2-4314DBE142E2}" dt="2025-06-16T18:04:49.899" v="6891" actId="47"/>
        <pc:sldMkLst>
          <pc:docMk/>
          <pc:sldMk cId="2256634349" sldId="2147473668"/>
        </pc:sldMkLst>
      </pc:sldChg>
      <pc:sldChg chg="modSp del mod ord">
        <pc:chgData name="Godwin, Wayne" userId="72a7f3e0-28a0-41fb-930e-58d986f5c2a7" providerId="ADAL" clId="{D4ABA5EF-E04C-471D-8DF2-4314DBE142E2}" dt="2025-06-16T18:04:49.899" v="6891" actId="47"/>
        <pc:sldMkLst>
          <pc:docMk/>
          <pc:sldMk cId="3711305018" sldId="2147473669"/>
        </pc:sldMkLst>
      </pc:sldChg>
      <pc:sldChg chg="del">
        <pc:chgData name="Godwin, Wayne" userId="72a7f3e0-28a0-41fb-930e-58d986f5c2a7" providerId="ADAL" clId="{D4ABA5EF-E04C-471D-8DF2-4314DBE142E2}" dt="2025-06-16T18:04:49.899" v="6891" actId="47"/>
        <pc:sldMkLst>
          <pc:docMk/>
          <pc:sldMk cId="2721186200" sldId="2147473670"/>
        </pc:sldMkLst>
      </pc:sldChg>
      <pc:sldChg chg="del">
        <pc:chgData name="Godwin, Wayne" userId="72a7f3e0-28a0-41fb-930e-58d986f5c2a7" providerId="ADAL" clId="{D4ABA5EF-E04C-471D-8DF2-4314DBE142E2}" dt="2025-06-16T18:04:49.899" v="6891" actId="47"/>
        <pc:sldMkLst>
          <pc:docMk/>
          <pc:sldMk cId="3807387511" sldId="2147473671"/>
        </pc:sldMkLst>
      </pc:sldChg>
      <pc:sldChg chg="addSp delSp modSp mod ord">
        <pc:chgData name="Godwin, Wayne" userId="72a7f3e0-28a0-41fb-930e-58d986f5c2a7" providerId="ADAL" clId="{D4ABA5EF-E04C-471D-8DF2-4314DBE142E2}" dt="2025-06-10T11:30:35.491" v="6067" actId="403"/>
        <pc:sldMkLst>
          <pc:docMk/>
          <pc:sldMk cId="3440692597" sldId="2147473681"/>
        </pc:sldMkLst>
        <pc:spChg chg="mod">
          <ac:chgData name="Godwin, Wayne" userId="72a7f3e0-28a0-41fb-930e-58d986f5c2a7" providerId="ADAL" clId="{D4ABA5EF-E04C-471D-8DF2-4314DBE142E2}" dt="2025-06-09T11:59:31.763" v="4185" actId="6549"/>
          <ac:spMkLst>
            <pc:docMk/>
            <pc:sldMk cId="3440692597" sldId="2147473681"/>
            <ac:spMk id="2" creationId="{3EFAFDC0-69BC-5A94-C6A9-A20CD6A52DA8}"/>
          </ac:spMkLst>
        </pc:spChg>
        <pc:spChg chg="mod">
          <ac:chgData name="Godwin, Wayne" userId="72a7f3e0-28a0-41fb-930e-58d986f5c2a7" providerId="ADAL" clId="{D4ABA5EF-E04C-471D-8DF2-4314DBE142E2}" dt="2025-06-09T11:51:59.251" v="3726" actId="404"/>
          <ac:spMkLst>
            <pc:docMk/>
            <pc:sldMk cId="3440692597" sldId="2147473681"/>
            <ac:spMk id="4" creationId="{8530311B-62ED-D5B5-F8AC-03CDA0F39CC6}"/>
          </ac:spMkLst>
        </pc:spChg>
        <pc:spChg chg="mod">
          <ac:chgData name="Godwin, Wayne" userId="72a7f3e0-28a0-41fb-930e-58d986f5c2a7" providerId="ADAL" clId="{D4ABA5EF-E04C-471D-8DF2-4314DBE142E2}" dt="2025-06-02T12:52:29.952" v="874" actId="1076"/>
          <ac:spMkLst>
            <pc:docMk/>
            <pc:sldMk cId="3440692597" sldId="2147473681"/>
            <ac:spMk id="5" creationId="{3E2657F3-DA58-DC20-031D-28938272AD4B}"/>
          </ac:spMkLst>
        </pc:spChg>
        <pc:spChg chg="add mod">
          <ac:chgData name="Godwin, Wayne" userId="72a7f3e0-28a0-41fb-930e-58d986f5c2a7" providerId="ADAL" clId="{D4ABA5EF-E04C-471D-8DF2-4314DBE142E2}" dt="2025-06-10T11:30:35.491" v="6067" actId="403"/>
          <ac:spMkLst>
            <pc:docMk/>
            <pc:sldMk cId="3440692597" sldId="2147473681"/>
            <ac:spMk id="7" creationId="{DED1FFAD-CA6B-1800-3E7D-2DFB53DF7A57}"/>
          </ac:spMkLst>
        </pc:spChg>
        <pc:spChg chg="add mod">
          <ac:chgData name="Godwin, Wayne" userId="72a7f3e0-28a0-41fb-930e-58d986f5c2a7" providerId="ADAL" clId="{D4ABA5EF-E04C-471D-8DF2-4314DBE142E2}" dt="2025-06-10T11:30:35.491" v="6067" actId="403"/>
          <ac:spMkLst>
            <pc:docMk/>
            <pc:sldMk cId="3440692597" sldId="2147473681"/>
            <ac:spMk id="12" creationId="{0D20B424-9F1A-3B47-E5AB-7126F7AE8523}"/>
          </ac:spMkLst>
        </pc:spChg>
        <pc:spChg chg="add mod">
          <ac:chgData name="Godwin, Wayne" userId="72a7f3e0-28a0-41fb-930e-58d986f5c2a7" providerId="ADAL" clId="{D4ABA5EF-E04C-471D-8DF2-4314DBE142E2}" dt="2025-06-10T11:30:35.491" v="6067" actId="403"/>
          <ac:spMkLst>
            <pc:docMk/>
            <pc:sldMk cId="3440692597" sldId="2147473681"/>
            <ac:spMk id="13" creationId="{8F98E9B2-2AFD-6E8F-B9E4-0C312769A475}"/>
          </ac:spMkLst>
        </pc:spChg>
        <pc:spChg chg="add mod">
          <ac:chgData name="Godwin, Wayne" userId="72a7f3e0-28a0-41fb-930e-58d986f5c2a7" providerId="ADAL" clId="{D4ABA5EF-E04C-471D-8DF2-4314DBE142E2}" dt="2025-06-10T11:30:35.491" v="6067" actId="403"/>
          <ac:spMkLst>
            <pc:docMk/>
            <pc:sldMk cId="3440692597" sldId="2147473681"/>
            <ac:spMk id="14" creationId="{23940062-BF9C-ED87-F42B-FDA7F2855673}"/>
          </ac:spMkLst>
        </pc:spChg>
        <pc:spChg chg="add mod">
          <ac:chgData name="Godwin, Wayne" userId="72a7f3e0-28a0-41fb-930e-58d986f5c2a7" providerId="ADAL" clId="{D4ABA5EF-E04C-471D-8DF2-4314DBE142E2}" dt="2025-06-10T11:30:35.491" v="6067" actId="403"/>
          <ac:spMkLst>
            <pc:docMk/>
            <pc:sldMk cId="3440692597" sldId="2147473681"/>
            <ac:spMk id="15" creationId="{FAAA55B1-D265-068A-FA63-F3F385B89F5E}"/>
          </ac:spMkLst>
        </pc:spChg>
        <pc:spChg chg="add mod">
          <ac:chgData name="Godwin, Wayne" userId="72a7f3e0-28a0-41fb-930e-58d986f5c2a7" providerId="ADAL" clId="{D4ABA5EF-E04C-471D-8DF2-4314DBE142E2}" dt="2025-06-10T11:30:35.491" v="6067" actId="403"/>
          <ac:spMkLst>
            <pc:docMk/>
            <pc:sldMk cId="3440692597" sldId="2147473681"/>
            <ac:spMk id="16" creationId="{005F492A-BAEE-924C-4B7F-1FB5D8279FF2}"/>
          </ac:spMkLst>
        </pc:spChg>
        <pc:spChg chg="add mod">
          <ac:chgData name="Godwin, Wayne" userId="72a7f3e0-28a0-41fb-930e-58d986f5c2a7" providerId="ADAL" clId="{D4ABA5EF-E04C-471D-8DF2-4314DBE142E2}" dt="2025-06-10T11:30:35.491" v="6067" actId="403"/>
          <ac:spMkLst>
            <pc:docMk/>
            <pc:sldMk cId="3440692597" sldId="2147473681"/>
            <ac:spMk id="17" creationId="{53E41270-FCF1-CC42-7E53-E30E383C55E7}"/>
          </ac:spMkLst>
        </pc:spChg>
        <pc:spChg chg="add mod">
          <ac:chgData name="Godwin, Wayne" userId="72a7f3e0-28a0-41fb-930e-58d986f5c2a7" providerId="ADAL" clId="{D4ABA5EF-E04C-471D-8DF2-4314DBE142E2}" dt="2025-06-10T11:30:35.491" v="6067" actId="403"/>
          <ac:spMkLst>
            <pc:docMk/>
            <pc:sldMk cId="3440692597" sldId="2147473681"/>
            <ac:spMk id="18" creationId="{FDE46EB3-548C-7B16-57AE-04693B5953C0}"/>
          </ac:spMkLst>
        </pc:spChg>
        <pc:spChg chg="add mod">
          <ac:chgData name="Godwin, Wayne" userId="72a7f3e0-28a0-41fb-930e-58d986f5c2a7" providerId="ADAL" clId="{D4ABA5EF-E04C-471D-8DF2-4314DBE142E2}" dt="2025-06-10T11:30:35.491" v="6067" actId="403"/>
          <ac:spMkLst>
            <pc:docMk/>
            <pc:sldMk cId="3440692597" sldId="2147473681"/>
            <ac:spMk id="19" creationId="{658487D0-F9C7-3AD9-18DD-FAB4239B2ADB}"/>
          </ac:spMkLst>
        </pc:spChg>
        <pc:spChg chg="add mod">
          <ac:chgData name="Godwin, Wayne" userId="72a7f3e0-28a0-41fb-930e-58d986f5c2a7" providerId="ADAL" clId="{D4ABA5EF-E04C-471D-8DF2-4314DBE142E2}" dt="2025-06-10T10:56:01.880" v="5799" actId="1076"/>
          <ac:spMkLst>
            <pc:docMk/>
            <pc:sldMk cId="3440692597" sldId="2147473681"/>
            <ac:spMk id="21" creationId="{614E3E50-C3C3-90D7-2709-9585043FD90A}"/>
          </ac:spMkLst>
        </pc:spChg>
        <pc:spChg chg="mod">
          <ac:chgData name="Godwin, Wayne" userId="72a7f3e0-28a0-41fb-930e-58d986f5c2a7" providerId="ADAL" clId="{D4ABA5EF-E04C-471D-8DF2-4314DBE142E2}" dt="2025-06-09T11:51:59.251" v="3726" actId="404"/>
          <ac:spMkLst>
            <pc:docMk/>
            <pc:sldMk cId="3440692597" sldId="2147473681"/>
            <ac:spMk id="22" creationId="{FE531699-59EB-C923-E7F1-5416CBFDF75A}"/>
          </ac:spMkLst>
        </pc:spChg>
        <pc:spChg chg="mod">
          <ac:chgData name="Godwin, Wayne" userId="72a7f3e0-28a0-41fb-930e-58d986f5c2a7" providerId="ADAL" clId="{D4ABA5EF-E04C-471D-8DF2-4314DBE142E2}" dt="2025-06-09T11:51:59.251" v="3726" actId="404"/>
          <ac:spMkLst>
            <pc:docMk/>
            <pc:sldMk cId="3440692597" sldId="2147473681"/>
            <ac:spMk id="23" creationId="{2684B160-45E7-DE62-F33D-55026FF63D85}"/>
          </ac:spMkLst>
        </pc:spChg>
        <pc:spChg chg="add mod">
          <ac:chgData name="Godwin, Wayne" userId="72a7f3e0-28a0-41fb-930e-58d986f5c2a7" providerId="ADAL" clId="{D4ABA5EF-E04C-471D-8DF2-4314DBE142E2}" dt="2025-06-10T10:35:59.138" v="5241" actId="20577"/>
          <ac:spMkLst>
            <pc:docMk/>
            <pc:sldMk cId="3440692597" sldId="2147473681"/>
            <ac:spMk id="26" creationId="{4816B10F-A257-4B5D-D7D3-08A23AA7F3C0}"/>
          </ac:spMkLst>
        </pc:spChg>
        <pc:spChg chg="add mod ord">
          <ac:chgData name="Godwin, Wayne" userId="72a7f3e0-28a0-41fb-930e-58d986f5c2a7" providerId="ADAL" clId="{D4ABA5EF-E04C-471D-8DF2-4314DBE142E2}" dt="2025-06-10T10:36:45.956" v="5248" actId="14100"/>
          <ac:spMkLst>
            <pc:docMk/>
            <pc:sldMk cId="3440692597" sldId="2147473681"/>
            <ac:spMk id="27" creationId="{7285D86C-1BF5-4695-67D6-F05554225984}"/>
          </ac:spMkLst>
        </pc:spChg>
        <pc:spChg chg="mod">
          <ac:chgData name="Godwin, Wayne" userId="72a7f3e0-28a0-41fb-930e-58d986f5c2a7" providerId="ADAL" clId="{D4ABA5EF-E04C-471D-8DF2-4314DBE142E2}" dt="2025-06-09T11:51:59.251" v="3726" actId="404"/>
          <ac:spMkLst>
            <pc:docMk/>
            <pc:sldMk cId="3440692597" sldId="2147473681"/>
            <ac:spMk id="33" creationId="{F62A5B13-D9EF-DCBA-F594-D064ED92CC1E}"/>
          </ac:spMkLst>
        </pc:spChg>
        <pc:spChg chg="mod">
          <ac:chgData name="Godwin, Wayne" userId="72a7f3e0-28a0-41fb-930e-58d986f5c2a7" providerId="ADAL" clId="{D4ABA5EF-E04C-471D-8DF2-4314DBE142E2}" dt="2025-06-09T11:51:59.251" v="3726" actId="404"/>
          <ac:spMkLst>
            <pc:docMk/>
            <pc:sldMk cId="3440692597" sldId="2147473681"/>
            <ac:spMk id="34" creationId="{6EC56AE3-130F-3FDA-A630-AB21C78ECF11}"/>
          </ac:spMkLst>
        </pc:spChg>
        <pc:spChg chg="mod">
          <ac:chgData name="Godwin, Wayne" userId="72a7f3e0-28a0-41fb-930e-58d986f5c2a7" providerId="ADAL" clId="{D4ABA5EF-E04C-471D-8DF2-4314DBE142E2}" dt="2025-06-09T11:51:59.251" v="3726" actId="404"/>
          <ac:spMkLst>
            <pc:docMk/>
            <pc:sldMk cId="3440692597" sldId="2147473681"/>
            <ac:spMk id="39" creationId="{CAE134B1-BB37-F1A1-AD2B-7ED231EDC92D}"/>
          </ac:spMkLst>
        </pc:spChg>
        <pc:spChg chg="mod">
          <ac:chgData name="Godwin, Wayne" userId="72a7f3e0-28a0-41fb-930e-58d986f5c2a7" providerId="ADAL" clId="{D4ABA5EF-E04C-471D-8DF2-4314DBE142E2}" dt="2025-06-09T11:51:59.251" v="3726" actId="404"/>
          <ac:spMkLst>
            <pc:docMk/>
            <pc:sldMk cId="3440692597" sldId="2147473681"/>
            <ac:spMk id="51" creationId="{5D57932D-FC56-7F42-BC02-EA46F6BB6693}"/>
          </ac:spMkLst>
        </pc:spChg>
        <pc:spChg chg="mod">
          <ac:chgData name="Godwin, Wayne" userId="72a7f3e0-28a0-41fb-930e-58d986f5c2a7" providerId="ADAL" clId="{D4ABA5EF-E04C-471D-8DF2-4314DBE142E2}" dt="2025-06-09T11:51:59.251" v="3726" actId="404"/>
          <ac:spMkLst>
            <pc:docMk/>
            <pc:sldMk cId="3440692597" sldId="2147473681"/>
            <ac:spMk id="57" creationId="{95D08E41-95BC-9F21-6F28-F0B915A5CE72}"/>
          </ac:spMkLst>
        </pc:spChg>
        <pc:spChg chg="mod">
          <ac:chgData name="Godwin, Wayne" userId="72a7f3e0-28a0-41fb-930e-58d986f5c2a7" providerId="ADAL" clId="{D4ABA5EF-E04C-471D-8DF2-4314DBE142E2}" dt="2025-06-10T10:53:11.049" v="5641" actId="1076"/>
          <ac:spMkLst>
            <pc:docMk/>
            <pc:sldMk cId="3440692597" sldId="2147473681"/>
            <ac:spMk id="60" creationId="{24782FC0-3B53-AC07-53A3-211D0E47DD8B}"/>
          </ac:spMkLst>
        </pc:spChg>
        <pc:spChg chg="mod">
          <ac:chgData name="Godwin, Wayne" userId="72a7f3e0-28a0-41fb-930e-58d986f5c2a7" providerId="ADAL" clId="{D4ABA5EF-E04C-471D-8DF2-4314DBE142E2}" dt="2025-06-09T11:51:59.251" v="3726" actId="404"/>
          <ac:spMkLst>
            <pc:docMk/>
            <pc:sldMk cId="3440692597" sldId="2147473681"/>
            <ac:spMk id="63" creationId="{049B50B6-D735-87CF-3206-5E1FE7CBB0F6}"/>
          </ac:spMkLst>
        </pc:spChg>
        <pc:spChg chg="mod">
          <ac:chgData name="Godwin, Wayne" userId="72a7f3e0-28a0-41fb-930e-58d986f5c2a7" providerId="ADAL" clId="{D4ABA5EF-E04C-471D-8DF2-4314DBE142E2}" dt="2025-06-09T11:51:59.251" v="3726" actId="404"/>
          <ac:spMkLst>
            <pc:docMk/>
            <pc:sldMk cId="3440692597" sldId="2147473681"/>
            <ac:spMk id="68" creationId="{496437BB-48E5-B237-3B8F-0C03724C0558}"/>
          </ac:spMkLst>
        </pc:spChg>
        <pc:grpChg chg="mod">
          <ac:chgData name="Godwin, Wayne" userId="72a7f3e0-28a0-41fb-930e-58d986f5c2a7" providerId="ADAL" clId="{D4ABA5EF-E04C-471D-8DF2-4314DBE142E2}" dt="2025-06-10T10:36:58.881" v="5249" actId="1076"/>
          <ac:grpSpMkLst>
            <pc:docMk/>
            <pc:sldMk cId="3440692597" sldId="2147473681"/>
            <ac:grpSpMk id="11" creationId="{471BEC53-2CC4-6B02-64F4-376BE8F45CF5}"/>
          </ac:grpSpMkLst>
        </pc:grpChg>
        <pc:grpChg chg="add mod">
          <ac:chgData name="Godwin, Wayne" userId="72a7f3e0-28a0-41fb-930e-58d986f5c2a7" providerId="ADAL" clId="{D4ABA5EF-E04C-471D-8DF2-4314DBE142E2}" dt="2025-06-09T11:58:34.107" v="4095" actId="1036"/>
          <ac:grpSpMkLst>
            <pc:docMk/>
            <pc:sldMk cId="3440692597" sldId="2147473681"/>
            <ac:grpSpMk id="24" creationId="{DDDFBA08-5D33-F663-B495-B2426ACF02F4}"/>
          </ac:grpSpMkLst>
        </pc:grpChg>
      </pc:sldChg>
      <pc:sldChg chg="modSp mod">
        <pc:chgData name="Godwin, Wayne" userId="72a7f3e0-28a0-41fb-930e-58d986f5c2a7" providerId="ADAL" clId="{D4ABA5EF-E04C-471D-8DF2-4314DBE142E2}" dt="2025-06-11T10:01:22.567" v="6082" actId="20577"/>
        <pc:sldMkLst>
          <pc:docMk/>
          <pc:sldMk cId="1854987364" sldId="2147479957"/>
        </pc:sldMkLst>
        <pc:spChg chg="mod">
          <ac:chgData name="Godwin, Wayne" userId="72a7f3e0-28a0-41fb-930e-58d986f5c2a7" providerId="ADAL" clId="{D4ABA5EF-E04C-471D-8DF2-4314DBE142E2}" dt="2025-06-11T10:01:22.567" v="6082" actId="20577"/>
          <ac:spMkLst>
            <pc:docMk/>
            <pc:sldMk cId="1854987364" sldId="2147479957"/>
            <ac:spMk id="12" creationId="{2A593392-B642-DA7D-91B0-4F562958BA7D}"/>
          </ac:spMkLst>
        </pc:spChg>
      </pc:sldChg>
      <pc:sldChg chg="del">
        <pc:chgData name="Godwin, Wayne" userId="72a7f3e0-28a0-41fb-930e-58d986f5c2a7" providerId="ADAL" clId="{D4ABA5EF-E04C-471D-8DF2-4314DBE142E2}" dt="2025-06-16T18:04:49.899" v="6891" actId="47"/>
        <pc:sldMkLst>
          <pc:docMk/>
          <pc:sldMk cId="1398350496" sldId="2147480087"/>
        </pc:sldMkLst>
      </pc:sldChg>
      <pc:sldChg chg="addSp delSp modSp del mod ord">
        <pc:chgData name="Godwin, Wayne" userId="72a7f3e0-28a0-41fb-930e-58d986f5c2a7" providerId="ADAL" clId="{D4ABA5EF-E04C-471D-8DF2-4314DBE142E2}" dt="2025-05-30T09:01:13.359" v="264" actId="47"/>
        <pc:sldMkLst>
          <pc:docMk/>
          <pc:sldMk cId="3853237569" sldId="2147480088"/>
        </pc:sldMkLst>
      </pc:sldChg>
      <pc:sldChg chg="del ord">
        <pc:chgData name="Godwin, Wayne" userId="72a7f3e0-28a0-41fb-930e-58d986f5c2a7" providerId="ADAL" clId="{D4ABA5EF-E04C-471D-8DF2-4314DBE142E2}" dt="2025-06-16T18:04:49.899" v="6891" actId="47"/>
        <pc:sldMkLst>
          <pc:docMk/>
          <pc:sldMk cId="3830058910" sldId="2147480089"/>
        </pc:sldMkLst>
      </pc:sldChg>
      <pc:sldChg chg="del">
        <pc:chgData name="Godwin, Wayne" userId="72a7f3e0-28a0-41fb-930e-58d986f5c2a7" providerId="ADAL" clId="{D4ABA5EF-E04C-471D-8DF2-4314DBE142E2}" dt="2025-06-16T18:04:49.899" v="6891" actId="47"/>
        <pc:sldMkLst>
          <pc:docMk/>
          <pc:sldMk cId="1007619932" sldId="2147480090"/>
        </pc:sldMkLst>
      </pc:sldChg>
      <pc:sldChg chg="del ord">
        <pc:chgData name="Godwin, Wayne" userId="72a7f3e0-28a0-41fb-930e-58d986f5c2a7" providerId="ADAL" clId="{D4ABA5EF-E04C-471D-8DF2-4314DBE142E2}" dt="2025-06-16T18:04:49.899" v="6891" actId="47"/>
        <pc:sldMkLst>
          <pc:docMk/>
          <pc:sldMk cId="922775280" sldId="2147480091"/>
        </pc:sldMkLst>
      </pc:sldChg>
      <pc:sldChg chg="del">
        <pc:chgData name="Godwin, Wayne" userId="72a7f3e0-28a0-41fb-930e-58d986f5c2a7" providerId="ADAL" clId="{D4ABA5EF-E04C-471D-8DF2-4314DBE142E2}" dt="2025-06-16T18:04:49.899" v="6891" actId="47"/>
        <pc:sldMkLst>
          <pc:docMk/>
          <pc:sldMk cId="2325321424" sldId="2147480092"/>
        </pc:sldMkLst>
      </pc:sldChg>
      <pc:sldChg chg="del">
        <pc:chgData name="Godwin, Wayne" userId="72a7f3e0-28a0-41fb-930e-58d986f5c2a7" providerId="ADAL" clId="{D4ABA5EF-E04C-471D-8DF2-4314DBE142E2}" dt="2025-06-16T18:04:49.899" v="6891" actId="47"/>
        <pc:sldMkLst>
          <pc:docMk/>
          <pc:sldMk cId="418927720" sldId="2147480093"/>
        </pc:sldMkLst>
      </pc:sldChg>
      <pc:sldChg chg="del">
        <pc:chgData name="Godwin, Wayne" userId="72a7f3e0-28a0-41fb-930e-58d986f5c2a7" providerId="ADAL" clId="{D4ABA5EF-E04C-471D-8DF2-4314DBE142E2}" dt="2025-06-16T18:04:49.899" v="6891" actId="47"/>
        <pc:sldMkLst>
          <pc:docMk/>
          <pc:sldMk cId="1085569629" sldId="2147480094"/>
        </pc:sldMkLst>
      </pc:sldChg>
      <pc:sldChg chg="delSp modSp del mod ord">
        <pc:chgData name="Godwin, Wayne" userId="72a7f3e0-28a0-41fb-930e-58d986f5c2a7" providerId="ADAL" clId="{D4ABA5EF-E04C-471D-8DF2-4314DBE142E2}" dt="2025-05-29T08:14:16.521" v="261" actId="47"/>
        <pc:sldMkLst>
          <pc:docMk/>
          <pc:sldMk cId="3444623883" sldId="2147480095"/>
        </pc:sldMkLst>
      </pc:sldChg>
      <pc:sldChg chg="modSp del mod">
        <pc:chgData name="Godwin, Wayne" userId="72a7f3e0-28a0-41fb-930e-58d986f5c2a7" providerId="ADAL" clId="{D4ABA5EF-E04C-471D-8DF2-4314DBE142E2}" dt="2025-05-29T08:14:35.252" v="262" actId="47"/>
        <pc:sldMkLst>
          <pc:docMk/>
          <pc:sldMk cId="2269341098" sldId="2147480096"/>
        </pc:sldMkLst>
      </pc:sldChg>
      <pc:sldChg chg="addSp delSp modSp mod ord">
        <pc:chgData name="Godwin, Wayne" userId="72a7f3e0-28a0-41fb-930e-58d986f5c2a7" providerId="ADAL" clId="{D4ABA5EF-E04C-471D-8DF2-4314DBE142E2}" dt="2025-05-30T09:00:45.714" v="263" actId="14100"/>
        <pc:sldMkLst>
          <pc:docMk/>
          <pc:sldMk cId="1650700809" sldId="2147480097"/>
        </pc:sldMkLst>
        <pc:spChg chg="mod">
          <ac:chgData name="Godwin, Wayne" userId="72a7f3e0-28a0-41fb-930e-58d986f5c2a7" providerId="ADAL" clId="{D4ABA5EF-E04C-471D-8DF2-4314DBE142E2}" dt="2025-05-29T08:07:40.245" v="257" actId="20577"/>
          <ac:spMkLst>
            <pc:docMk/>
            <pc:sldMk cId="1650700809" sldId="2147480097"/>
            <ac:spMk id="2" creationId="{4841E803-9443-F62A-53D1-ADBAEBC798AB}"/>
          </ac:spMkLst>
        </pc:spChg>
        <pc:spChg chg="mod">
          <ac:chgData name="Godwin, Wayne" userId="72a7f3e0-28a0-41fb-930e-58d986f5c2a7" providerId="ADAL" clId="{D4ABA5EF-E04C-471D-8DF2-4314DBE142E2}" dt="2025-05-29T08:05:23.920" v="124" actId="20577"/>
          <ac:spMkLst>
            <pc:docMk/>
            <pc:sldMk cId="1650700809" sldId="2147480097"/>
            <ac:spMk id="4" creationId="{FEF95C6F-D667-B7BD-01C1-7DBAD8F0E2F8}"/>
          </ac:spMkLst>
        </pc:spChg>
        <pc:picChg chg="mod">
          <ac:chgData name="Godwin, Wayne" userId="72a7f3e0-28a0-41fb-930e-58d986f5c2a7" providerId="ADAL" clId="{D4ABA5EF-E04C-471D-8DF2-4314DBE142E2}" dt="2025-05-29T08:05:21.120" v="123" actId="14100"/>
          <ac:picMkLst>
            <pc:docMk/>
            <pc:sldMk cId="1650700809" sldId="2147480097"/>
            <ac:picMk id="6" creationId="{65393016-D8CE-F0B8-DBF6-D3DB106B6A62}"/>
          </ac:picMkLst>
        </pc:picChg>
        <pc:picChg chg="add mod modCrop">
          <ac:chgData name="Godwin, Wayne" userId="72a7f3e0-28a0-41fb-930e-58d986f5c2a7" providerId="ADAL" clId="{D4ABA5EF-E04C-471D-8DF2-4314DBE142E2}" dt="2025-05-30T09:00:45.714" v="263" actId="14100"/>
          <ac:picMkLst>
            <pc:docMk/>
            <pc:sldMk cId="1650700809" sldId="2147480097"/>
            <ac:picMk id="8" creationId="{E645133D-83F1-1A8B-7F30-1BD3CD7924F8}"/>
          </ac:picMkLst>
        </pc:picChg>
        <pc:picChg chg="add mod">
          <ac:chgData name="Godwin, Wayne" userId="72a7f3e0-28a0-41fb-930e-58d986f5c2a7" providerId="ADAL" clId="{D4ABA5EF-E04C-471D-8DF2-4314DBE142E2}" dt="2025-05-29T08:06:22.696" v="134" actId="1076"/>
          <ac:picMkLst>
            <pc:docMk/>
            <pc:sldMk cId="1650700809" sldId="2147480097"/>
            <ac:picMk id="9" creationId="{E1CC2841-C122-B88E-D418-AA235164F6DB}"/>
          </ac:picMkLst>
        </pc:picChg>
      </pc:sldChg>
      <pc:sldChg chg="addSp delSp modSp del mod ord">
        <pc:chgData name="Godwin, Wayne" userId="72a7f3e0-28a0-41fb-930e-58d986f5c2a7" providerId="ADAL" clId="{D4ABA5EF-E04C-471D-8DF2-4314DBE142E2}" dt="2025-06-09T11:58:42.350" v="4096" actId="2696"/>
        <pc:sldMkLst>
          <pc:docMk/>
          <pc:sldMk cId="314765001" sldId="2147480101"/>
        </pc:sldMkLst>
      </pc:sldChg>
      <pc:sldChg chg="modSp mod ord">
        <pc:chgData name="Godwin, Wayne" userId="72a7f3e0-28a0-41fb-930e-58d986f5c2a7" providerId="ADAL" clId="{D4ABA5EF-E04C-471D-8DF2-4314DBE142E2}" dt="2025-06-10T10:51:53.689" v="5630" actId="20577"/>
        <pc:sldMkLst>
          <pc:docMk/>
          <pc:sldMk cId="3197293741" sldId="2147480103"/>
        </pc:sldMkLst>
        <pc:spChg chg="mod">
          <ac:chgData name="Godwin, Wayne" userId="72a7f3e0-28a0-41fb-930e-58d986f5c2a7" providerId="ADAL" clId="{D4ABA5EF-E04C-471D-8DF2-4314DBE142E2}" dt="2025-06-10T10:51:53.689" v="5630" actId="20577"/>
          <ac:spMkLst>
            <pc:docMk/>
            <pc:sldMk cId="3197293741" sldId="2147480103"/>
            <ac:spMk id="2" creationId="{3EFAFDC0-69BC-5A94-C6A9-A20CD6A52DA8}"/>
          </ac:spMkLst>
        </pc:spChg>
        <pc:spChg chg="mod ord">
          <ac:chgData name="Godwin, Wayne" userId="72a7f3e0-28a0-41fb-930e-58d986f5c2a7" providerId="ADAL" clId="{D4ABA5EF-E04C-471D-8DF2-4314DBE142E2}" dt="2025-06-10T10:51:22.779" v="5598" actId="166"/>
          <ac:spMkLst>
            <pc:docMk/>
            <pc:sldMk cId="3197293741" sldId="2147480103"/>
            <ac:spMk id="7" creationId="{574F0C2D-7F1A-91D8-D0D0-5B02552AA8C4}"/>
          </ac:spMkLst>
        </pc:spChg>
        <pc:spChg chg="mod">
          <ac:chgData name="Godwin, Wayne" userId="72a7f3e0-28a0-41fb-930e-58d986f5c2a7" providerId="ADAL" clId="{D4ABA5EF-E04C-471D-8DF2-4314DBE142E2}" dt="2025-06-10T10:51:29.791" v="5599" actId="1076"/>
          <ac:spMkLst>
            <pc:docMk/>
            <pc:sldMk cId="3197293741" sldId="2147480103"/>
            <ac:spMk id="10" creationId="{A206F71E-9CC7-8245-5269-0C3B94C40421}"/>
          </ac:spMkLst>
        </pc:spChg>
        <pc:spChg chg="mod">
          <ac:chgData name="Godwin, Wayne" userId="72a7f3e0-28a0-41fb-930e-58d986f5c2a7" providerId="ADAL" clId="{D4ABA5EF-E04C-471D-8DF2-4314DBE142E2}" dt="2025-06-10T10:51:29.791" v="5599" actId="1076"/>
          <ac:spMkLst>
            <pc:docMk/>
            <pc:sldMk cId="3197293741" sldId="2147480103"/>
            <ac:spMk id="14" creationId="{7AAA5D60-E7EA-3335-2666-70E12A0B5043}"/>
          </ac:spMkLst>
        </pc:spChg>
        <pc:spChg chg="mod">
          <ac:chgData name="Godwin, Wayne" userId="72a7f3e0-28a0-41fb-930e-58d986f5c2a7" providerId="ADAL" clId="{D4ABA5EF-E04C-471D-8DF2-4314DBE142E2}" dt="2025-06-10T10:51:29.791" v="5599" actId="1076"/>
          <ac:spMkLst>
            <pc:docMk/>
            <pc:sldMk cId="3197293741" sldId="2147480103"/>
            <ac:spMk id="15" creationId="{99C75D3F-FEE1-1F6B-4E85-61F5A62B0C7E}"/>
          </ac:spMkLst>
        </pc:spChg>
        <pc:spChg chg="mod">
          <ac:chgData name="Godwin, Wayne" userId="72a7f3e0-28a0-41fb-930e-58d986f5c2a7" providerId="ADAL" clId="{D4ABA5EF-E04C-471D-8DF2-4314DBE142E2}" dt="2025-06-10T10:51:29.791" v="5599" actId="1076"/>
          <ac:spMkLst>
            <pc:docMk/>
            <pc:sldMk cId="3197293741" sldId="2147480103"/>
            <ac:spMk id="16" creationId="{117BA8E4-B47C-EE0E-38B9-49550D0FB81A}"/>
          </ac:spMkLst>
        </pc:spChg>
        <pc:spChg chg="mod">
          <ac:chgData name="Godwin, Wayne" userId="72a7f3e0-28a0-41fb-930e-58d986f5c2a7" providerId="ADAL" clId="{D4ABA5EF-E04C-471D-8DF2-4314DBE142E2}" dt="2025-06-10T10:51:29.791" v="5599" actId="1076"/>
          <ac:spMkLst>
            <pc:docMk/>
            <pc:sldMk cId="3197293741" sldId="2147480103"/>
            <ac:spMk id="17" creationId="{C3C30778-C1BF-834F-E0BB-692B868C8D2A}"/>
          </ac:spMkLst>
        </pc:spChg>
        <pc:spChg chg="mod">
          <ac:chgData name="Godwin, Wayne" userId="72a7f3e0-28a0-41fb-930e-58d986f5c2a7" providerId="ADAL" clId="{D4ABA5EF-E04C-471D-8DF2-4314DBE142E2}" dt="2025-06-10T10:51:29.791" v="5599" actId="1076"/>
          <ac:spMkLst>
            <pc:docMk/>
            <pc:sldMk cId="3197293741" sldId="2147480103"/>
            <ac:spMk id="18" creationId="{44F14F46-E6AB-5D6F-D9E2-2C5E613BAA0E}"/>
          </ac:spMkLst>
        </pc:spChg>
        <pc:spChg chg="mod">
          <ac:chgData name="Godwin, Wayne" userId="72a7f3e0-28a0-41fb-930e-58d986f5c2a7" providerId="ADAL" clId="{D4ABA5EF-E04C-471D-8DF2-4314DBE142E2}" dt="2025-06-10T10:51:29.791" v="5599" actId="1076"/>
          <ac:spMkLst>
            <pc:docMk/>
            <pc:sldMk cId="3197293741" sldId="2147480103"/>
            <ac:spMk id="19" creationId="{F662D398-74CB-84B5-BCCE-67D6F5284B66}"/>
          </ac:spMkLst>
        </pc:spChg>
        <pc:graphicFrameChg chg="modGraphic">
          <ac:chgData name="Godwin, Wayne" userId="72a7f3e0-28a0-41fb-930e-58d986f5c2a7" providerId="ADAL" clId="{D4ABA5EF-E04C-471D-8DF2-4314DBE142E2}" dt="2025-06-10T10:05:54.157" v="4464" actId="207"/>
          <ac:graphicFrameMkLst>
            <pc:docMk/>
            <pc:sldMk cId="3197293741" sldId="2147480103"/>
            <ac:graphicFrameMk id="3" creationId="{AF192545-99E3-EDAA-3870-D11FABDF2E7F}"/>
          </ac:graphicFrameMkLst>
        </pc:graphicFrameChg>
        <pc:graphicFrameChg chg="mod modGraphic">
          <ac:chgData name="Godwin, Wayne" userId="72a7f3e0-28a0-41fb-930e-58d986f5c2a7" providerId="ADAL" clId="{D4ABA5EF-E04C-471D-8DF2-4314DBE142E2}" dt="2025-06-10T10:51:29.791" v="5599" actId="1076"/>
          <ac:graphicFrameMkLst>
            <pc:docMk/>
            <pc:sldMk cId="3197293741" sldId="2147480103"/>
            <ac:graphicFrameMk id="6" creationId="{16D6E233-3E0B-1850-8676-98775AD449FA}"/>
          </ac:graphicFrameMkLst>
        </pc:graphicFrameChg>
        <pc:graphicFrameChg chg="mod">
          <ac:chgData name="Godwin, Wayne" userId="72a7f3e0-28a0-41fb-930e-58d986f5c2a7" providerId="ADAL" clId="{D4ABA5EF-E04C-471D-8DF2-4314DBE142E2}" dt="2025-06-10T10:51:17.488" v="5596" actId="14100"/>
          <ac:graphicFrameMkLst>
            <pc:docMk/>
            <pc:sldMk cId="3197293741" sldId="2147480103"/>
            <ac:graphicFrameMk id="8" creationId="{7B05ED6F-130E-80C1-D7B9-6E613ACA6B05}"/>
          </ac:graphicFrameMkLst>
        </pc:graphicFrameChg>
        <pc:graphicFrameChg chg="mod modGraphic">
          <ac:chgData name="Godwin, Wayne" userId="72a7f3e0-28a0-41fb-930e-58d986f5c2a7" providerId="ADAL" clId="{D4ABA5EF-E04C-471D-8DF2-4314DBE142E2}" dt="2025-06-10T10:51:29.791" v="5599" actId="1076"/>
          <ac:graphicFrameMkLst>
            <pc:docMk/>
            <pc:sldMk cId="3197293741" sldId="2147480103"/>
            <ac:graphicFrameMk id="11" creationId="{BCC4AB85-F99C-AE30-D65D-0A61A80A0B8B}"/>
          </ac:graphicFrameMkLst>
        </pc:graphicFrameChg>
        <pc:graphicFrameChg chg="mod">
          <ac:chgData name="Godwin, Wayne" userId="72a7f3e0-28a0-41fb-930e-58d986f5c2a7" providerId="ADAL" clId="{D4ABA5EF-E04C-471D-8DF2-4314DBE142E2}" dt="2025-06-10T10:51:29.791" v="5599" actId="1076"/>
          <ac:graphicFrameMkLst>
            <pc:docMk/>
            <pc:sldMk cId="3197293741" sldId="2147480103"/>
            <ac:graphicFrameMk id="12" creationId="{31A53215-F909-4BE2-7B1A-C6BCA257CEC9}"/>
          </ac:graphicFrameMkLst>
        </pc:graphicFrameChg>
      </pc:sldChg>
      <pc:sldChg chg="modSp mod ord">
        <pc:chgData name="Godwin, Wayne" userId="72a7f3e0-28a0-41fb-930e-58d986f5c2a7" providerId="ADAL" clId="{D4ABA5EF-E04C-471D-8DF2-4314DBE142E2}" dt="2025-06-16T10:43:39.512" v="6890" actId="20577"/>
        <pc:sldMkLst>
          <pc:docMk/>
          <pc:sldMk cId="3478745133" sldId="2147480104"/>
        </pc:sldMkLst>
        <pc:spChg chg="mod">
          <ac:chgData name="Godwin, Wayne" userId="72a7f3e0-28a0-41fb-930e-58d986f5c2a7" providerId="ADAL" clId="{D4ABA5EF-E04C-471D-8DF2-4314DBE142E2}" dt="2025-06-16T10:43:39.512" v="6890" actId="20577"/>
          <ac:spMkLst>
            <pc:docMk/>
            <pc:sldMk cId="3478745133" sldId="2147480104"/>
            <ac:spMk id="5" creationId="{2613C76E-A669-03D7-D39A-D0F827E213EF}"/>
          </ac:spMkLst>
        </pc:spChg>
        <pc:spChg chg="mod">
          <ac:chgData name="Godwin, Wayne" userId="72a7f3e0-28a0-41fb-930e-58d986f5c2a7" providerId="ADAL" clId="{D4ABA5EF-E04C-471D-8DF2-4314DBE142E2}" dt="2025-06-10T10:38:34.469" v="5310" actId="207"/>
          <ac:spMkLst>
            <pc:docMk/>
            <pc:sldMk cId="3478745133" sldId="2147480104"/>
            <ac:spMk id="43" creationId="{A8DA0C3B-50BD-FC17-65DD-A635F5F48841}"/>
          </ac:spMkLst>
        </pc:spChg>
        <pc:graphicFrameChg chg="mod modGraphic">
          <ac:chgData name="Godwin, Wayne" userId="72a7f3e0-28a0-41fb-930e-58d986f5c2a7" providerId="ADAL" clId="{D4ABA5EF-E04C-471D-8DF2-4314DBE142E2}" dt="2025-06-10T10:38:00.047" v="5306" actId="1038"/>
          <ac:graphicFrameMkLst>
            <pc:docMk/>
            <pc:sldMk cId="3478745133" sldId="2147480104"/>
            <ac:graphicFrameMk id="24" creationId="{33F6BF45-5C9A-18FB-1C44-5C5CEE36834D}"/>
          </ac:graphicFrameMkLst>
        </pc:graphicFrameChg>
      </pc:sldChg>
      <pc:sldChg chg="modSp del mod ord">
        <pc:chgData name="Godwin, Wayne" userId="72a7f3e0-28a0-41fb-930e-58d986f5c2a7" providerId="ADAL" clId="{D4ABA5EF-E04C-471D-8DF2-4314DBE142E2}" dt="2025-06-16T18:04:49.899" v="6891" actId="47"/>
        <pc:sldMkLst>
          <pc:docMk/>
          <pc:sldMk cId="1880029720" sldId="2147480111"/>
        </pc:sldMkLst>
      </pc:sldChg>
      <pc:sldChg chg="delSp modSp del mod ord">
        <pc:chgData name="Godwin, Wayne" userId="72a7f3e0-28a0-41fb-930e-58d986f5c2a7" providerId="ADAL" clId="{D4ABA5EF-E04C-471D-8DF2-4314DBE142E2}" dt="2025-06-16T18:04:49.899" v="6891" actId="47"/>
        <pc:sldMkLst>
          <pc:docMk/>
          <pc:sldMk cId="2960448495" sldId="2147480151"/>
        </pc:sldMkLst>
      </pc:sldChg>
      <pc:sldChg chg="delSp modSp del mod ord">
        <pc:chgData name="Godwin, Wayne" userId="72a7f3e0-28a0-41fb-930e-58d986f5c2a7" providerId="ADAL" clId="{D4ABA5EF-E04C-471D-8DF2-4314DBE142E2}" dt="2025-06-16T18:04:49.899" v="6891" actId="47"/>
        <pc:sldMkLst>
          <pc:docMk/>
          <pc:sldMk cId="3453024889" sldId="2147480152"/>
        </pc:sldMkLst>
      </pc:sldChg>
      <pc:sldChg chg="modSp del mod ord">
        <pc:chgData name="Godwin, Wayne" userId="72a7f3e0-28a0-41fb-930e-58d986f5c2a7" providerId="ADAL" clId="{D4ABA5EF-E04C-471D-8DF2-4314DBE142E2}" dt="2025-06-16T18:04:49.899" v="6891" actId="47"/>
        <pc:sldMkLst>
          <pc:docMk/>
          <pc:sldMk cId="1796053443" sldId="2147480194"/>
        </pc:sldMkLst>
      </pc:sldChg>
      <pc:sldChg chg="addSp delSp modSp add mod">
        <pc:chgData name="Godwin, Wayne" userId="72a7f3e0-28a0-41fb-930e-58d986f5c2a7" providerId="ADAL" clId="{D4ABA5EF-E04C-471D-8DF2-4314DBE142E2}" dt="2025-06-10T11:29:01.099" v="6060" actId="1036"/>
        <pc:sldMkLst>
          <pc:docMk/>
          <pc:sldMk cId="526502467" sldId="2147480195"/>
        </pc:sldMkLst>
        <pc:spChg chg="mod">
          <ac:chgData name="Godwin, Wayne" userId="72a7f3e0-28a0-41fb-930e-58d986f5c2a7" providerId="ADAL" clId="{D4ABA5EF-E04C-471D-8DF2-4314DBE142E2}" dt="2025-06-04T07:26:32.410" v="2541" actId="1076"/>
          <ac:spMkLst>
            <pc:docMk/>
            <pc:sldMk cId="526502467" sldId="2147480195"/>
            <ac:spMk id="2" creationId="{76D536D6-F81A-EF0D-B581-E1CB36C76B12}"/>
          </ac:spMkLst>
        </pc:spChg>
        <pc:spChg chg="mod">
          <ac:chgData name="Godwin, Wayne" userId="72a7f3e0-28a0-41fb-930e-58d986f5c2a7" providerId="ADAL" clId="{D4ABA5EF-E04C-471D-8DF2-4314DBE142E2}" dt="2025-06-10T09:52:57.968" v="4361" actId="113"/>
          <ac:spMkLst>
            <pc:docMk/>
            <pc:sldMk cId="526502467" sldId="2147480195"/>
            <ac:spMk id="4" creationId="{0487E72A-C006-2DE8-F5FD-325A8A02B6A9}"/>
          </ac:spMkLst>
        </pc:spChg>
        <pc:spChg chg="add mod">
          <ac:chgData name="Godwin, Wayne" userId="72a7f3e0-28a0-41fb-930e-58d986f5c2a7" providerId="ADAL" clId="{D4ABA5EF-E04C-471D-8DF2-4314DBE142E2}" dt="2025-06-10T11:28:43.859" v="6049" actId="14100"/>
          <ac:spMkLst>
            <pc:docMk/>
            <pc:sldMk cId="526502467" sldId="2147480195"/>
            <ac:spMk id="5" creationId="{9D3C5713-FA93-516C-CFF4-BC24A710D87F}"/>
          </ac:spMkLst>
        </pc:spChg>
        <pc:spChg chg="add mod">
          <ac:chgData name="Godwin, Wayne" userId="72a7f3e0-28a0-41fb-930e-58d986f5c2a7" providerId="ADAL" clId="{D4ABA5EF-E04C-471D-8DF2-4314DBE142E2}" dt="2025-06-10T11:28:48.272" v="6050" actId="1076"/>
          <ac:spMkLst>
            <pc:docMk/>
            <pc:sldMk cId="526502467" sldId="2147480195"/>
            <ac:spMk id="7" creationId="{D088D858-6B69-4E0B-BC50-055BC4B99FAC}"/>
          </ac:spMkLst>
        </pc:spChg>
        <pc:spChg chg="mod">
          <ac:chgData name="Godwin, Wayne" userId="72a7f3e0-28a0-41fb-930e-58d986f5c2a7" providerId="ADAL" clId="{D4ABA5EF-E04C-471D-8DF2-4314DBE142E2}" dt="2025-06-04T12:14:05.300" v="2976" actId="20577"/>
          <ac:spMkLst>
            <pc:docMk/>
            <pc:sldMk cId="526502467" sldId="2147480195"/>
            <ac:spMk id="12" creationId="{EF443269-2920-AEEC-10A1-9918E265FB6C}"/>
          </ac:spMkLst>
        </pc:spChg>
        <pc:spChg chg="mod">
          <ac:chgData name="Godwin, Wayne" userId="72a7f3e0-28a0-41fb-930e-58d986f5c2a7" providerId="ADAL" clId="{D4ABA5EF-E04C-471D-8DF2-4314DBE142E2}" dt="2025-06-10T09:50:51.821" v="4348" actId="2711"/>
          <ac:spMkLst>
            <pc:docMk/>
            <pc:sldMk cId="526502467" sldId="2147480195"/>
            <ac:spMk id="13" creationId="{1B077B21-49BD-DE7A-F8F8-0766F8125A30}"/>
          </ac:spMkLst>
        </pc:spChg>
        <pc:graphicFrameChg chg="mod">
          <ac:chgData name="Godwin, Wayne" userId="72a7f3e0-28a0-41fb-930e-58d986f5c2a7" providerId="ADAL" clId="{D4ABA5EF-E04C-471D-8DF2-4314DBE142E2}" dt="2025-06-10T11:28:34.915" v="6048" actId="207"/>
          <ac:graphicFrameMkLst>
            <pc:docMk/>
            <pc:sldMk cId="526502467" sldId="2147480195"/>
            <ac:graphicFrameMk id="6" creationId="{952DB8DD-72C7-1400-3AD0-347E10F4F084}"/>
          </ac:graphicFrameMkLst>
        </pc:graphicFrameChg>
        <pc:picChg chg="add mod">
          <ac:chgData name="Godwin, Wayne" userId="72a7f3e0-28a0-41fb-930e-58d986f5c2a7" providerId="ADAL" clId="{D4ABA5EF-E04C-471D-8DF2-4314DBE142E2}" dt="2025-06-03T06:51:19.508" v="1092"/>
          <ac:picMkLst>
            <pc:docMk/>
            <pc:sldMk cId="526502467" sldId="2147480195"/>
            <ac:picMk id="3" creationId="{54F6C86C-28E2-5026-8E95-121559BF767A}"/>
          </ac:picMkLst>
        </pc:picChg>
        <pc:picChg chg="add mod">
          <ac:chgData name="Godwin, Wayne" userId="72a7f3e0-28a0-41fb-930e-58d986f5c2a7" providerId="ADAL" clId="{D4ABA5EF-E04C-471D-8DF2-4314DBE142E2}" dt="2025-06-10T11:29:01.099" v="6060" actId="1036"/>
          <ac:picMkLst>
            <pc:docMk/>
            <pc:sldMk cId="526502467" sldId="2147480195"/>
            <ac:picMk id="11" creationId="{53EAACE7-7949-8FAC-7D28-FCDFD56A4760}"/>
          </ac:picMkLst>
        </pc:picChg>
      </pc:sldChg>
      <pc:sldChg chg="addSp delSp modSp add mod">
        <pc:chgData name="Godwin, Wayne" userId="72a7f3e0-28a0-41fb-930e-58d986f5c2a7" providerId="ADAL" clId="{D4ABA5EF-E04C-471D-8DF2-4314DBE142E2}" dt="2025-06-10T11:16:55.044" v="5894" actId="20577"/>
        <pc:sldMkLst>
          <pc:docMk/>
          <pc:sldMk cId="1596854585" sldId="2147480196"/>
        </pc:sldMkLst>
        <pc:spChg chg="mod">
          <ac:chgData name="Godwin, Wayne" userId="72a7f3e0-28a0-41fb-930e-58d986f5c2a7" providerId="ADAL" clId="{D4ABA5EF-E04C-471D-8DF2-4314DBE142E2}" dt="2025-06-10T10:55:09.208" v="5787" actId="20577"/>
          <ac:spMkLst>
            <pc:docMk/>
            <pc:sldMk cId="1596854585" sldId="2147480196"/>
            <ac:spMk id="2" creationId="{098453E9-12DF-50DD-6BA6-240B390FCA39}"/>
          </ac:spMkLst>
        </pc:spChg>
        <pc:spChg chg="mod">
          <ac:chgData name="Godwin, Wayne" userId="72a7f3e0-28a0-41fb-930e-58d986f5c2a7" providerId="ADAL" clId="{D4ABA5EF-E04C-471D-8DF2-4314DBE142E2}" dt="2025-06-04T07:38:47.789" v="2643" actId="1076"/>
          <ac:spMkLst>
            <pc:docMk/>
            <pc:sldMk cId="1596854585" sldId="2147480196"/>
            <ac:spMk id="4" creationId="{E49E3AE7-DE8D-5E51-625E-F71C11EB46FF}"/>
          </ac:spMkLst>
        </pc:spChg>
        <pc:spChg chg="mod">
          <ac:chgData name="Godwin, Wayne" userId="72a7f3e0-28a0-41fb-930e-58d986f5c2a7" providerId="ADAL" clId="{D4ABA5EF-E04C-471D-8DF2-4314DBE142E2}" dt="2025-06-10T10:54:12.945" v="5683" actId="20577"/>
          <ac:spMkLst>
            <pc:docMk/>
            <pc:sldMk cId="1596854585" sldId="2147480196"/>
            <ac:spMk id="5" creationId="{143E2A1E-0651-B36D-F322-B0F8427E570B}"/>
          </ac:spMkLst>
        </pc:spChg>
        <pc:spChg chg="mod">
          <ac:chgData name="Godwin, Wayne" userId="72a7f3e0-28a0-41fb-930e-58d986f5c2a7" providerId="ADAL" clId="{D4ABA5EF-E04C-471D-8DF2-4314DBE142E2}" dt="2025-06-10T10:54:20.029" v="5685" actId="1076"/>
          <ac:spMkLst>
            <pc:docMk/>
            <pc:sldMk cId="1596854585" sldId="2147480196"/>
            <ac:spMk id="7" creationId="{E04D84D0-5FD6-40A8-B97E-FBB4A407B0A3}"/>
          </ac:spMkLst>
        </pc:spChg>
        <pc:spChg chg="mod">
          <ac:chgData name="Godwin, Wayne" userId="72a7f3e0-28a0-41fb-930e-58d986f5c2a7" providerId="ADAL" clId="{D4ABA5EF-E04C-471D-8DF2-4314DBE142E2}" dt="2025-06-10T10:54:03.388" v="5669" actId="1076"/>
          <ac:spMkLst>
            <pc:docMk/>
            <pc:sldMk cId="1596854585" sldId="2147480196"/>
            <ac:spMk id="30" creationId="{00383244-3E8B-A561-EFC0-E476C88F495B}"/>
          </ac:spMkLst>
        </pc:spChg>
        <pc:spChg chg="mod">
          <ac:chgData name="Godwin, Wayne" userId="72a7f3e0-28a0-41fb-930e-58d986f5c2a7" providerId="ADAL" clId="{D4ABA5EF-E04C-471D-8DF2-4314DBE142E2}" dt="2025-06-10T10:54:03.388" v="5669" actId="1076"/>
          <ac:spMkLst>
            <pc:docMk/>
            <pc:sldMk cId="1596854585" sldId="2147480196"/>
            <ac:spMk id="31" creationId="{88ED4786-1C26-004B-8154-1CED644C9B84}"/>
          </ac:spMkLst>
        </pc:spChg>
        <pc:spChg chg="mod">
          <ac:chgData name="Godwin, Wayne" userId="72a7f3e0-28a0-41fb-930e-58d986f5c2a7" providerId="ADAL" clId="{D4ABA5EF-E04C-471D-8DF2-4314DBE142E2}" dt="2025-06-10T10:54:03.388" v="5669" actId="1076"/>
          <ac:spMkLst>
            <pc:docMk/>
            <pc:sldMk cId="1596854585" sldId="2147480196"/>
            <ac:spMk id="32" creationId="{3767A60C-9F76-0608-6048-A6FD608A8D67}"/>
          </ac:spMkLst>
        </pc:spChg>
        <pc:spChg chg="mod">
          <ac:chgData name="Godwin, Wayne" userId="72a7f3e0-28a0-41fb-930e-58d986f5c2a7" providerId="ADAL" clId="{D4ABA5EF-E04C-471D-8DF2-4314DBE142E2}" dt="2025-06-10T10:54:41.531" v="5696" actId="1036"/>
          <ac:spMkLst>
            <pc:docMk/>
            <pc:sldMk cId="1596854585" sldId="2147480196"/>
            <ac:spMk id="35" creationId="{341BD55C-0705-C76C-E2A2-D6133A0466CB}"/>
          </ac:spMkLst>
        </pc:spChg>
        <pc:spChg chg="mod">
          <ac:chgData name="Godwin, Wayne" userId="72a7f3e0-28a0-41fb-930e-58d986f5c2a7" providerId="ADAL" clId="{D4ABA5EF-E04C-471D-8DF2-4314DBE142E2}" dt="2025-06-10T10:54:41.531" v="5696" actId="1036"/>
          <ac:spMkLst>
            <pc:docMk/>
            <pc:sldMk cId="1596854585" sldId="2147480196"/>
            <ac:spMk id="36" creationId="{869F11E9-11A3-1315-13FF-03EAE2FACFE0}"/>
          </ac:spMkLst>
        </pc:spChg>
        <pc:spChg chg="mod">
          <ac:chgData name="Godwin, Wayne" userId="72a7f3e0-28a0-41fb-930e-58d986f5c2a7" providerId="ADAL" clId="{D4ABA5EF-E04C-471D-8DF2-4314DBE142E2}" dt="2025-06-10T10:54:41.531" v="5696" actId="1036"/>
          <ac:spMkLst>
            <pc:docMk/>
            <pc:sldMk cId="1596854585" sldId="2147480196"/>
            <ac:spMk id="37" creationId="{A6A134C8-90B3-49BC-018B-DD7E497347F8}"/>
          </ac:spMkLst>
        </pc:spChg>
        <pc:spChg chg="add mod">
          <ac:chgData name="Godwin, Wayne" userId="72a7f3e0-28a0-41fb-930e-58d986f5c2a7" providerId="ADAL" clId="{D4ABA5EF-E04C-471D-8DF2-4314DBE142E2}" dt="2025-06-10T10:54:16.767" v="5684" actId="1076"/>
          <ac:spMkLst>
            <pc:docMk/>
            <pc:sldMk cId="1596854585" sldId="2147480196"/>
            <ac:spMk id="38" creationId="{5624AA7D-65D9-CFC9-619E-6D8C83ECC63B}"/>
          </ac:spMkLst>
        </pc:spChg>
        <pc:spChg chg="add mod">
          <ac:chgData name="Godwin, Wayne" userId="72a7f3e0-28a0-41fb-930e-58d986f5c2a7" providerId="ADAL" clId="{D4ABA5EF-E04C-471D-8DF2-4314DBE142E2}" dt="2025-06-10T10:54:35.501" v="5695" actId="1036"/>
          <ac:spMkLst>
            <pc:docMk/>
            <pc:sldMk cId="1596854585" sldId="2147480196"/>
            <ac:spMk id="39" creationId="{96160670-BA95-26DF-9209-4D378223C0DB}"/>
          </ac:spMkLst>
        </pc:spChg>
        <pc:spChg chg="add mod">
          <ac:chgData name="Godwin, Wayne" userId="72a7f3e0-28a0-41fb-930e-58d986f5c2a7" providerId="ADAL" clId="{D4ABA5EF-E04C-471D-8DF2-4314DBE142E2}" dt="2025-06-10T10:54:35.501" v="5695" actId="1036"/>
          <ac:spMkLst>
            <pc:docMk/>
            <pc:sldMk cId="1596854585" sldId="2147480196"/>
            <ac:spMk id="42" creationId="{CE1466C1-57E1-7CE3-2D98-D894E2B727C1}"/>
          </ac:spMkLst>
        </pc:spChg>
        <pc:spChg chg="add mod">
          <ac:chgData name="Godwin, Wayne" userId="72a7f3e0-28a0-41fb-930e-58d986f5c2a7" providerId="ADAL" clId="{D4ABA5EF-E04C-471D-8DF2-4314DBE142E2}" dt="2025-06-10T10:54:35.501" v="5695" actId="1036"/>
          <ac:spMkLst>
            <pc:docMk/>
            <pc:sldMk cId="1596854585" sldId="2147480196"/>
            <ac:spMk id="45" creationId="{B15AA334-0D46-43A6-FE08-B49D3B7648A8}"/>
          </ac:spMkLst>
        </pc:spChg>
        <pc:spChg chg="add mod">
          <ac:chgData name="Godwin, Wayne" userId="72a7f3e0-28a0-41fb-930e-58d986f5c2a7" providerId="ADAL" clId="{D4ABA5EF-E04C-471D-8DF2-4314DBE142E2}" dt="2025-06-10T10:54:35.501" v="5695" actId="1036"/>
          <ac:spMkLst>
            <pc:docMk/>
            <pc:sldMk cId="1596854585" sldId="2147480196"/>
            <ac:spMk id="47" creationId="{A79218BF-D21B-C28E-15EC-039C1D8CC7C7}"/>
          </ac:spMkLst>
        </pc:spChg>
        <pc:grpChg chg="add mod">
          <ac:chgData name="Godwin, Wayne" userId="72a7f3e0-28a0-41fb-930e-58d986f5c2a7" providerId="ADAL" clId="{D4ABA5EF-E04C-471D-8DF2-4314DBE142E2}" dt="2025-06-10T10:54:03.388" v="5669" actId="1076"/>
          <ac:grpSpMkLst>
            <pc:docMk/>
            <pc:sldMk cId="1596854585" sldId="2147480196"/>
            <ac:grpSpMk id="28" creationId="{066641D6-BD7C-BF28-285E-2B000EC2E108}"/>
          </ac:grpSpMkLst>
        </pc:grpChg>
        <pc:grpChg chg="mod">
          <ac:chgData name="Godwin, Wayne" userId="72a7f3e0-28a0-41fb-930e-58d986f5c2a7" providerId="ADAL" clId="{D4ABA5EF-E04C-471D-8DF2-4314DBE142E2}" dt="2025-06-10T10:54:03.388" v="5669" actId="1076"/>
          <ac:grpSpMkLst>
            <pc:docMk/>
            <pc:sldMk cId="1596854585" sldId="2147480196"/>
            <ac:grpSpMk id="29" creationId="{0F19A8CC-3FD3-66AC-F1DC-CBE1DA14EAF1}"/>
          </ac:grpSpMkLst>
        </pc:grpChg>
        <pc:grpChg chg="add mod">
          <ac:chgData name="Godwin, Wayne" userId="72a7f3e0-28a0-41fb-930e-58d986f5c2a7" providerId="ADAL" clId="{D4ABA5EF-E04C-471D-8DF2-4314DBE142E2}" dt="2025-06-10T10:54:41.531" v="5696" actId="1036"/>
          <ac:grpSpMkLst>
            <pc:docMk/>
            <pc:sldMk cId="1596854585" sldId="2147480196"/>
            <ac:grpSpMk id="33" creationId="{EEC63FC6-A3CE-57ED-3A96-76B15D934853}"/>
          </ac:grpSpMkLst>
        </pc:grpChg>
        <pc:grpChg chg="mod">
          <ac:chgData name="Godwin, Wayne" userId="72a7f3e0-28a0-41fb-930e-58d986f5c2a7" providerId="ADAL" clId="{D4ABA5EF-E04C-471D-8DF2-4314DBE142E2}" dt="2025-06-10T10:54:41.531" v="5696" actId="1036"/>
          <ac:grpSpMkLst>
            <pc:docMk/>
            <pc:sldMk cId="1596854585" sldId="2147480196"/>
            <ac:grpSpMk id="34" creationId="{3BA27EA0-FA92-4644-DDE5-4FDB39C66B0F}"/>
          </ac:grpSpMkLst>
        </pc:grpChg>
        <pc:graphicFrameChg chg="add mod ord modGraphic">
          <ac:chgData name="Godwin, Wayne" userId="72a7f3e0-28a0-41fb-930e-58d986f5c2a7" providerId="ADAL" clId="{D4ABA5EF-E04C-471D-8DF2-4314DBE142E2}" dt="2025-06-10T11:16:55.044" v="5894" actId="20577"/>
          <ac:graphicFrameMkLst>
            <pc:docMk/>
            <pc:sldMk cId="1596854585" sldId="2147480196"/>
            <ac:graphicFrameMk id="44" creationId="{16FC7375-45E7-394F-5F90-EA1EE21E03BF}"/>
          </ac:graphicFrameMkLst>
        </pc:graphicFrameChg>
        <pc:picChg chg="add mod">
          <ac:chgData name="Godwin, Wayne" userId="72a7f3e0-28a0-41fb-930e-58d986f5c2a7" providerId="ADAL" clId="{D4ABA5EF-E04C-471D-8DF2-4314DBE142E2}" dt="2025-06-10T10:54:24.142" v="5692" actId="1036"/>
          <ac:picMkLst>
            <pc:docMk/>
            <pc:sldMk cId="1596854585" sldId="2147480196"/>
            <ac:picMk id="25" creationId="{3DE6F024-40C1-84F1-4069-05556A62D68F}"/>
          </ac:picMkLst>
        </pc:picChg>
        <pc:picChg chg="add mod">
          <ac:chgData name="Godwin, Wayne" userId="72a7f3e0-28a0-41fb-930e-58d986f5c2a7" providerId="ADAL" clId="{D4ABA5EF-E04C-471D-8DF2-4314DBE142E2}" dt="2025-06-10T10:54:24.142" v="5692" actId="1036"/>
          <ac:picMkLst>
            <pc:docMk/>
            <pc:sldMk cId="1596854585" sldId="2147480196"/>
            <ac:picMk id="41" creationId="{1FD2B692-7A79-91F5-4B11-F17D0E492CA7}"/>
          </ac:picMkLst>
        </pc:picChg>
        <pc:picChg chg="add mod">
          <ac:chgData name="Godwin, Wayne" userId="72a7f3e0-28a0-41fb-930e-58d986f5c2a7" providerId="ADAL" clId="{D4ABA5EF-E04C-471D-8DF2-4314DBE142E2}" dt="2025-06-10T10:54:24.142" v="5692" actId="1036"/>
          <ac:picMkLst>
            <pc:docMk/>
            <pc:sldMk cId="1596854585" sldId="2147480196"/>
            <ac:picMk id="43" creationId="{7781163B-7DA2-13E9-4443-DCA1E32F4720}"/>
          </ac:picMkLst>
        </pc:picChg>
        <pc:picChg chg="add mod">
          <ac:chgData name="Godwin, Wayne" userId="72a7f3e0-28a0-41fb-930e-58d986f5c2a7" providerId="ADAL" clId="{D4ABA5EF-E04C-471D-8DF2-4314DBE142E2}" dt="2025-06-10T10:54:24.142" v="5692" actId="1036"/>
          <ac:picMkLst>
            <pc:docMk/>
            <pc:sldMk cId="1596854585" sldId="2147480196"/>
            <ac:picMk id="46" creationId="{1D0A3E80-67DD-0201-5BA9-42446DC6D1C5}"/>
          </ac:picMkLst>
        </pc:picChg>
      </pc:sldChg>
      <pc:sldChg chg="addSp delSp modSp add mod ord">
        <pc:chgData name="Godwin, Wayne" userId="72a7f3e0-28a0-41fb-930e-58d986f5c2a7" providerId="ADAL" clId="{D4ABA5EF-E04C-471D-8DF2-4314DBE142E2}" dt="2025-06-12T10:56:02.566" v="6502" actId="1035"/>
        <pc:sldMkLst>
          <pc:docMk/>
          <pc:sldMk cId="4035883425" sldId="2147480197"/>
        </pc:sldMkLst>
        <pc:spChg chg="add mod">
          <ac:chgData name="Godwin, Wayne" userId="72a7f3e0-28a0-41fb-930e-58d986f5c2a7" providerId="ADAL" clId="{D4ABA5EF-E04C-471D-8DF2-4314DBE142E2}" dt="2025-06-03T07:54:33.977" v="1894" actId="1076"/>
          <ac:spMkLst>
            <pc:docMk/>
            <pc:sldMk cId="4035883425" sldId="2147480197"/>
            <ac:spMk id="2" creationId="{C6BBD045-D113-9100-38B5-C26CE13E419E}"/>
          </ac:spMkLst>
        </pc:spChg>
        <pc:spChg chg="add mod">
          <ac:chgData name="Godwin, Wayne" userId="72a7f3e0-28a0-41fb-930e-58d986f5c2a7" providerId="ADAL" clId="{D4ABA5EF-E04C-471D-8DF2-4314DBE142E2}" dt="2025-06-12T10:13:40.445" v="6353" actId="1076"/>
          <ac:spMkLst>
            <pc:docMk/>
            <pc:sldMk cId="4035883425" sldId="2147480197"/>
            <ac:spMk id="3" creationId="{B7E3E63C-5160-2634-7326-6B7E96C68BD2}"/>
          </ac:spMkLst>
        </pc:spChg>
        <pc:spChg chg="add mod">
          <ac:chgData name="Godwin, Wayne" userId="72a7f3e0-28a0-41fb-930e-58d986f5c2a7" providerId="ADAL" clId="{D4ABA5EF-E04C-471D-8DF2-4314DBE142E2}" dt="2025-06-12T10:15:08.030" v="6364" actId="207"/>
          <ac:spMkLst>
            <pc:docMk/>
            <pc:sldMk cId="4035883425" sldId="2147480197"/>
            <ac:spMk id="4" creationId="{8A95184E-0705-FF8C-796A-EC81F64C6876}"/>
          </ac:spMkLst>
        </pc:spChg>
        <pc:spChg chg="add del mod">
          <ac:chgData name="Godwin, Wayne" userId="72a7f3e0-28a0-41fb-930e-58d986f5c2a7" providerId="ADAL" clId="{D4ABA5EF-E04C-471D-8DF2-4314DBE142E2}" dt="2025-06-10T10:50:12.135" v="5439" actId="20577"/>
          <ac:spMkLst>
            <pc:docMk/>
            <pc:sldMk cId="4035883425" sldId="2147480197"/>
            <ac:spMk id="5" creationId="{9DD2A525-1B6B-56FC-EC78-625F9EDC470E}"/>
          </ac:spMkLst>
        </pc:spChg>
        <pc:spChg chg="add mod">
          <ac:chgData name="Godwin, Wayne" userId="72a7f3e0-28a0-41fb-930e-58d986f5c2a7" providerId="ADAL" clId="{D4ABA5EF-E04C-471D-8DF2-4314DBE142E2}" dt="2025-06-10T10:18:18.485" v="4802" actId="20577"/>
          <ac:spMkLst>
            <pc:docMk/>
            <pc:sldMk cId="4035883425" sldId="2147480197"/>
            <ac:spMk id="6" creationId="{48F19415-70D0-D952-7E75-172BE3FBA0B1}"/>
          </ac:spMkLst>
        </pc:spChg>
        <pc:spChg chg="add mod">
          <ac:chgData name="Godwin, Wayne" userId="72a7f3e0-28a0-41fb-930e-58d986f5c2a7" providerId="ADAL" clId="{D4ABA5EF-E04C-471D-8DF2-4314DBE142E2}" dt="2025-06-10T10:19:31.536" v="4826" actId="14100"/>
          <ac:spMkLst>
            <pc:docMk/>
            <pc:sldMk cId="4035883425" sldId="2147480197"/>
            <ac:spMk id="8" creationId="{3D6B654B-C1C1-019F-4A63-B7F8E295E065}"/>
          </ac:spMkLst>
        </pc:spChg>
        <pc:spChg chg="add mod">
          <ac:chgData name="Godwin, Wayne" userId="72a7f3e0-28a0-41fb-930e-58d986f5c2a7" providerId="ADAL" clId="{D4ABA5EF-E04C-471D-8DF2-4314DBE142E2}" dt="2025-06-10T10:19:25.082" v="4822" actId="20577"/>
          <ac:spMkLst>
            <pc:docMk/>
            <pc:sldMk cId="4035883425" sldId="2147480197"/>
            <ac:spMk id="9" creationId="{DDCDE1AC-397E-F9D0-ED49-116469006AEF}"/>
          </ac:spMkLst>
        </pc:spChg>
        <pc:spChg chg="add mod">
          <ac:chgData name="Godwin, Wayne" userId="72a7f3e0-28a0-41fb-930e-58d986f5c2a7" providerId="ADAL" clId="{D4ABA5EF-E04C-471D-8DF2-4314DBE142E2}" dt="2025-06-10T10:19:22.527" v="4820" actId="6549"/>
          <ac:spMkLst>
            <pc:docMk/>
            <pc:sldMk cId="4035883425" sldId="2147480197"/>
            <ac:spMk id="10" creationId="{4EFFBFDC-2CBF-C1F9-EF8A-B30AA6FAB7EF}"/>
          </ac:spMkLst>
        </pc:spChg>
        <pc:spChg chg="add mod">
          <ac:chgData name="Godwin, Wayne" userId="72a7f3e0-28a0-41fb-930e-58d986f5c2a7" providerId="ADAL" clId="{D4ABA5EF-E04C-471D-8DF2-4314DBE142E2}" dt="2025-06-12T10:12:15.009" v="6285" actId="1076"/>
          <ac:spMkLst>
            <pc:docMk/>
            <pc:sldMk cId="4035883425" sldId="2147480197"/>
            <ac:spMk id="11" creationId="{796A622C-B945-CD35-5160-4BFC591E6E48}"/>
          </ac:spMkLst>
        </pc:spChg>
        <pc:spChg chg="add mod">
          <ac:chgData name="Godwin, Wayne" userId="72a7f3e0-28a0-41fb-930e-58d986f5c2a7" providerId="ADAL" clId="{D4ABA5EF-E04C-471D-8DF2-4314DBE142E2}" dt="2025-06-12T10:17:18.649" v="6396" actId="1038"/>
          <ac:spMkLst>
            <pc:docMk/>
            <pc:sldMk cId="4035883425" sldId="2147480197"/>
            <ac:spMk id="12" creationId="{1402E948-D0AA-964D-ED52-92F2F7FAFC9C}"/>
          </ac:spMkLst>
        </pc:spChg>
        <pc:spChg chg="add mod">
          <ac:chgData name="Godwin, Wayne" userId="72a7f3e0-28a0-41fb-930e-58d986f5c2a7" providerId="ADAL" clId="{D4ABA5EF-E04C-471D-8DF2-4314DBE142E2}" dt="2025-06-12T10:13:30.619" v="6351" actId="1076"/>
          <ac:spMkLst>
            <pc:docMk/>
            <pc:sldMk cId="4035883425" sldId="2147480197"/>
            <ac:spMk id="13" creationId="{16FF9E1C-0C6A-0541-C6E2-1EAF18DC936D}"/>
          </ac:spMkLst>
        </pc:spChg>
        <pc:spChg chg="add mod">
          <ac:chgData name="Godwin, Wayne" userId="72a7f3e0-28a0-41fb-930e-58d986f5c2a7" providerId="ADAL" clId="{D4ABA5EF-E04C-471D-8DF2-4314DBE142E2}" dt="2025-06-12T10:14:51.025" v="6361" actId="207"/>
          <ac:spMkLst>
            <pc:docMk/>
            <pc:sldMk cId="4035883425" sldId="2147480197"/>
            <ac:spMk id="14" creationId="{94BE81A5-0763-278D-050D-DD7779DA4066}"/>
          </ac:spMkLst>
        </pc:spChg>
        <pc:spChg chg="add mod">
          <ac:chgData name="Godwin, Wayne" userId="72a7f3e0-28a0-41fb-930e-58d986f5c2a7" providerId="ADAL" clId="{D4ABA5EF-E04C-471D-8DF2-4314DBE142E2}" dt="2025-06-12T10:01:29.243" v="6149" actId="1035"/>
          <ac:spMkLst>
            <pc:docMk/>
            <pc:sldMk cId="4035883425" sldId="2147480197"/>
            <ac:spMk id="15" creationId="{36203222-BC2B-E066-642B-92B62E84D3CE}"/>
          </ac:spMkLst>
        </pc:spChg>
        <pc:spChg chg="add mod">
          <ac:chgData name="Godwin, Wayne" userId="72a7f3e0-28a0-41fb-930e-58d986f5c2a7" providerId="ADAL" clId="{D4ABA5EF-E04C-471D-8DF2-4314DBE142E2}" dt="2025-06-12T10:14:18.072" v="6358" actId="207"/>
          <ac:spMkLst>
            <pc:docMk/>
            <pc:sldMk cId="4035883425" sldId="2147480197"/>
            <ac:spMk id="16" creationId="{DBB4192C-FA39-F1BA-C32C-8FA53FF4A540}"/>
          </ac:spMkLst>
        </pc:spChg>
        <pc:spChg chg="add mod">
          <ac:chgData name="Godwin, Wayne" userId="72a7f3e0-28a0-41fb-930e-58d986f5c2a7" providerId="ADAL" clId="{D4ABA5EF-E04C-471D-8DF2-4314DBE142E2}" dt="2025-06-12T10:13:35.539" v="6352" actId="1076"/>
          <ac:spMkLst>
            <pc:docMk/>
            <pc:sldMk cId="4035883425" sldId="2147480197"/>
            <ac:spMk id="17" creationId="{D513B3B6-795F-E096-3FCF-7B58C92946F4}"/>
          </ac:spMkLst>
        </pc:spChg>
        <pc:spChg chg="add mod">
          <ac:chgData name="Godwin, Wayne" userId="72a7f3e0-28a0-41fb-930e-58d986f5c2a7" providerId="ADAL" clId="{D4ABA5EF-E04C-471D-8DF2-4314DBE142E2}" dt="2025-06-12T10:15:45.006" v="6375" actId="207"/>
          <ac:spMkLst>
            <pc:docMk/>
            <pc:sldMk cId="4035883425" sldId="2147480197"/>
            <ac:spMk id="18" creationId="{8CB8790A-1E17-9889-8480-33AD6C0B4A30}"/>
          </ac:spMkLst>
        </pc:spChg>
        <pc:spChg chg="add mod">
          <ac:chgData name="Godwin, Wayne" userId="72a7f3e0-28a0-41fb-930e-58d986f5c2a7" providerId="ADAL" clId="{D4ABA5EF-E04C-471D-8DF2-4314DBE142E2}" dt="2025-06-12T10:10:39.757" v="6281" actId="1038"/>
          <ac:spMkLst>
            <pc:docMk/>
            <pc:sldMk cId="4035883425" sldId="2147480197"/>
            <ac:spMk id="19" creationId="{24339DFE-2734-9012-6B8C-A79BA7549777}"/>
          </ac:spMkLst>
        </pc:spChg>
        <pc:spChg chg="add mod">
          <ac:chgData name="Godwin, Wayne" userId="72a7f3e0-28a0-41fb-930e-58d986f5c2a7" providerId="ADAL" clId="{D4ABA5EF-E04C-471D-8DF2-4314DBE142E2}" dt="2025-06-12T10:14:48.105" v="6360" actId="207"/>
          <ac:spMkLst>
            <pc:docMk/>
            <pc:sldMk cId="4035883425" sldId="2147480197"/>
            <ac:spMk id="20" creationId="{ADC7E6BA-7A86-43A5-E9D5-BA5A0F70B8C3}"/>
          </ac:spMkLst>
        </pc:spChg>
        <pc:spChg chg="add mod">
          <ac:chgData name="Godwin, Wayne" userId="72a7f3e0-28a0-41fb-930e-58d986f5c2a7" providerId="ADAL" clId="{D4ABA5EF-E04C-471D-8DF2-4314DBE142E2}" dt="2025-06-12T10:12:28.757" v="6287" actId="1076"/>
          <ac:spMkLst>
            <pc:docMk/>
            <pc:sldMk cId="4035883425" sldId="2147480197"/>
            <ac:spMk id="21" creationId="{EEB967C4-7824-1598-0BA6-98348E8FF652}"/>
          </ac:spMkLst>
        </pc:spChg>
        <pc:spChg chg="add mod">
          <ac:chgData name="Godwin, Wayne" userId="72a7f3e0-28a0-41fb-930e-58d986f5c2a7" providerId="ADAL" clId="{D4ABA5EF-E04C-471D-8DF2-4314DBE142E2}" dt="2025-06-12T10:16:08.360" v="6382" actId="207"/>
          <ac:spMkLst>
            <pc:docMk/>
            <pc:sldMk cId="4035883425" sldId="2147480197"/>
            <ac:spMk id="22" creationId="{6E50E0D1-F0B7-A182-8D67-F5157B174EE0}"/>
          </ac:spMkLst>
        </pc:spChg>
        <pc:spChg chg="add mod">
          <ac:chgData name="Godwin, Wayne" userId="72a7f3e0-28a0-41fb-930e-58d986f5c2a7" providerId="ADAL" clId="{D4ABA5EF-E04C-471D-8DF2-4314DBE142E2}" dt="2025-06-10T10:32:06.042" v="5000" actId="1076"/>
          <ac:spMkLst>
            <pc:docMk/>
            <pc:sldMk cId="4035883425" sldId="2147480197"/>
            <ac:spMk id="23" creationId="{88186B70-CFE4-90BB-3F78-E247B3DB4C9E}"/>
          </ac:spMkLst>
        </pc:spChg>
        <pc:spChg chg="add mod">
          <ac:chgData name="Godwin, Wayne" userId="72a7f3e0-28a0-41fb-930e-58d986f5c2a7" providerId="ADAL" clId="{D4ABA5EF-E04C-471D-8DF2-4314DBE142E2}" dt="2025-06-12T10:16:39.897" v="6386" actId="207"/>
          <ac:spMkLst>
            <pc:docMk/>
            <pc:sldMk cId="4035883425" sldId="2147480197"/>
            <ac:spMk id="25" creationId="{F521519A-E115-B268-6B20-948BBD8FB419}"/>
          </ac:spMkLst>
        </pc:spChg>
        <pc:spChg chg="add mod">
          <ac:chgData name="Godwin, Wayne" userId="72a7f3e0-28a0-41fb-930e-58d986f5c2a7" providerId="ADAL" clId="{D4ABA5EF-E04C-471D-8DF2-4314DBE142E2}" dt="2025-06-12T10:04:36.916" v="6163" actId="1076"/>
          <ac:spMkLst>
            <pc:docMk/>
            <pc:sldMk cId="4035883425" sldId="2147480197"/>
            <ac:spMk id="26" creationId="{79C6A773-DD11-4087-79C4-87E85B0DD0FA}"/>
          </ac:spMkLst>
        </pc:spChg>
        <pc:spChg chg="add mod">
          <ac:chgData name="Godwin, Wayne" userId="72a7f3e0-28a0-41fb-930e-58d986f5c2a7" providerId="ADAL" clId="{D4ABA5EF-E04C-471D-8DF2-4314DBE142E2}" dt="2025-06-12T10:15:02.175" v="6363" actId="1035"/>
          <ac:spMkLst>
            <pc:docMk/>
            <pc:sldMk cId="4035883425" sldId="2147480197"/>
            <ac:spMk id="27" creationId="{A358934F-B619-0D41-4FBF-4392432749F9}"/>
          </ac:spMkLst>
        </pc:spChg>
        <pc:spChg chg="add mod">
          <ac:chgData name="Godwin, Wayne" userId="72a7f3e0-28a0-41fb-930e-58d986f5c2a7" providerId="ADAL" clId="{D4ABA5EF-E04C-471D-8DF2-4314DBE142E2}" dt="2025-06-12T10:08:24.639" v="6191" actId="1076"/>
          <ac:spMkLst>
            <pc:docMk/>
            <pc:sldMk cId="4035883425" sldId="2147480197"/>
            <ac:spMk id="28" creationId="{2021F8B2-1948-429A-D75D-A862D22213B5}"/>
          </ac:spMkLst>
        </pc:spChg>
        <pc:spChg chg="add mod">
          <ac:chgData name="Godwin, Wayne" userId="72a7f3e0-28a0-41fb-930e-58d986f5c2a7" providerId="ADAL" clId="{D4ABA5EF-E04C-471D-8DF2-4314DBE142E2}" dt="2025-06-12T10:16:16.425" v="6383" actId="207"/>
          <ac:spMkLst>
            <pc:docMk/>
            <pc:sldMk cId="4035883425" sldId="2147480197"/>
            <ac:spMk id="29" creationId="{AC8ADF09-EAFC-3EB8-ABDD-870AD1DBF1B6}"/>
          </ac:spMkLst>
        </pc:spChg>
        <pc:spChg chg="add mod">
          <ac:chgData name="Godwin, Wayne" userId="72a7f3e0-28a0-41fb-930e-58d986f5c2a7" providerId="ADAL" clId="{D4ABA5EF-E04C-471D-8DF2-4314DBE142E2}" dt="2025-06-12T10:10:26.947" v="6272" actId="1038"/>
          <ac:spMkLst>
            <pc:docMk/>
            <pc:sldMk cId="4035883425" sldId="2147480197"/>
            <ac:spMk id="30" creationId="{BF0C34F5-870F-0495-86DC-5316A22F0DB4}"/>
          </ac:spMkLst>
        </pc:spChg>
        <pc:spChg chg="add mod">
          <ac:chgData name="Godwin, Wayne" userId="72a7f3e0-28a0-41fb-930e-58d986f5c2a7" providerId="ADAL" clId="{D4ABA5EF-E04C-471D-8DF2-4314DBE142E2}" dt="2025-06-12T10:16:01.650" v="6381" actId="1036"/>
          <ac:spMkLst>
            <pc:docMk/>
            <pc:sldMk cId="4035883425" sldId="2147480197"/>
            <ac:spMk id="31" creationId="{8374B937-746D-DE43-D74F-AF278996DCEF}"/>
          </ac:spMkLst>
        </pc:spChg>
        <pc:spChg chg="add mod">
          <ac:chgData name="Godwin, Wayne" userId="72a7f3e0-28a0-41fb-930e-58d986f5c2a7" providerId="ADAL" clId="{D4ABA5EF-E04C-471D-8DF2-4314DBE142E2}" dt="2025-06-10T10:19:07.504" v="4812" actId="1076"/>
          <ac:spMkLst>
            <pc:docMk/>
            <pc:sldMk cId="4035883425" sldId="2147480197"/>
            <ac:spMk id="32" creationId="{E7C929C7-6145-1A1F-2A4C-632977B5FD79}"/>
          </ac:spMkLst>
        </pc:spChg>
        <pc:spChg chg="add mod">
          <ac:chgData name="Godwin, Wayne" userId="72a7f3e0-28a0-41fb-930e-58d986f5c2a7" providerId="ADAL" clId="{D4ABA5EF-E04C-471D-8DF2-4314DBE142E2}" dt="2025-06-12T10:16:36.149" v="6385" actId="207"/>
          <ac:spMkLst>
            <pc:docMk/>
            <pc:sldMk cId="4035883425" sldId="2147480197"/>
            <ac:spMk id="33" creationId="{5CF120B0-7B71-384B-37B9-FE9ECB34F35D}"/>
          </ac:spMkLst>
        </pc:spChg>
        <pc:spChg chg="add mod">
          <ac:chgData name="Godwin, Wayne" userId="72a7f3e0-28a0-41fb-930e-58d986f5c2a7" providerId="ADAL" clId="{D4ABA5EF-E04C-471D-8DF2-4314DBE142E2}" dt="2025-06-12T10:12:54.905" v="6349" actId="1035"/>
          <ac:spMkLst>
            <pc:docMk/>
            <pc:sldMk cId="4035883425" sldId="2147480197"/>
            <ac:spMk id="34" creationId="{6C64A925-D2C1-6113-C6E4-6E9C279D6A24}"/>
          </ac:spMkLst>
        </pc:spChg>
        <pc:spChg chg="add mod">
          <ac:chgData name="Godwin, Wayne" userId="72a7f3e0-28a0-41fb-930e-58d986f5c2a7" providerId="ADAL" clId="{D4ABA5EF-E04C-471D-8DF2-4314DBE142E2}" dt="2025-06-12T10:18:51.785" v="6433" actId="1582"/>
          <ac:spMkLst>
            <pc:docMk/>
            <pc:sldMk cId="4035883425" sldId="2147480197"/>
            <ac:spMk id="35" creationId="{BFE38346-BAB4-6A3F-B86A-B74F5A27FCA6}"/>
          </ac:spMkLst>
        </pc:spChg>
        <pc:spChg chg="add mod">
          <ac:chgData name="Godwin, Wayne" userId="72a7f3e0-28a0-41fb-930e-58d986f5c2a7" providerId="ADAL" clId="{D4ABA5EF-E04C-471D-8DF2-4314DBE142E2}" dt="2025-06-12T10:19:02.302" v="6445" actId="1036"/>
          <ac:spMkLst>
            <pc:docMk/>
            <pc:sldMk cId="4035883425" sldId="2147480197"/>
            <ac:spMk id="36" creationId="{F66FF510-8949-3EEF-5D07-AF65ABD71FAA}"/>
          </ac:spMkLst>
        </pc:spChg>
        <pc:spChg chg="add mod">
          <ac:chgData name="Godwin, Wayne" userId="72a7f3e0-28a0-41fb-930e-58d986f5c2a7" providerId="ADAL" clId="{D4ABA5EF-E04C-471D-8DF2-4314DBE142E2}" dt="2025-06-12T10:19:02.302" v="6445" actId="1036"/>
          <ac:spMkLst>
            <pc:docMk/>
            <pc:sldMk cId="4035883425" sldId="2147480197"/>
            <ac:spMk id="37" creationId="{4086BACC-A0EC-90A8-365E-266485A0354C}"/>
          </ac:spMkLst>
        </pc:spChg>
        <pc:spChg chg="add mod">
          <ac:chgData name="Godwin, Wayne" userId="72a7f3e0-28a0-41fb-930e-58d986f5c2a7" providerId="ADAL" clId="{D4ABA5EF-E04C-471D-8DF2-4314DBE142E2}" dt="2025-06-12T10:12:45.596" v="6305" actId="1076"/>
          <ac:spMkLst>
            <pc:docMk/>
            <pc:sldMk cId="4035883425" sldId="2147480197"/>
            <ac:spMk id="38" creationId="{BF400885-DC4B-A24F-FD4E-DA50EAD90C1E}"/>
          </ac:spMkLst>
        </pc:spChg>
        <pc:spChg chg="add mod">
          <ac:chgData name="Godwin, Wayne" userId="72a7f3e0-28a0-41fb-930e-58d986f5c2a7" providerId="ADAL" clId="{D4ABA5EF-E04C-471D-8DF2-4314DBE142E2}" dt="2025-06-12T10:16:23.899" v="6384" actId="207"/>
          <ac:spMkLst>
            <pc:docMk/>
            <pc:sldMk cId="4035883425" sldId="2147480197"/>
            <ac:spMk id="39" creationId="{C9208266-C45B-26AA-A787-E7D9E5127AEC}"/>
          </ac:spMkLst>
        </pc:spChg>
        <pc:spChg chg="add mod">
          <ac:chgData name="Godwin, Wayne" userId="72a7f3e0-28a0-41fb-930e-58d986f5c2a7" providerId="ADAL" clId="{D4ABA5EF-E04C-471D-8DF2-4314DBE142E2}" dt="2025-06-10T10:18:31.713" v="4804" actId="1076"/>
          <ac:spMkLst>
            <pc:docMk/>
            <pc:sldMk cId="4035883425" sldId="2147480197"/>
            <ac:spMk id="41" creationId="{C1B94E1A-1552-F9E1-D6E5-ADDD48B3A7B2}"/>
          </ac:spMkLst>
        </pc:spChg>
        <pc:spChg chg="add mod">
          <ac:chgData name="Godwin, Wayne" userId="72a7f3e0-28a0-41fb-930e-58d986f5c2a7" providerId="ADAL" clId="{D4ABA5EF-E04C-471D-8DF2-4314DBE142E2}" dt="2025-06-12T10:14:41.364" v="6359" actId="207"/>
          <ac:spMkLst>
            <pc:docMk/>
            <pc:sldMk cId="4035883425" sldId="2147480197"/>
            <ac:spMk id="42" creationId="{2A504BB1-0D0F-4708-65A9-86DB19FCEDF5}"/>
          </ac:spMkLst>
        </pc:spChg>
        <pc:spChg chg="mod">
          <ac:chgData name="Godwin, Wayne" userId="72a7f3e0-28a0-41fb-930e-58d986f5c2a7" providerId="ADAL" clId="{D4ABA5EF-E04C-471D-8DF2-4314DBE142E2}" dt="2025-06-12T10:30:20.583" v="6478" actId="20577"/>
          <ac:spMkLst>
            <pc:docMk/>
            <pc:sldMk cId="4035883425" sldId="2147480197"/>
            <ac:spMk id="43" creationId="{87BD86DA-22BB-F059-74C3-634ACCF428AE}"/>
          </ac:spMkLst>
        </pc:spChg>
        <pc:spChg chg="add mod">
          <ac:chgData name="Godwin, Wayne" userId="72a7f3e0-28a0-41fb-930e-58d986f5c2a7" providerId="ADAL" clId="{D4ABA5EF-E04C-471D-8DF2-4314DBE142E2}" dt="2025-06-10T10:16:19.415" v="4788" actId="1076"/>
          <ac:spMkLst>
            <pc:docMk/>
            <pc:sldMk cId="4035883425" sldId="2147480197"/>
            <ac:spMk id="44" creationId="{BD5ED51A-B9D4-3A46-11C1-0311B982BA05}"/>
          </ac:spMkLst>
        </pc:spChg>
        <pc:spChg chg="add mod">
          <ac:chgData name="Godwin, Wayne" userId="72a7f3e0-28a0-41fb-930e-58d986f5c2a7" providerId="ADAL" clId="{D4ABA5EF-E04C-471D-8DF2-4314DBE142E2}" dt="2025-06-12T10:17:00.669" v="6387" actId="207"/>
          <ac:spMkLst>
            <pc:docMk/>
            <pc:sldMk cId="4035883425" sldId="2147480197"/>
            <ac:spMk id="45" creationId="{F7B02D47-0D49-BE3B-D1EF-31DAB554AB1A}"/>
          </ac:spMkLst>
        </pc:spChg>
        <pc:spChg chg="add mod">
          <ac:chgData name="Godwin, Wayne" userId="72a7f3e0-28a0-41fb-930e-58d986f5c2a7" providerId="ADAL" clId="{D4ABA5EF-E04C-471D-8DF2-4314DBE142E2}" dt="2025-06-12T10:20:57.851" v="6460" actId="1076"/>
          <ac:spMkLst>
            <pc:docMk/>
            <pc:sldMk cId="4035883425" sldId="2147480197"/>
            <ac:spMk id="50" creationId="{AB2CE1A7-872E-255E-B2F4-E7EAD650A905}"/>
          </ac:spMkLst>
        </pc:spChg>
        <pc:spChg chg="add mod">
          <ac:chgData name="Godwin, Wayne" userId="72a7f3e0-28a0-41fb-930e-58d986f5c2a7" providerId="ADAL" clId="{D4ABA5EF-E04C-471D-8DF2-4314DBE142E2}" dt="2025-06-12T10:20:53.492" v="6459" actId="14100"/>
          <ac:spMkLst>
            <pc:docMk/>
            <pc:sldMk cId="4035883425" sldId="2147480197"/>
            <ac:spMk id="51" creationId="{C6EA5D1C-4BFB-0672-2EE9-A8E829AEA1F0}"/>
          </ac:spMkLst>
        </pc:spChg>
        <pc:spChg chg="add mod">
          <ac:chgData name="Godwin, Wayne" userId="72a7f3e0-28a0-41fb-930e-58d986f5c2a7" providerId="ADAL" clId="{D4ABA5EF-E04C-471D-8DF2-4314DBE142E2}" dt="2025-06-12T10:20:57.851" v="6460" actId="1076"/>
          <ac:spMkLst>
            <pc:docMk/>
            <pc:sldMk cId="4035883425" sldId="2147480197"/>
            <ac:spMk id="52" creationId="{7BC233BB-8631-7E30-BDF9-BEEA6D32E31C}"/>
          </ac:spMkLst>
        </pc:spChg>
        <pc:spChg chg="add mod">
          <ac:chgData name="Godwin, Wayne" userId="72a7f3e0-28a0-41fb-930e-58d986f5c2a7" providerId="ADAL" clId="{D4ABA5EF-E04C-471D-8DF2-4314DBE142E2}" dt="2025-06-12T10:20:57.851" v="6460" actId="1076"/>
          <ac:spMkLst>
            <pc:docMk/>
            <pc:sldMk cId="4035883425" sldId="2147480197"/>
            <ac:spMk id="53" creationId="{056F9528-DCFA-4E7F-9AC6-7E4C4DF7070B}"/>
          </ac:spMkLst>
        </pc:spChg>
        <pc:spChg chg="add mod">
          <ac:chgData name="Godwin, Wayne" userId="72a7f3e0-28a0-41fb-930e-58d986f5c2a7" providerId="ADAL" clId="{D4ABA5EF-E04C-471D-8DF2-4314DBE142E2}" dt="2025-06-12T10:56:02.566" v="6502" actId="1035"/>
          <ac:spMkLst>
            <pc:docMk/>
            <pc:sldMk cId="4035883425" sldId="2147480197"/>
            <ac:spMk id="54" creationId="{74DC1825-C81F-9792-CED6-018490F572F5}"/>
          </ac:spMkLst>
        </pc:spChg>
        <pc:spChg chg="add mod">
          <ac:chgData name="Godwin, Wayne" userId="72a7f3e0-28a0-41fb-930e-58d986f5c2a7" providerId="ADAL" clId="{D4ABA5EF-E04C-471D-8DF2-4314DBE142E2}" dt="2025-06-12T10:55:56.621" v="6495" actId="1037"/>
          <ac:spMkLst>
            <pc:docMk/>
            <pc:sldMk cId="4035883425" sldId="2147480197"/>
            <ac:spMk id="55" creationId="{C9817EDB-5E5F-E814-4D38-F6DC3F699928}"/>
          </ac:spMkLst>
        </pc:spChg>
        <pc:spChg chg="add mod">
          <ac:chgData name="Godwin, Wayne" userId="72a7f3e0-28a0-41fb-930e-58d986f5c2a7" providerId="ADAL" clId="{D4ABA5EF-E04C-471D-8DF2-4314DBE142E2}" dt="2025-06-12T10:55:56.621" v="6495" actId="1037"/>
          <ac:spMkLst>
            <pc:docMk/>
            <pc:sldMk cId="4035883425" sldId="2147480197"/>
            <ac:spMk id="56" creationId="{8442C91B-83FC-586F-5C4B-60D21D9D0F1A}"/>
          </ac:spMkLst>
        </pc:spChg>
        <pc:spChg chg="add mod">
          <ac:chgData name="Godwin, Wayne" userId="72a7f3e0-28a0-41fb-930e-58d986f5c2a7" providerId="ADAL" clId="{D4ABA5EF-E04C-471D-8DF2-4314DBE142E2}" dt="2025-06-12T10:55:56.621" v="6495" actId="1037"/>
          <ac:spMkLst>
            <pc:docMk/>
            <pc:sldMk cId="4035883425" sldId="2147480197"/>
            <ac:spMk id="58" creationId="{B80C4A39-A0D6-8BA9-1380-FB4AC18BBF27}"/>
          </ac:spMkLst>
        </pc:spChg>
        <pc:spChg chg="add mod ord">
          <ac:chgData name="Godwin, Wayne" userId="72a7f3e0-28a0-41fb-930e-58d986f5c2a7" providerId="ADAL" clId="{D4ABA5EF-E04C-471D-8DF2-4314DBE142E2}" dt="2025-06-12T10:21:09.847" v="6462" actId="1076"/>
          <ac:spMkLst>
            <pc:docMk/>
            <pc:sldMk cId="4035883425" sldId="2147480197"/>
            <ac:spMk id="59" creationId="{43803744-FACC-8BDA-A8C5-6FCAFC036EE2}"/>
          </ac:spMkLst>
        </pc:spChg>
      </pc:sldChg>
      <pc:sldChg chg="modSp add del mod ord">
        <pc:chgData name="Godwin, Wayne" userId="72a7f3e0-28a0-41fb-930e-58d986f5c2a7" providerId="ADAL" clId="{D4ABA5EF-E04C-471D-8DF2-4314DBE142E2}" dt="2025-06-16T18:04:49.899" v="6891" actId="47"/>
        <pc:sldMkLst>
          <pc:docMk/>
          <pc:sldMk cId="136235301" sldId="2147480198"/>
        </pc:sldMkLst>
      </pc:sldChg>
      <pc:sldChg chg="addSp delSp modSp add mod">
        <pc:chgData name="Godwin, Wayne" userId="72a7f3e0-28a0-41fb-930e-58d986f5c2a7" providerId="ADAL" clId="{D4ABA5EF-E04C-471D-8DF2-4314DBE142E2}" dt="2025-06-12T11:56:12.631" v="6862" actId="1036"/>
        <pc:sldMkLst>
          <pc:docMk/>
          <pc:sldMk cId="2038083553" sldId="2147480199"/>
        </pc:sldMkLst>
        <pc:spChg chg="mod">
          <ac:chgData name="Godwin, Wayne" userId="72a7f3e0-28a0-41fb-930e-58d986f5c2a7" providerId="ADAL" clId="{D4ABA5EF-E04C-471D-8DF2-4314DBE142E2}" dt="2025-06-12T11:56:12.631" v="6862" actId="1036"/>
          <ac:spMkLst>
            <pc:docMk/>
            <pc:sldMk cId="2038083553" sldId="2147480199"/>
            <ac:spMk id="2" creationId="{49850FED-4809-E885-F622-A8DB7752AE80}"/>
          </ac:spMkLst>
        </pc:spChg>
        <pc:spChg chg="mod">
          <ac:chgData name="Godwin, Wayne" userId="72a7f3e0-28a0-41fb-930e-58d986f5c2a7" providerId="ADAL" clId="{D4ABA5EF-E04C-471D-8DF2-4314DBE142E2}" dt="2025-06-12T11:55:59.316" v="6845" actId="20577"/>
          <ac:spMkLst>
            <pc:docMk/>
            <pc:sldMk cId="2038083553" sldId="2147480199"/>
            <ac:spMk id="4" creationId="{AD7D744F-F90B-EADF-00CD-8588CEB8E030}"/>
          </ac:spMkLst>
        </pc:spChg>
        <pc:graphicFrameChg chg="add mod">
          <ac:chgData name="Godwin, Wayne" userId="72a7f3e0-28a0-41fb-930e-58d986f5c2a7" providerId="ADAL" clId="{D4ABA5EF-E04C-471D-8DF2-4314DBE142E2}" dt="2025-06-12T11:56:12.631" v="6862" actId="1036"/>
          <ac:graphicFrameMkLst>
            <pc:docMk/>
            <pc:sldMk cId="2038083553" sldId="2147480199"/>
            <ac:graphicFrameMk id="5" creationId="{3ED62D2A-0D19-C40B-65B5-703093AB436D}"/>
          </ac:graphicFrameMkLst>
        </pc:graphicFrameChg>
        <pc:graphicFrameChg chg="add mod">
          <ac:chgData name="Godwin, Wayne" userId="72a7f3e0-28a0-41fb-930e-58d986f5c2a7" providerId="ADAL" clId="{D4ABA5EF-E04C-471D-8DF2-4314DBE142E2}" dt="2025-06-12T11:56:12.631" v="6862" actId="1036"/>
          <ac:graphicFrameMkLst>
            <pc:docMk/>
            <pc:sldMk cId="2038083553" sldId="2147480199"/>
            <ac:graphicFrameMk id="7" creationId="{73017E0C-D4C5-4ECC-B51D-8723398CBE5B}"/>
          </ac:graphicFrameMkLst>
        </pc:graphicFrameChg>
      </pc:sldChg>
      <pc:sldChg chg="addSp delSp modSp add mod modNotesTx">
        <pc:chgData name="Godwin, Wayne" userId="72a7f3e0-28a0-41fb-930e-58d986f5c2a7" providerId="ADAL" clId="{D4ABA5EF-E04C-471D-8DF2-4314DBE142E2}" dt="2025-06-10T10:34:30.344" v="5170" actId="1035"/>
        <pc:sldMkLst>
          <pc:docMk/>
          <pc:sldMk cId="572999219" sldId="2147480200"/>
        </pc:sldMkLst>
        <pc:spChg chg="mod">
          <ac:chgData name="Godwin, Wayne" userId="72a7f3e0-28a0-41fb-930e-58d986f5c2a7" providerId="ADAL" clId="{D4ABA5EF-E04C-471D-8DF2-4314DBE142E2}" dt="2025-06-10T10:33:49.396" v="5160" actId="20577"/>
          <ac:spMkLst>
            <pc:docMk/>
            <pc:sldMk cId="572999219" sldId="2147480200"/>
            <ac:spMk id="2" creationId="{0FAF9A3B-5B30-9941-4358-D634FD10762F}"/>
          </ac:spMkLst>
        </pc:spChg>
        <pc:spChg chg="mod">
          <ac:chgData name="Godwin, Wayne" userId="72a7f3e0-28a0-41fb-930e-58d986f5c2a7" providerId="ADAL" clId="{D4ABA5EF-E04C-471D-8DF2-4314DBE142E2}" dt="2025-06-09T12:00:26.776" v="4240" actId="20577"/>
          <ac:spMkLst>
            <pc:docMk/>
            <pc:sldMk cId="572999219" sldId="2147480200"/>
            <ac:spMk id="5" creationId="{ECCD6E93-9FDD-FC95-7CA1-4410E8DDC4A9}"/>
          </ac:spMkLst>
        </pc:spChg>
        <pc:spChg chg="add mod ord">
          <ac:chgData name="Godwin, Wayne" userId="72a7f3e0-28a0-41fb-930e-58d986f5c2a7" providerId="ADAL" clId="{D4ABA5EF-E04C-471D-8DF2-4314DBE142E2}" dt="2025-06-10T10:34:13.786" v="5165" actId="14100"/>
          <ac:spMkLst>
            <pc:docMk/>
            <pc:sldMk cId="572999219" sldId="2147480200"/>
            <ac:spMk id="8" creationId="{69E23E2A-69DF-20B8-D7C9-A7F00AD4DE71}"/>
          </ac:spMkLst>
        </pc:spChg>
        <pc:spChg chg="add mod">
          <ac:chgData name="Godwin, Wayne" userId="72a7f3e0-28a0-41fb-930e-58d986f5c2a7" providerId="ADAL" clId="{D4ABA5EF-E04C-471D-8DF2-4314DBE142E2}" dt="2025-06-10T10:34:26.259" v="5168" actId="20577"/>
          <ac:spMkLst>
            <pc:docMk/>
            <pc:sldMk cId="572999219" sldId="2147480200"/>
            <ac:spMk id="11" creationId="{7E11162E-9215-9E3E-4163-D3D49D048B6C}"/>
          </ac:spMkLst>
        </pc:spChg>
        <pc:graphicFrameChg chg="add mod modGraphic">
          <ac:chgData name="Godwin, Wayne" userId="72a7f3e0-28a0-41fb-930e-58d986f5c2a7" providerId="ADAL" clId="{D4ABA5EF-E04C-471D-8DF2-4314DBE142E2}" dt="2025-06-09T11:32:45.080" v="3279"/>
          <ac:graphicFrameMkLst>
            <pc:docMk/>
            <pc:sldMk cId="572999219" sldId="2147480200"/>
            <ac:graphicFrameMk id="10" creationId="{84D679D7-FE84-4040-6FC6-71B72AC3BA1D}"/>
          </ac:graphicFrameMkLst>
        </pc:graphicFrameChg>
        <pc:picChg chg="add mod modCrop">
          <ac:chgData name="Godwin, Wayne" userId="72a7f3e0-28a0-41fb-930e-58d986f5c2a7" providerId="ADAL" clId="{D4ABA5EF-E04C-471D-8DF2-4314DBE142E2}" dt="2025-06-10T10:34:30.344" v="5170" actId="1035"/>
          <ac:picMkLst>
            <pc:docMk/>
            <pc:sldMk cId="572999219" sldId="2147480200"/>
            <ac:picMk id="6" creationId="{53C28E3D-691D-1B86-89C2-6C472D0AAF01}"/>
          </ac:picMkLst>
        </pc:picChg>
      </pc:sldChg>
      <pc:sldChg chg="addSp delSp modSp add del mod ord">
        <pc:chgData name="Godwin, Wayne" userId="72a7f3e0-28a0-41fb-930e-58d986f5c2a7" providerId="ADAL" clId="{D4ABA5EF-E04C-471D-8DF2-4314DBE142E2}" dt="2025-06-16T18:04:49.899" v="6891" actId="47"/>
        <pc:sldMkLst>
          <pc:docMk/>
          <pc:sldMk cId="1957040670" sldId="2147480201"/>
        </pc:sldMkLst>
      </pc:sldChg>
      <pc:sldChg chg="add">
        <pc:chgData name="Godwin, Wayne" userId="72a7f3e0-28a0-41fb-930e-58d986f5c2a7" providerId="ADAL" clId="{D4ABA5EF-E04C-471D-8DF2-4314DBE142E2}" dt="2025-06-12T11:51:22.683" v="6510"/>
        <pc:sldMkLst>
          <pc:docMk/>
          <pc:sldMk cId="2432870060" sldId="2147480202"/>
        </pc:sldMkLst>
      </pc:sldChg>
      <pc:sldChg chg="modSp add del mod">
        <pc:chgData name="Godwin, Wayne" userId="72a7f3e0-28a0-41fb-930e-58d986f5c2a7" providerId="ADAL" clId="{D4ABA5EF-E04C-471D-8DF2-4314DBE142E2}" dt="2025-06-10T10:49:16.506" v="5436" actId="47"/>
        <pc:sldMkLst>
          <pc:docMk/>
          <pc:sldMk cId="4210445472" sldId="2147480202"/>
        </pc:sldMkLst>
      </pc:sldChg>
      <pc:sldChg chg="add ord">
        <pc:chgData name="Godwin, Wayne" userId="72a7f3e0-28a0-41fb-930e-58d986f5c2a7" providerId="ADAL" clId="{D4ABA5EF-E04C-471D-8DF2-4314DBE142E2}" dt="2025-06-12T11:55:11.905" v="6663"/>
        <pc:sldMkLst>
          <pc:docMk/>
          <pc:sldMk cId="3504602754" sldId="2147480203"/>
        </pc:sldMkLst>
      </pc:sldChg>
      <pc:sldMasterChg chg="delSldLayout modSldLayout">
        <pc:chgData name="Godwin, Wayne" userId="72a7f3e0-28a0-41fb-930e-58d986f5c2a7" providerId="ADAL" clId="{D4ABA5EF-E04C-471D-8DF2-4314DBE142E2}" dt="2025-06-16T18:04:49.899" v="6891" actId="47"/>
        <pc:sldMasterMkLst>
          <pc:docMk/>
          <pc:sldMasterMk cId="2623692337" sldId="2147483786"/>
        </pc:sldMasterMkLst>
        <pc:sldLayoutChg chg="del">
          <pc:chgData name="Godwin, Wayne" userId="72a7f3e0-28a0-41fb-930e-58d986f5c2a7" providerId="ADAL" clId="{D4ABA5EF-E04C-471D-8DF2-4314DBE142E2}" dt="2025-06-16T18:04:49.899" v="6891" actId="47"/>
          <pc:sldLayoutMkLst>
            <pc:docMk/>
            <pc:sldMasterMk cId="2623692337" sldId="2147483786"/>
            <pc:sldLayoutMk cId="581781658" sldId="2147483838"/>
          </pc:sldLayoutMkLst>
        </pc:sldLayoutChg>
        <pc:sldLayoutChg chg="del">
          <pc:chgData name="Godwin, Wayne" userId="72a7f3e0-28a0-41fb-930e-58d986f5c2a7" providerId="ADAL" clId="{D4ABA5EF-E04C-471D-8DF2-4314DBE142E2}" dt="2025-06-16T18:04:49.899" v="6891" actId="47"/>
          <pc:sldLayoutMkLst>
            <pc:docMk/>
            <pc:sldMasterMk cId="2623692337" sldId="2147483786"/>
            <pc:sldLayoutMk cId="2647607178" sldId="2147483839"/>
          </pc:sldLayoutMkLst>
        </pc:sldLayoutChg>
        <pc:sldLayoutChg chg="del">
          <pc:chgData name="Godwin, Wayne" userId="72a7f3e0-28a0-41fb-930e-58d986f5c2a7" providerId="ADAL" clId="{D4ABA5EF-E04C-471D-8DF2-4314DBE142E2}" dt="2025-06-16T18:04:49.899" v="6891" actId="47"/>
          <pc:sldLayoutMkLst>
            <pc:docMk/>
            <pc:sldMasterMk cId="2623692337" sldId="2147483786"/>
            <pc:sldLayoutMk cId="716965049" sldId="2147483840"/>
          </pc:sldLayoutMkLst>
        </pc:sldLayoutChg>
        <pc:sldLayoutChg chg="del">
          <pc:chgData name="Godwin, Wayne" userId="72a7f3e0-28a0-41fb-930e-58d986f5c2a7" providerId="ADAL" clId="{D4ABA5EF-E04C-471D-8DF2-4314DBE142E2}" dt="2025-06-16T18:04:49.899" v="6891" actId="47"/>
          <pc:sldLayoutMkLst>
            <pc:docMk/>
            <pc:sldMasterMk cId="2623692337" sldId="2147483786"/>
            <pc:sldLayoutMk cId="2130317382" sldId="2147483841"/>
          </pc:sldLayoutMkLst>
        </pc:sldLayoutChg>
        <pc:sldLayoutChg chg="del">
          <pc:chgData name="Godwin, Wayne" userId="72a7f3e0-28a0-41fb-930e-58d986f5c2a7" providerId="ADAL" clId="{D4ABA5EF-E04C-471D-8DF2-4314DBE142E2}" dt="2025-06-16T18:04:49.899" v="6891" actId="47"/>
          <pc:sldLayoutMkLst>
            <pc:docMk/>
            <pc:sldMasterMk cId="2623692337" sldId="2147483786"/>
            <pc:sldLayoutMk cId="2837053777" sldId="2147483886"/>
          </pc:sldLayoutMkLst>
        </pc:sldLayoutChg>
        <pc:sldLayoutChg chg="modSp mod">
          <pc:chgData name="Godwin, Wayne" userId="72a7f3e0-28a0-41fb-930e-58d986f5c2a7" providerId="ADAL" clId="{D4ABA5EF-E04C-471D-8DF2-4314DBE142E2}" dt="2025-06-10T10:38:19.007" v="5308" actId="207"/>
          <pc:sldLayoutMkLst>
            <pc:docMk/>
            <pc:sldMasterMk cId="2623692337" sldId="2147483786"/>
            <pc:sldLayoutMk cId="251114145" sldId="2147483887"/>
          </pc:sldLayoutMkLst>
          <pc:spChg chg="mod">
            <ac:chgData name="Godwin, Wayne" userId="72a7f3e0-28a0-41fb-930e-58d986f5c2a7" providerId="ADAL" clId="{D4ABA5EF-E04C-471D-8DF2-4314DBE142E2}" dt="2025-06-10T10:38:19.007" v="5308" actId="207"/>
            <ac:spMkLst>
              <pc:docMk/>
              <pc:sldMasterMk cId="2623692337" sldId="2147483786"/>
              <pc:sldLayoutMk cId="251114145" sldId="2147483887"/>
              <ac:spMk id="5" creationId="{82B28A56-61E8-42D5-0CBB-1CEDC5AF4679}"/>
            </ac:spMkLst>
          </pc:spChg>
        </pc:sldLayoutChg>
        <pc:sldLayoutChg chg="del">
          <pc:chgData name="Godwin, Wayne" userId="72a7f3e0-28a0-41fb-930e-58d986f5c2a7" providerId="ADAL" clId="{D4ABA5EF-E04C-471D-8DF2-4314DBE142E2}" dt="2025-06-16T18:04:49.899" v="6891" actId="47"/>
          <pc:sldLayoutMkLst>
            <pc:docMk/>
            <pc:sldMasterMk cId="2623692337" sldId="2147483786"/>
            <pc:sldLayoutMk cId="3910142073" sldId="2147483888"/>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https://jll2.sharepoint.com/teams/MEAHotels/Shared%20Documents/Research%20Hub/Research/Tourism%20Advisory/UN%20Tourism%20(UNWTO)/UNWTO%20Library/Tourism%20Barometer/Global%20tourism%20recovery%20by%20region.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oleObject" Target="https://jll2.sharepoint.com/teams/MEAHotels/Shared%20Documents/Research%20Hub/Research/Tourism%20Advisory/UN%20Tourism%20(UNWTO)/UNWTO%20Library/Tourism%20Barometer/Global%20tourism%20recovery%20by%20region.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3" Type="http://schemas.openxmlformats.org/officeDocument/2006/relationships/oleObject" Target="https://jll2.sharepoint.com/teams/MEAHotels/Shared%20Documents/Research%20Hub/Research/Tourism%20Advisory/UN%20Tourism%20(UNWTO)/UNWTO%20Library/Tourism%20Barometer/Global%20tourism%20recovery%20by%20region.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17.xml.rels><?xml version="1.0" encoding="UTF-8" standalone="yes"?>
<Relationships xmlns="http://schemas.openxmlformats.org/package/2006/relationships"><Relationship Id="rId3" Type="http://schemas.openxmlformats.org/officeDocument/2006/relationships/oleObject" Target="https://jll2.sharepoint.com/teams/MEAHotels/Shared%20Documents/Research%20Hub/Research/Tourism%20Advisory/UN%20Tourism%20(UNWTO)/UNWTO%20Library/Tourism%20Barometer/Global%20tourism%20recovery%20by%20region.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5.xml"/></Relationships>
</file>

<file path=ppt/charts/_rels/chart18.xml.rels><?xml version="1.0" encoding="UTF-8" standalone="yes"?>
<Relationships xmlns="http://schemas.openxmlformats.org/package/2006/relationships"><Relationship Id="rId3" Type="http://schemas.openxmlformats.org/officeDocument/2006/relationships/oleObject" Target="https://jll2.sharepoint.com/teams/MEAHotels/Shared%20Documents/Research%20Hub/Research/Tourism%20Advisory/WTTC/Economic%20Data/Country%20Intl%20ON%20Arrival%20Forecast%202034.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6.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u.jllnet.com\ukshare$\ukroot\research\00.New%20folder%20layout\05.%20Forecasting%20&amp;%20The%20Economy\c.%20Data\US%20-%20Trump%20Analysi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eu.jllnet.com\ukshare$\UKRoot\Research\00.New%20folder%20layout\05.%20Forecasting%20&amp;%20The%20Economy\r.%20Reports\p.%20Property%20Predictions%20+%20Outlook\2025%20Outlook\Inputs\Outlook%202025%20-%20data%20v.2.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eu.jllnet.com\ukshare$\UKRoot\Research\00.New%20folder%20layout\05.%20Forecasting%20&amp;%20The%20Economy\r.%20Reports\p.%20Property%20Predictions%20+%20Outlook\2025%20Outlook\Inputs\Outlook%202025%20-%20data%20v.2.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2519018118731847E-2"/>
          <c:y val="2.6932329674652319E-3"/>
          <c:w val="0.92814377709793272"/>
          <c:h val="0.99730665553991105"/>
        </c:manualLayout>
      </c:layout>
      <c:barChart>
        <c:barDir val="col"/>
        <c:grouping val="stacked"/>
        <c:varyColors val="0"/>
        <c:ser>
          <c:idx val="0"/>
          <c:order val="0"/>
          <c:invertIfNegative val="0"/>
          <c:val>
            <c:numRef>
              <c:f>Sheet1!$O$1:$AK$1</c:f>
              <c:numCache>
                <c:formatCode>General</c:formatCode>
                <c:ptCount val="23"/>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B-F932-4850-A6A9-1582B1B5B8ED}"/>
            </c:ext>
          </c:extLst>
        </c:ser>
        <c:ser>
          <c:idx val="1"/>
          <c:order val="1"/>
          <c:spPr>
            <a:solidFill>
              <a:srgbClr val="D0355D"/>
            </a:solidFill>
            <a:ln>
              <a:noFill/>
            </a:ln>
            <a:effectLst/>
          </c:spPr>
          <c:invertIfNegative val="0"/>
          <c:dLbls>
            <c:dLbl>
              <c:idx val="0"/>
              <c:layout>
                <c:manualLayout>
                  <c:x val="-3.2582620353337009E-3"/>
                  <c:y val="1.2477707000790987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65-4E39-B21F-4465F1A1CF9F}"/>
                </c:ext>
              </c:extLst>
            </c:dLbl>
            <c:dLbl>
              <c:idx val="1"/>
              <c:layout>
                <c:manualLayout>
                  <c:x val="-1.6291310176668355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65-4E39-B21F-4465F1A1CF9F}"/>
                </c:ext>
              </c:extLst>
            </c:dLbl>
            <c:dLbl>
              <c:idx val="2"/>
              <c:layout>
                <c:manualLayout>
                  <c:x val="-3.2582620353336709E-3"/>
                  <c:y val="1.2477707000790987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65-4E39-B21F-4465F1A1CF9F}"/>
                </c:ext>
              </c:extLst>
            </c:dLbl>
            <c:dLbl>
              <c:idx val="3"/>
              <c:layout>
                <c:manualLayout>
                  <c:x val="-3.2582620353337308E-3"/>
                  <c:y val="3.40305031208918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65-4E39-B21F-4465F1A1CF9F}"/>
                </c:ext>
              </c:extLst>
            </c:dLbl>
            <c:dLbl>
              <c:idx val="4"/>
              <c:layout>
                <c:manualLayout>
                  <c:x val="-1.6291310176667758E-3"/>
                  <c:y val="1.2477707000790987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65-4E39-B21F-4465F1A1CF9F}"/>
                </c:ext>
              </c:extLst>
            </c:dLbl>
            <c:dLbl>
              <c:idx val="5"/>
              <c:layout>
                <c:manualLayout>
                  <c:x val="-3.258262035333790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65-4E39-B21F-4465F1A1CF9F}"/>
                </c:ext>
              </c:extLst>
            </c:dLbl>
            <c:dLbl>
              <c:idx val="6"/>
              <c:layout>
                <c:manualLayout>
                  <c:x val="-1.6291310176668355E-3"/>
                  <c:y val="6.806100624178378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9B-4D08-9F48-658DF4A9884E}"/>
                </c:ext>
              </c:extLst>
            </c:dLbl>
            <c:dLbl>
              <c:idx val="7"/>
              <c:layout>
                <c:manualLayout>
                  <c:x val="-1.6291310176668953E-3"/>
                  <c:y val="1.020968684970254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9B-4D08-9F48-658DF4A9884E}"/>
                </c:ext>
              </c:extLst>
            </c:dLbl>
            <c:dLbl>
              <c:idx val="8"/>
              <c:layout>
                <c:manualLayout>
                  <c:x val="-1.6291310176668355E-3"/>
                  <c:y val="6.80636858089586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9B-4D08-9F48-658DF4A9884E}"/>
                </c:ext>
              </c:extLst>
            </c:dLbl>
            <c:dLbl>
              <c:idx val="9"/>
              <c:layout>
                <c:manualLayout>
                  <c:x val="-3.2582620353336709E-3"/>
                  <c:y val="3.403050312089313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65-4E39-B21F-4465F1A1CF9F}"/>
                </c:ext>
              </c:extLst>
            </c:dLbl>
            <c:dLbl>
              <c:idx val="10"/>
              <c:layout>
                <c:manualLayout>
                  <c:x val="-1.6291310176668355E-3"/>
                  <c:y val="-6.8056986891021467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1477675709797629E-2"/>
                      <c:h val="6.4998260960903498E-2"/>
                    </c:manualLayout>
                  </c15:layout>
                </c:ext>
                <c:ext xmlns:c16="http://schemas.microsoft.com/office/drawing/2014/chart" uri="{C3380CC4-5D6E-409C-BE32-E72D297353CC}">
                  <c16:uniqueId val="{00000007-0265-4E39-B21F-4465F1A1CF9F}"/>
                </c:ext>
              </c:extLst>
            </c:dLbl>
            <c:dLbl>
              <c:idx val="11"/>
              <c:layout>
                <c:manualLayout>
                  <c:x val="-3.2643750139780378E-3"/>
                  <c:y val="-6.805028797308428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65-4E39-B21F-4465F1A1CF9F}"/>
                </c:ext>
              </c:extLst>
            </c:dLbl>
            <c:dLbl>
              <c:idx val="12"/>
              <c:layout>
                <c:manualLayout>
                  <c:x val="-3.2582620353336709E-3"/>
                  <c:y val="5.359134350994525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B0-41F0-B151-5FC0A86C99B1}"/>
                </c:ext>
              </c:extLst>
            </c:dLbl>
            <c:dLbl>
              <c:idx val="13"/>
              <c:layout>
                <c:manualLayout>
                  <c:x val="-3.2582620353336709E-3"/>
                  <c:y val="1.2477707000790987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B0-41F0-B151-5FC0A86C99B1}"/>
                </c:ext>
              </c:extLst>
            </c:dLbl>
            <c:dLbl>
              <c:idx val="14"/>
              <c:layout>
                <c:manualLayout>
                  <c:x val="-1.6291310176668355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B0-41F0-B151-5FC0A86C99B1}"/>
                </c:ext>
              </c:extLst>
            </c:dLbl>
            <c:dLbl>
              <c:idx val="16"/>
              <c:layout>
                <c:manualLayout>
                  <c:x val="-1.629131017666954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9B-4D08-9F48-658DF4A9884E}"/>
                </c:ext>
              </c:extLst>
            </c:dLbl>
            <c:dLbl>
              <c:idx val="17"/>
              <c:layout>
                <c:manualLayout>
                  <c:x val="-1.6291310176668355E-3"/>
                  <c:y val="1.2477707000790987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9B-4D08-9F48-658DF4A9884E}"/>
                </c:ext>
              </c:extLst>
            </c:dLbl>
            <c:dLbl>
              <c:idx val="18"/>
              <c:layout>
                <c:manualLayout>
                  <c:x val="-3.2522340897981092E-3"/>
                  <c:y val="2.679567174873376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9B-4D08-9F48-658DF4A9884E}"/>
                </c:ext>
              </c:extLst>
            </c:dLbl>
            <c:dLbl>
              <c:idx val="19"/>
              <c:layout>
                <c:manualLayout>
                  <c:x val="-4.8691495921606778E-3"/>
                  <c:y val="-3.402782355371701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B7-4100-82CB-C9EABC2BC8BE}"/>
                </c:ext>
              </c:extLst>
            </c:dLbl>
            <c:dLbl>
              <c:idx val="20"/>
              <c:layout>
                <c:manualLayout>
                  <c:x val="-4.8691495921607967E-3"/>
                  <c:y val="1.3397835874366886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B3-40D9-9E60-AB296CFA2F56}"/>
                </c:ext>
              </c:extLst>
            </c:dLbl>
            <c:dLbl>
              <c:idx val="22"/>
              <c:numFmt formatCode="#,##0;\ #,##0" sourceLinked="0"/>
              <c:spPr>
                <a:noFill/>
                <a:ln>
                  <a:noFill/>
                </a:ln>
                <a:effectLst/>
              </c:spPr>
              <c:txPr>
                <a:bodyPr wrap="square" lIns="38100" tIns="19050" rIns="38100" bIns="19050" anchor="ctr">
                  <a:spAutoFit/>
                </a:bodyPr>
                <a:lstStyle/>
                <a:p>
                  <a:pPr>
                    <a:defRPr sz="1200" b="1">
                      <a:solidFill>
                        <a:schemeClr val="bg1"/>
                      </a:solidFill>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189C-480B-AD17-F6B7A5FF8EB1}"/>
                </c:ext>
              </c:extLst>
            </c:dLbl>
            <c:numFmt formatCode="#,##0;\ #,##0" sourceLinked="0"/>
            <c:spPr>
              <a:noFill/>
              <a:ln>
                <a:noFill/>
              </a:ln>
              <a:effectLst/>
            </c:spPr>
            <c:txPr>
              <a:bodyPr wrap="square" lIns="38100" tIns="19050" rIns="38100" bIns="19050" anchor="ctr">
                <a:spAutoFit/>
              </a:bodyPr>
              <a:lstStyle/>
              <a:p>
                <a:pPr>
                  <a:defRPr sz="1200" b="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Sheet1!$O$2:$AK$2</c:f>
              <c:numCache>
                <c:formatCode>General</c:formatCode>
                <c:ptCount val="23"/>
                <c:pt idx="0">
                  <c:v>-35</c:v>
                </c:pt>
                <c:pt idx="1">
                  <c:v>-41</c:v>
                </c:pt>
                <c:pt idx="2">
                  <c:v>-51</c:v>
                </c:pt>
                <c:pt idx="3" formatCode="0">
                  <c:v>-36.6666666666667</c:v>
                </c:pt>
                <c:pt idx="4">
                  <c:v>-21</c:v>
                </c:pt>
                <c:pt idx="5">
                  <c:v>-11</c:v>
                </c:pt>
                <c:pt idx="6">
                  <c:v>-5</c:v>
                </c:pt>
                <c:pt idx="7">
                  <c:v>-8</c:v>
                </c:pt>
                <c:pt idx="8">
                  <c:v>-5</c:v>
                </c:pt>
                <c:pt idx="9">
                  <c:v>-16</c:v>
                </c:pt>
                <c:pt idx="10">
                  <c:v>-28</c:v>
                </c:pt>
                <c:pt idx="11">
                  <c:v>-42</c:v>
                </c:pt>
                <c:pt idx="12">
                  <c:v>-49</c:v>
                </c:pt>
                <c:pt idx="13">
                  <c:v>-30</c:v>
                </c:pt>
                <c:pt idx="14">
                  <c:v>-32</c:v>
                </c:pt>
                <c:pt idx="15">
                  <c:v>-31</c:v>
                </c:pt>
                <c:pt idx="16">
                  <c:v>-40</c:v>
                </c:pt>
                <c:pt idx="17">
                  <c:v>-21</c:v>
                </c:pt>
                <c:pt idx="18">
                  <c:v>-23</c:v>
                </c:pt>
                <c:pt idx="19">
                  <c:v>-19</c:v>
                </c:pt>
                <c:pt idx="20">
                  <c:v>-19</c:v>
                </c:pt>
                <c:pt idx="21">
                  <c:v>-28</c:v>
                </c:pt>
                <c:pt idx="22">
                  <c:v>-37</c:v>
                </c:pt>
              </c:numCache>
            </c:numRef>
          </c:val>
          <c:extLst>
            <c:ext xmlns:c16="http://schemas.microsoft.com/office/drawing/2014/chart" uri="{C3380CC4-5D6E-409C-BE32-E72D297353CC}">
              <c16:uniqueId val="{0000000C-F932-4850-A6A9-1582B1B5B8ED}"/>
            </c:ext>
          </c:extLst>
        </c:ser>
        <c:ser>
          <c:idx val="2"/>
          <c:order val="2"/>
          <c:spPr>
            <a:solidFill>
              <a:srgbClr val="F3B300"/>
            </a:solidFill>
            <a:ln>
              <a:noFill/>
            </a:ln>
            <a:effectLst/>
          </c:spPr>
          <c:invertIfNegative val="0"/>
          <c:dLbls>
            <c:dLbl>
              <c:idx val="22"/>
              <c:spPr>
                <a:noFill/>
                <a:ln>
                  <a:noFill/>
                </a:ln>
                <a:effectLst/>
              </c:spPr>
              <c:txPr>
                <a:bodyPr wrap="square" lIns="38100" tIns="19050" rIns="38100" bIns="19050" anchor="ctr">
                  <a:spAutoFit/>
                </a:bodyPr>
                <a:lstStyle/>
                <a:p>
                  <a:pPr>
                    <a:defRPr sz="1200" b="1"/>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189C-480B-AD17-F6B7A5FF8EB1}"/>
                </c:ext>
              </c:extLst>
            </c:dLbl>
            <c:spPr>
              <a:noFill/>
              <a:ln>
                <a:noFill/>
              </a:ln>
              <a:effectLst/>
            </c:spPr>
            <c:txPr>
              <a:bodyPr wrap="square" lIns="38100" tIns="19050" rIns="38100" bIns="19050" anchor="ctr">
                <a:spAutoFit/>
              </a:bodyPr>
              <a:lstStyle/>
              <a:p>
                <a:pPr>
                  <a:defRPr sz="1200" b="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Sheet1!$O$3:$AK$3</c:f>
              <c:numCache>
                <c:formatCode>General</c:formatCode>
                <c:ptCount val="23"/>
                <c:pt idx="0">
                  <c:v>51</c:v>
                </c:pt>
                <c:pt idx="1">
                  <c:v>41</c:v>
                </c:pt>
                <c:pt idx="2">
                  <c:v>22</c:v>
                </c:pt>
                <c:pt idx="3" formatCode="0">
                  <c:v>34.333333333333336</c:v>
                </c:pt>
                <c:pt idx="4">
                  <c:v>35</c:v>
                </c:pt>
                <c:pt idx="5">
                  <c:v>43</c:v>
                </c:pt>
                <c:pt idx="6">
                  <c:v>24</c:v>
                </c:pt>
                <c:pt idx="7">
                  <c:v>37</c:v>
                </c:pt>
                <c:pt idx="8">
                  <c:v>32</c:v>
                </c:pt>
                <c:pt idx="9">
                  <c:v>24</c:v>
                </c:pt>
                <c:pt idx="10">
                  <c:v>25</c:v>
                </c:pt>
                <c:pt idx="11">
                  <c:v>24</c:v>
                </c:pt>
                <c:pt idx="12">
                  <c:v>23</c:v>
                </c:pt>
                <c:pt idx="13">
                  <c:v>28</c:v>
                </c:pt>
                <c:pt idx="14">
                  <c:v>29</c:v>
                </c:pt>
                <c:pt idx="15">
                  <c:v>29</c:v>
                </c:pt>
                <c:pt idx="16">
                  <c:v>28</c:v>
                </c:pt>
                <c:pt idx="17">
                  <c:v>30</c:v>
                </c:pt>
                <c:pt idx="18">
                  <c:v>32</c:v>
                </c:pt>
                <c:pt idx="19">
                  <c:v>32</c:v>
                </c:pt>
                <c:pt idx="20">
                  <c:v>29</c:v>
                </c:pt>
                <c:pt idx="21">
                  <c:v>23</c:v>
                </c:pt>
                <c:pt idx="22">
                  <c:v>25</c:v>
                </c:pt>
              </c:numCache>
            </c:numRef>
          </c:val>
          <c:extLst>
            <c:ext xmlns:c16="http://schemas.microsoft.com/office/drawing/2014/chart" uri="{C3380CC4-5D6E-409C-BE32-E72D297353CC}">
              <c16:uniqueId val="{0000000D-F932-4850-A6A9-1582B1B5B8ED}"/>
            </c:ext>
          </c:extLst>
        </c:ser>
        <c:ser>
          <c:idx val="3"/>
          <c:order val="3"/>
          <c:spPr>
            <a:solidFill>
              <a:srgbClr val="0C8348"/>
            </a:solidFill>
            <a:ln>
              <a:noFill/>
            </a:ln>
            <a:effectLst/>
          </c:spPr>
          <c:invertIfNegative val="0"/>
          <c:dLbls>
            <c:dLbl>
              <c:idx val="22"/>
              <c:spPr>
                <a:noFill/>
                <a:ln>
                  <a:noFill/>
                </a:ln>
                <a:effectLst/>
              </c:spPr>
              <c:txPr>
                <a:bodyPr wrap="square" lIns="38100" tIns="19050" rIns="38100" bIns="19050" anchor="ctr">
                  <a:spAutoFit/>
                </a:bodyPr>
                <a:lstStyle/>
                <a:p>
                  <a:pPr>
                    <a:defRPr sz="1200" b="1">
                      <a:solidFill>
                        <a:schemeClr val="bg1"/>
                      </a:solidFill>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189C-480B-AD17-F6B7A5FF8EB1}"/>
                </c:ext>
              </c:extLst>
            </c:dLbl>
            <c:spPr>
              <a:noFill/>
              <a:ln>
                <a:noFill/>
              </a:ln>
              <a:effectLst/>
            </c:spPr>
            <c:txPr>
              <a:bodyPr wrap="square" lIns="38100" tIns="19050" rIns="38100" bIns="19050" anchor="ctr">
                <a:spAutoFit/>
              </a:bodyPr>
              <a:lstStyle/>
              <a:p>
                <a:pPr>
                  <a:defRPr sz="1200" b="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Sheet1!$O$4:$AK$4</c:f>
              <c:numCache>
                <c:formatCode>General</c:formatCode>
                <c:ptCount val="23"/>
                <c:pt idx="0">
                  <c:v>14</c:v>
                </c:pt>
                <c:pt idx="1">
                  <c:v>19</c:v>
                </c:pt>
                <c:pt idx="2">
                  <c:v>27</c:v>
                </c:pt>
                <c:pt idx="3" formatCode="0">
                  <c:v>29</c:v>
                </c:pt>
                <c:pt idx="4" formatCode="0">
                  <c:v>44</c:v>
                </c:pt>
                <c:pt idx="5">
                  <c:v>45</c:v>
                </c:pt>
                <c:pt idx="6">
                  <c:v>70</c:v>
                </c:pt>
                <c:pt idx="7">
                  <c:v>54</c:v>
                </c:pt>
                <c:pt idx="8">
                  <c:v>63</c:v>
                </c:pt>
                <c:pt idx="9">
                  <c:v>59</c:v>
                </c:pt>
                <c:pt idx="10">
                  <c:v>47</c:v>
                </c:pt>
                <c:pt idx="11">
                  <c:v>34</c:v>
                </c:pt>
                <c:pt idx="12">
                  <c:v>28</c:v>
                </c:pt>
                <c:pt idx="13">
                  <c:v>42</c:v>
                </c:pt>
                <c:pt idx="14">
                  <c:v>39</c:v>
                </c:pt>
                <c:pt idx="15">
                  <c:v>40</c:v>
                </c:pt>
                <c:pt idx="16">
                  <c:v>32</c:v>
                </c:pt>
                <c:pt idx="17">
                  <c:v>49</c:v>
                </c:pt>
                <c:pt idx="18">
                  <c:v>45</c:v>
                </c:pt>
                <c:pt idx="19">
                  <c:v>48</c:v>
                </c:pt>
                <c:pt idx="20">
                  <c:v>53</c:v>
                </c:pt>
                <c:pt idx="21">
                  <c:v>49</c:v>
                </c:pt>
                <c:pt idx="22">
                  <c:v>38</c:v>
                </c:pt>
              </c:numCache>
            </c:numRef>
          </c:val>
          <c:extLst>
            <c:ext xmlns:c16="http://schemas.microsoft.com/office/drawing/2014/chart" uri="{C3380CC4-5D6E-409C-BE32-E72D297353CC}">
              <c16:uniqueId val="{00000000-07A2-475F-B143-B55FDDB7F849}"/>
            </c:ext>
          </c:extLst>
        </c:ser>
        <c:dLbls>
          <c:showLegendKey val="0"/>
          <c:showVal val="0"/>
          <c:showCatName val="0"/>
          <c:showSerName val="0"/>
          <c:showPercent val="0"/>
          <c:showBubbleSize val="0"/>
        </c:dLbls>
        <c:gapWidth val="50"/>
        <c:overlap val="100"/>
        <c:axId val="546116152"/>
        <c:axId val="545601496"/>
      </c:barChart>
      <c:catAx>
        <c:axId val="546116152"/>
        <c:scaling>
          <c:orientation val="minMax"/>
        </c:scaling>
        <c:delete val="1"/>
        <c:axPos val="b"/>
        <c:numFmt formatCode="General" sourceLinked="1"/>
        <c:majorTickMark val="none"/>
        <c:minorTickMark val="none"/>
        <c:tickLblPos val="nextTo"/>
        <c:crossAx val="545601496"/>
        <c:crosses val="autoZero"/>
        <c:auto val="1"/>
        <c:lblAlgn val="ctr"/>
        <c:lblOffset val="100"/>
        <c:noMultiLvlLbl val="0"/>
      </c:catAx>
      <c:valAx>
        <c:axId val="545601496"/>
        <c:scaling>
          <c:orientation val="minMax"/>
        </c:scaling>
        <c:delete val="1"/>
        <c:axPos val="l"/>
        <c:numFmt formatCode="General" sourceLinked="1"/>
        <c:majorTickMark val="none"/>
        <c:minorTickMark val="none"/>
        <c:tickLblPos val="nextTo"/>
        <c:crossAx val="546116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SSA 2016 - 2023</c:v>
                </c:pt>
              </c:strCache>
            </c:strRef>
          </c:tx>
          <c:spPr>
            <a:solidFill>
              <a:schemeClr val="accent1"/>
            </a:solidFill>
            <a:ln>
              <a:noFill/>
            </a:ln>
            <a:effectLst/>
          </c:spPr>
          <c:invertIfNegative val="0"/>
          <c:cat>
            <c:strRef>
              <c:f>Sheet1!$A$2</c:f>
              <c:strCache>
                <c:ptCount val="1"/>
                <c:pt idx="0">
                  <c:v>Transaction Volumes</c:v>
                </c:pt>
              </c:strCache>
            </c:strRef>
          </c:cat>
          <c:val>
            <c:numRef>
              <c:f>Sheet1!$B$2</c:f>
              <c:numCache>
                <c:formatCode>_(* #,##0_);_(* \(#,##0\);_(* "-"??_);_(@_)</c:formatCode>
                <c:ptCount val="1"/>
                <c:pt idx="0">
                  <c:v>1700000000</c:v>
                </c:pt>
              </c:numCache>
            </c:numRef>
          </c:val>
          <c:extLst>
            <c:ext xmlns:c16="http://schemas.microsoft.com/office/drawing/2014/chart" uri="{C3380CC4-5D6E-409C-BE32-E72D297353CC}">
              <c16:uniqueId val="{00000000-41A4-412C-93A9-17BBEDDEFCFE}"/>
            </c:ext>
          </c:extLst>
        </c:ser>
        <c:ser>
          <c:idx val="1"/>
          <c:order val="1"/>
          <c:tx>
            <c:strRef>
              <c:f>Sheet1!$C$1</c:f>
              <c:strCache>
                <c:ptCount val="1"/>
                <c:pt idx="0">
                  <c:v>Dubai rolling 15 months</c:v>
                </c:pt>
              </c:strCache>
            </c:strRef>
          </c:tx>
          <c:spPr>
            <a:solidFill>
              <a:schemeClr val="accent2"/>
            </a:solidFill>
            <a:ln>
              <a:noFill/>
            </a:ln>
            <a:effectLst/>
          </c:spPr>
          <c:invertIfNegative val="0"/>
          <c:cat>
            <c:strRef>
              <c:f>Sheet1!$A$2</c:f>
              <c:strCache>
                <c:ptCount val="1"/>
                <c:pt idx="0">
                  <c:v>Transaction Volumes</c:v>
                </c:pt>
              </c:strCache>
            </c:strRef>
          </c:cat>
          <c:val>
            <c:numRef>
              <c:f>Sheet1!$C$2</c:f>
              <c:numCache>
                <c:formatCode>General</c:formatCode>
                <c:ptCount val="1"/>
                <c:pt idx="0">
                  <c:v>1500000000</c:v>
                </c:pt>
              </c:numCache>
            </c:numRef>
          </c:val>
          <c:extLst>
            <c:ext xmlns:c16="http://schemas.microsoft.com/office/drawing/2014/chart" uri="{C3380CC4-5D6E-409C-BE32-E72D297353CC}">
              <c16:uniqueId val="{00000001-41A4-412C-93A9-17BBEDDEFCFE}"/>
            </c:ext>
          </c:extLst>
        </c:ser>
        <c:dLbls>
          <c:showLegendKey val="0"/>
          <c:showVal val="0"/>
          <c:showCatName val="0"/>
          <c:showSerName val="0"/>
          <c:showPercent val="0"/>
          <c:showBubbleSize val="0"/>
        </c:dLbls>
        <c:gapWidth val="219"/>
        <c:overlap val="-27"/>
        <c:axId val="274885264"/>
        <c:axId val="470966896"/>
      </c:barChart>
      <c:catAx>
        <c:axId val="274885264"/>
        <c:scaling>
          <c:orientation val="minMax"/>
        </c:scaling>
        <c:delete val="1"/>
        <c:axPos val="b"/>
        <c:numFmt formatCode="General" sourceLinked="1"/>
        <c:majorTickMark val="none"/>
        <c:minorTickMark val="none"/>
        <c:tickLblPos val="nextTo"/>
        <c:crossAx val="470966896"/>
        <c:crosses val="autoZero"/>
        <c:auto val="1"/>
        <c:lblAlgn val="ctr"/>
        <c:lblOffset val="100"/>
        <c:noMultiLvlLbl val="0"/>
      </c:catAx>
      <c:valAx>
        <c:axId val="470966896"/>
        <c:scaling>
          <c:orientation val="minMax"/>
          <c:min val="0"/>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200" b="1" i="0" u="none" strike="noStrike" kern="1200" baseline="0">
                <a:solidFill>
                  <a:srgbClr val="003E51"/>
                </a:solidFill>
                <a:latin typeface="+mn-lt"/>
                <a:ea typeface="+mn-ea"/>
                <a:cs typeface="+mn-cs"/>
              </a:defRPr>
            </a:pPr>
            <a:endParaRPr lang="en-US"/>
          </a:p>
        </c:txPr>
        <c:crossAx val="274885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mn-lt"/>
                <a:ea typeface="Source Sans Pro" panose="020B0503030403020204" pitchFamily="34" charset="0"/>
                <a:cs typeface="+mn-cs"/>
              </a:defRPr>
            </a:pPr>
            <a:r>
              <a:rPr lang="en-ZA" sz="1400" b="1" dirty="0">
                <a:latin typeface="+mj-lt"/>
              </a:rPr>
              <a:t>Room Supply in Planning Stage (2017 – 2025)</a:t>
            </a:r>
            <a:endParaRPr lang="en-US" sz="1400" b="1" dirty="0">
              <a:latin typeface="+mj-lt"/>
            </a:endParaRP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mn-lt"/>
              <a:ea typeface="Source Sans Pro" panose="020B0503030403020204" pitchFamily="34" charset="0"/>
              <a:cs typeface="+mn-cs"/>
            </a:defRPr>
          </a:pPr>
          <a:endParaRPr lang="en-US"/>
        </a:p>
      </c:txPr>
    </c:title>
    <c:autoTitleDeleted val="0"/>
    <c:plotArea>
      <c:layout/>
      <c:barChart>
        <c:barDir val="col"/>
        <c:grouping val="stacked"/>
        <c:varyColors val="0"/>
        <c:ser>
          <c:idx val="0"/>
          <c:order val="0"/>
          <c:tx>
            <c:strRef>
              <c:f>Sheet1!$C$49</c:f>
              <c:strCache>
                <c:ptCount val="1"/>
                <c:pt idx="0">
                  <c:v>Angola</c:v>
                </c:pt>
              </c:strCache>
            </c:strRef>
          </c:tx>
          <c:spPr>
            <a:solidFill>
              <a:schemeClr val="accent1"/>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Sheet1!$L$49:$P$49</c:f>
              <c:numCache>
                <c:formatCode>#,##0</c:formatCode>
                <c:ptCount val="5"/>
                <c:pt idx="0">
                  <c:v>1834</c:v>
                </c:pt>
                <c:pt idx="1">
                  <c:v>509</c:v>
                </c:pt>
                <c:pt idx="2">
                  <c:v>408</c:v>
                </c:pt>
                <c:pt idx="3">
                  <c:v>408</c:v>
                </c:pt>
                <c:pt idx="4">
                  <c:v>736</c:v>
                </c:pt>
              </c:numCache>
            </c:numRef>
          </c:val>
          <c:extLst>
            <c:ext xmlns:c16="http://schemas.microsoft.com/office/drawing/2014/chart" uri="{C3380CC4-5D6E-409C-BE32-E72D297353CC}">
              <c16:uniqueId val="{00000000-1717-4EE7-9BFF-E657BD33BC09}"/>
            </c:ext>
          </c:extLst>
        </c:ser>
        <c:ser>
          <c:idx val="1"/>
          <c:order val="1"/>
          <c:tx>
            <c:strRef>
              <c:f>Sheet1!$C$50</c:f>
              <c:strCache>
                <c:ptCount val="1"/>
                <c:pt idx="0">
                  <c:v>Botswana</c:v>
                </c:pt>
              </c:strCache>
            </c:strRef>
          </c:tx>
          <c:spPr>
            <a:solidFill>
              <a:schemeClr val="accent2"/>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Sheet1!$L$50:$P$50</c:f>
              <c:numCache>
                <c:formatCode>#,##0</c:formatCode>
                <c:ptCount val="5"/>
                <c:pt idx="0">
                  <c:v>360</c:v>
                </c:pt>
                <c:pt idx="1">
                  <c:v>360</c:v>
                </c:pt>
                <c:pt idx="2">
                  <c:v>360</c:v>
                </c:pt>
                <c:pt idx="3">
                  <c:v>315</c:v>
                </c:pt>
                <c:pt idx="4">
                  <c:v>341</c:v>
                </c:pt>
              </c:numCache>
            </c:numRef>
          </c:val>
          <c:extLst>
            <c:ext xmlns:c16="http://schemas.microsoft.com/office/drawing/2014/chart" uri="{C3380CC4-5D6E-409C-BE32-E72D297353CC}">
              <c16:uniqueId val="{00000001-1717-4EE7-9BFF-E657BD33BC09}"/>
            </c:ext>
          </c:extLst>
        </c:ser>
        <c:ser>
          <c:idx val="2"/>
          <c:order val="2"/>
          <c:tx>
            <c:strRef>
              <c:f>Sheet1!$C$51</c:f>
              <c:strCache>
                <c:ptCount val="1"/>
                <c:pt idx="0">
                  <c:v>Côte d'Ivoire</c:v>
                </c:pt>
              </c:strCache>
            </c:strRef>
          </c:tx>
          <c:spPr>
            <a:solidFill>
              <a:schemeClr val="accent3"/>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Sheet1!$L$51:$P$51</c:f>
              <c:numCache>
                <c:formatCode>#,##0</c:formatCode>
                <c:ptCount val="5"/>
                <c:pt idx="0">
                  <c:v>212</c:v>
                </c:pt>
                <c:pt idx="1">
                  <c:v>1172</c:v>
                </c:pt>
                <c:pt idx="2">
                  <c:v>705</c:v>
                </c:pt>
                <c:pt idx="3">
                  <c:v>435</c:v>
                </c:pt>
                <c:pt idx="4">
                  <c:v>473</c:v>
                </c:pt>
              </c:numCache>
            </c:numRef>
          </c:val>
          <c:extLst>
            <c:ext xmlns:c16="http://schemas.microsoft.com/office/drawing/2014/chart" uri="{C3380CC4-5D6E-409C-BE32-E72D297353CC}">
              <c16:uniqueId val="{00000002-1717-4EE7-9BFF-E657BD33BC09}"/>
            </c:ext>
          </c:extLst>
        </c:ser>
        <c:ser>
          <c:idx val="4"/>
          <c:order val="4"/>
          <c:tx>
            <c:strRef>
              <c:f>Sheet1!$C$53</c:f>
              <c:strCache>
                <c:ptCount val="1"/>
                <c:pt idx="0">
                  <c:v>Ethiopia</c:v>
                </c:pt>
              </c:strCache>
            </c:strRef>
          </c:tx>
          <c:spPr>
            <a:solidFill>
              <a:schemeClr val="accent5"/>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Sheet1!$L$53:$P$53</c:f>
              <c:numCache>
                <c:formatCode>#,##0</c:formatCode>
                <c:ptCount val="5"/>
                <c:pt idx="0">
                  <c:v>2023</c:v>
                </c:pt>
                <c:pt idx="1">
                  <c:v>3229</c:v>
                </c:pt>
                <c:pt idx="2">
                  <c:v>3430</c:v>
                </c:pt>
                <c:pt idx="3">
                  <c:v>3911</c:v>
                </c:pt>
                <c:pt idx="4">
                  <c:v>1828</c:v>
                </c:pt>
              </c:numCache>
            </c:numRef>
          </c:val>
          <c:extLst>
            <c:ext xmlns:c16="http://schemas.microsoft.com/office/drawing/2014/chart" uri="{C3380CC4-5D6E-409C-BE32-E72D297353CC}">
              <c16:uniqueId val="{00000003-1717-4EE7-9BFF-E657BD33BC09}"/>
            </c:ext>
          </c:extLst>
        </c:ser>
        <c:ser>
          <c:idx val="5"/>
          <c:order val="5"/>
          <c:tx>
            <c:strRef>
              <c:f>Sheet1!$C$54</c:f>
              <c:strCache>
                <c:ptCount val="1"/>
                <c:pt idx="0">
                  <c:v>Ghana</c:v>
                </c:pt>
              </c:strCache>
            </c:strRef>
          </c:tx>
          <c:spPr>
            <a:solidFill>
              <a:schemeClr val="accent6"/>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Sheet1!$L$54:$P$54</c:f>
              <c:numCache>
                <c:formatCode>#,##0</c:formatCode>
                <c:ptCount val="5"/>
                <c:pt idx="0">
                  <c:v>827</c:v>
                </c:pt>
                <c:pt idx="1">
                  <c:v>1180</c:v>
                </c:pt>
                <c:pt idx="2">
                  <c:v>795</c:v>
                </c:pt>
                <c:pt idx="3">
                  <c:v>583</c:v>
                </c:pt>
                <c:pt idx="4">
                  <c:v>1327</c:v>
                </c:pt>
              </c:numCache>
            </c:numRef>
          </c:val>
          <c:extLst>
            <c:ext xmlns:c16="http://schemas.microsoft.com/office/drawing/2014/chart" uri="{C3380CC4-5D6E-409C-BE32-E72D297353CC}">
              <c16:uniqueId val="{00000004-1717-4EE7-9BFF-E657BD33BC09}"/>
            </c:ext>
          </c:extLst>
        </c:ser>
        <c:ser>
          <c:idx val="6"/>
          <c:order val="6"/>
          <c:tx>
            <c:strRef>
              <c:f>Sheet1!$C$55</c:f>
              <c:strCache>
                <c:ptCount val="1"/>
                <c:pt idx="0">
                  <c:v>Kenya</c:v>
                </c:pt>
              </c:strCache>
            </c:strRef>
          </c:tx>
          <c:spPr>
            <a:solidFill>
              <a:srgbClr val="800061"/>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Sheet1!$L$55:$P$55</c:f>
              <c:numCache>
                <c:formatCode>#,##0</c:formatCode>
                <c:ptCount val="5"/>
                <c:pt idx="0">
                  <c:v>709</c:v>
                </c:pt>
                <c:pt idx="1">
                  <c:v>2333</c:v>
                </c:pt>
                <c:pt idx="2">
                  <c:v>1420</c:v>
                </c:pt>
                <c:pt idx="3">
                  <c:v>2882</c:v>
                </c:pt>
                <c:pt idx="4">
                  <c:v>1963</c:v>
                </c:pt>
              </c:numCache>
            </c:numRef>
          </c:val>
          <c:extLst>
            <c:ext xmlns:c16="http://schemas.microsoft.com/office/drawing/2014/chart" uri="{C3380CC4-5D6E-409C-BE32-E72D297353CC}">
              <c16:uniqueId val="{00000005-1717-4EE7-9BFF-E657BD33BC09}"/>
            </c:ext>
          </c:extLst>
        </c:ser>
        <c:ser>
          <c:idx val="7"/>
          <c:order val="7"/>
          <c:tx>
            <c:strRef>
              <c:f>Sheet1!$C$56</c:f>
              <c:strCache>
                <c:ptCount val="1"/>
                <c:pt idx="0">
                  <c:v>Mauritius</c:v>
                </c:pt>
              </c:strCache>
            </c:strRef>
          </c:tx>
          <c:spPr>
            <a:solidFill>
              <a:schemeClr val="accent2">
                <a:lumMod val="6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Sheet1!$L$56:$P$56</c:f>
              <c:numCache>
                <c:formatCode>#,##0</c:formatCode>
                <c:ptCount val="5"/>
                <c:pt idx="0">
                  <c:v>332</c:v>
                </c:pt>
                <c:pt idx="1">
                  <c:v>640</c:v>
                </c:pt>
                <c:pt idx="2">
                  <c:v>454</c:v>
                </c:pt>
                <c:pt idx="3">
                  <c:v>598</c:v>
                </c:pt>
                <c:pt idx="4">
                  <c:v>264</c:v>
                </c:pt>
              </c:numCache>
            </c:numRef>
          </c:val>
          <c:extLst>
            <c:ext xmlns:c16="http://schemas.microsoft.com/office/drawing/2014/chart" uri="{C3380CC4-5D6E-409C-BE32-E72D297353CC}">
              <c16:uniqueId val="{00000006-1717-4EE7-9BFF-E657BD33BC09}"/>
            </c:ext>
          </c:extLst>
        </c:ser>
        <c:ser>
          <c:idx val="8"/>
          <c:order val="8"/>
          <c:tx>
            <c:strRef>
              <c:f>Sheet1!$C$57</c:f>
              <c:strCache>
                <c:ptCount val="1"/>
                <c:pt idx="0">
                  <c:v>Morocco</c:v>
                </c:pt>
              </c:strCache>
            </c:strRef>
          </c:tx>
          <c:spPr>
            <a:solidFill>
              <a:srgbClr val="B0CAA8"/>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Sheet1!$L$57:$P$57</c:f>
              <c:numCache>
                <c:formatCode>#,##0</c:formatCode>
                <c:ptCount val="5"/>
                <c:pt idx="0">
                  <c:v>2099</c:v>
                </c:pt>
                <c:pt idx="1">
                  <c:v>3047</c:v>
                </c:pt>
                <c:pt idx="2">
                  <c:v>2582</c:v>
                </c:pt>
                <c:pt idx="3">
                  <c:v>3375</c:v>
                </c:pt>
                <c:pt idx="4">
                  <c:v>2835</c:v>
                </c:pt>
              </c:numCache>
            </c:numRef>
          </c:val>
          <c:extLst>
            <c:ext xmlns:c16="http://schemas.microsoft.com/office/drawing/2014/chart" uri="{C3380CC4-5D6E-409C-BE32-E72D297353CC}">
              <c16:uniqueId val="{00000007-1717-4EE7-9BFF-E657BD33BC09}"/>
            </c:ext>
          </c:extLst>
        </c:ser>
        <c:ser>
          <c:idx val="9"/>
          <c:order val="9"/>
          <c:tx>
            <c:strRef>
              <c:f>Sheet1!$C$58</c:f>
              <c:strCache>
                <c:ptCount val="1"/>
                <c:pt idx="0">
                  <c:v>Namibia</c:v>
                </c:pt>
              </c:strCache>
            </c:strRef>
          </c:tx>
          <c:spPr>
            <a:solidFill>
              <a:schemeClr val="accent4">
                <a:lumMod val="60000"/>
              </a:schemeClr>
            </a:solidFill>
            <a:ln>
              <a:no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Sheet1!$L$58:$P$58</c:f>
              <c:numCache>
                <c:formatCode>#,##0</c:formatCode>
                <c:ptCount val="5"/>
                <c:pt idx="0">
                  <c:v>0</c:v>
                </c:pt>
                <c:pt idx="1">
                  <c:v>0</c:v>
                </c:pt>
                <c:pt idx="2">
                  <c:v>0</c:v>
                </c:pt>
                <c:pt idx="3">
                  <c:v>1</c:v>
                </c:pt>
                <c:pt idx="4">
                  <c:v>1</c:v>
                </c:pt>
              </c:numCache>
            </c:numRef>
          </c:val>
          <c:extLst>
            <c:ext xmlns:c16="http://schemas.microsoft.com/office/drawing/2014/chart" uri="{C3380CC4-5D6E-409C-BE32-E72D297353CC}">
              <c16:uniqueId val="{00000008-1717-4EE7-9BFF-E657BD33BC09}"/>
            </c:ext>
          </c:extLst>
        </c:ser>
        <c:ser>
          <c:idx val="10"/>
          <c:order val="10"/>
          <c:tx>
            <c:strRef>
              <c:f>Sheet1!$C$59</c:f>
              <c:strCache>
                <c:ptCount val="1"/>
                <c:pt idx="0">
                  <c:v>Nigeria</c:v>
                </c:pt>
              </c:strCache>
            </c:strRef>
          </c:tx>
          <c:spPr>
            <a:solidFill>
              <a:srgbClr val="4B7744"/>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Sheet1!$L$59:$P$59</c:f>
              <c:numCache>
                <c:formatCode>#,##0</c:formatCode>
                <c:ptCount val="5"/>
                <c:pt idx="0">
                  <c:v>4756</c:v>
                </c:pt>
                <c:pt idx="1">
                  <c:v>4718</c:v>
                </c:pt>
                <c:pt idx="2">
                  <c:v>3292</c:v>
                </c:pt>
                <c:pt idx="3">
                  <c:v>3418</c:v>
                </c:pt>
                <c:pt idx="4">
                  <c:v>3196</c:v>
                </c:pt>
              </c:numCache>
            </c:numRef>
          </c:val>
          <c:extLst>
            <c:ext xmlns:c16="http://schemas.microsoft.com/office/drawing/2014/chart" uri="{C3380CC4-5D6E-409C-BE32-E72D297353CC}">
              <c16:uniqueId val="{00000009-1717-4EE7-9BFF-E657BD33BC09}"/>
            </c:ext>
          </c:extLst>
        </c:ser>
        <c:ser>
          <c:idx val="11"/>
          <c:order val="11"/>
          <c:tx>
            <c:strRef>
              <c:f>Sheet1!$C$60</c:f>
              <c:strCache>
                <c:ptCount val="1"/>
                <c:pt idx="0">
                  <c:v>Rwanda</c:v>
                </c:pt>
              </c:strCache>
            </c:strRef>
          </c:tx>
          <c:spPr>
            <a:solidFill>
              <a:schemeClr val="accent6">
                <a:lumMod val="6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Sheet1!$L$60:$P$60</c:f>
              <c:numCache>
                <c:formatCode>#,##0</c:formatCode>
                <c:ptCount val="5"/>
                <c:pt idx="0">
                  <c:v>198</c:v>
                </c:pt>
                <c:pt idx="1">
                  <c:v>198</c:v>
                </c:pt>
                <c:pt idx="2">
                  <c:v>294</c:v>
                </c:pt>
                <c:pt idx="3">
                  <c:v>315</c:v>
                </c:pt>
                <c:pt idx="4">
                  <c:v>58</c:v>
                </c:pt>
              </c:numCache>
            </c:numRef>
          </c:val>
          <c:extLst>
            <c:ext xmlns:c16="http://schemas.microsoft.com/office/drawing/2014/chart" uri="{C3380CC4-5D6E-409C-BE32-E72D297353CC}">
              <c16:uniqueId val="{0000000A-1717-4EE7-9BFF-E657BD33BC09}"/>
            </c:ext>
          </c:extLst>
        </c:ser>
        <c:ser>
          <c:idx val="12"/>
          <c:order val="12"/>
          <c:tx>
            <c:strRef>
              <c:f>Sheet1!$C$61</c:f>
              <c:strCache>
                <c:ptCount val="1"/>
                <c:pt idx="0">
                  <c:v>Senegal</c:v>
                </c:pt>
              </c:strCache>
            </c:strRef>
          </c:tx>
          <c:spPr>
            <a:solidFill>
              <a:schemeClr val="accent1">
                <a:lumMod val="80000"/>
                <a:lumOff val="2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Sheet1!$L$61:$P$61</c:f>
              <c:numCache>
                <c:formatCode>#,##0</c:formatCode>
                <c:ptCount val="5"/>
                <c:pt idx="0">
                  <c:v>381</c:v>
                </c:pt>
                <c:pt idx="1">
                  <c:v>874</c:v>
                </c:pt>
                <c:pt idx="2">
                  <c:v>762</c:v>
                </c:pt>
                <c:pt idx="3">
                  <c:v>462</c:v>
                </c:pt>
                <c:pt idx="4">
                  <c:v>1416</c:v>
                </c:pt>
              </c:numCache>
            </c:numRef>
          </c:val>
          <c:extLst>
            <c:ext xmlns:c16="http://schemas.microsoft.com/office/drawing/2014/chart" uri="{C3380CC4-5D6E-409C-BE32-E72D297353CC}">
              <c16:uniqueId val="{0000000B-1717-4EE7-9BFF-E657BD33BC09}"/>
            </c:ext>
          </c:extLst>
        </c:ser>
        <c:ser>
          <c:idx val="13"/>
          <c:order val="13"/>
          <c:tx>
            <c:strRef>
              <c:f>Sheet1!$C$62</c:f>
              <c:strCache>
                <c:ptCount val="1"/>
                <c:pt idx="0">
                  <c:v>Seychelles</c:v>
                </c:pt>
              </c:strCache>
            </c:strRef>
          </c:tx>
          <c:spPr>
            <a:solidFill>
              <a:schemeClr val="accent2">
                <a:lumMod val="80000"/>
                <a:lumOff val="20000"/>
              </a:schemeClr>
            </a:solidFill>
            <a:ln>
              <a:no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Sheet1!$L$62:$P$62</c:f>
              <c:numCache>
                <c:formatCode>#,##0</c:formatCode>
                <c:ptCount val="5"/>
                <c:pt idx="0">
                  <c:v>491</c:v>
                </c:pt>
                <c:pt idx="1">
                  <c:v>70</c:v>
                </c:pt>
                <c:pt idx="2">
                  <c:v>0</c:v>
                </c:pt>
                <c:pt idx="3">
                  <c:v>120</c:v>
                </c:pt>
                <c:pt idx="4">
                  <c:v>40</c:v>
                </c:pt>
              </c:numCache>
            </c:numRef>
          </c:val>
          <c:extLst>
            <c:ext xmlns:c16="http://schemas.microsoft.com/office/drawing/2014/chart" uri="{C3380CC4-5D6E-409C-BE32-E72D297353CC}">
              <c16:uniqueId val="{0000000C-1717-4EE7-9BFF-E657BD33BC09}"/>
            </c:ext>
          </c:extLst>
        </c:ser>
        <c:ser>
          <c:idx val="14"/>
          <c:order val="14"/>
          <c:tx>
            <c:strRef>
              <c:f>Sheet1!$C$63</c:f>
              <c:strCache>
                <c:ptCount val="1"/>
                <c:pt idx="0">
                  <c:v>South Africa</c:v>
                </c:pt>
              </c:strCache>
            </c:strRef>
          </c:tx>
          <c:spPr>
            <a:solidFill>
              <a:schemeClr val="accent3">
                <a:lumMod val="80000"/>
                <a:lumOff val="2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Sheet1!$L$63:$P$63</c:f>
              <c:numCache>
                <c:formatCode>#,##0</c:formatCode>
                <c:ptCount val="5"/>
                <c:pt idx="0">
                  <c:v>1534</c:v>
                </c:pt>
                <c:pt idx="1">
                  <c:v>2476</c:v>
                </c:pt>
                <c:pt idx="2">
                  <c:v>2433</c:v>
                </c:pt>
                <c:pt idx="3">
                  <c:v>1683</c:v>
                </c:pt>
                <c:pt idx="4">
                  <c:v>2441</c:v>
                </c:pt>
              </c:numCache>
            </c:numRef>
          </c:val>
          <c:extLst>
            <c:ext xmlns:c16="http://schemas.microsoft.com/office/drawing/2014/chart" uri="{C3380CC4-5D6E-409C-BE32-E72D297353CC}">
              <c16:uniqueId val="{0000000D-1717-4EE7-9BFF-E657BD33BC09}"/>
            </c:ext>
          </c:extLst>
        </c:ser>
        <c:ser>
          <c:idx val="15"/>
          <c:order val="15"/>
          <c:tx>
            <c:strRef>
              <c:f>Sheet1!$C$64</c:f>
              <c:strCache>
                <c:ptCount val="1"/>
                <c:pt idx="0">
                  <c:v>Tanzania</c:v>
                </c:pt>
              </c:strCache>
            </c:strRef>
          </c:tx>
          <c:spPr>
            <a:solidFill>
              <a:srgbClr val="F3B300"/>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Sheet1!$L$64:$P$64</c:f>
              <c:numCache>
                <c:formatCode>#,##0</c:formatCode>
                <c:ptCount val="5"/>
                <c:pt idx="0">
                  <c:v>150</c:v>
                </c:pt>
                <c:pt idx="1">
                  <c:v>240</c:v>
                </c:pt>
                <c:pt idx="2">
                  <c:v>90</c:v>
                </c:pt>
                <c:pt idx="3">
                  <c:v>316</c:v>
                </c:pt>
                <c:pt idx="4">
                  <c:v>705</c:v>
                </c:pt>
              </c:numCache>
            </c:numRef>
          </c:val>
          <c:extLst>
            <c:ext xmlns:c16="http://schemas.microsoft.com/office/drawing/2014/chart" uri="{C3380CC4-5D6E-409C-BE32-E72D297353CC}">
              <c16:uniqueId val="{0000000E-1717-4EE7-9BFF-E657BD33BC09}"/>
            </c:ext>
          </c:extLst>
        </c:ser>
        <c:ser>
          <c:idx val="16"/>
          <c:order val="16"/>
          <c:tx>
            <c:strRef>
              <c:f>Sheet1!$C$65</c:f>
              <c:strCache>
                <c:ptCount val="1"/>
                <c:pt idx="0">
                  <c:v>Zambia</c:v>
                </c:pt>
              </c:strCache>
            </c:strRef>
          </c:tx>
          <c:spPr>
            <a:solidFill>
              <a:srgbClr val="FCAB7C"/>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Sheet1!$L$65:$P$65</c:f>
              <c:numCache>
                <c:formatCode>#,##0</c:formatCode>
                <c:ptCount val="5"/>
                <c:pt idx="0">
                  <c:v>0</c:v>
                </c:pt>
                <c:pt idx="1">
                  <c:v>1174</c:v>
                </c:pt>
                <c:pt idx="2">
                  <c:v>751</c:v>
                </c:pt>
                <c:pt idx="3">
                  <c:v>665</c:v>
                </c:pt>
                <c:pt idx="4">
                  <c:v>727</c:v>
                </c:pt>
              </c:numCache>
            </c:numRef>
          </c:val>
          <c:extLst>
            <c:ext xmlns:c16="http://schemas.microsoft.com/office/drawing/2014/chart" uri="{C3380CC4-5D6E-409C-BE32-E72D297353CC}">
              <c16:uniqueId val="{0000000F-1717-4EE7-9BFF-E657BD33BC09}"/>
            </c:ext>
          </c:extLst>
        </c:ser>
        <c:ser>
          <c:idx val="17"/>
          <c:order val="17"/>
          <c:tx>
            <c:strRef>
              <c:f>Sheet1!$C$66</c:f>
              <c:strCache>
                <c:ptCount val="1"/>
                <c:pt idx="0">
                  <c:v>Zimbabwe</c:v>
                </c:pt>
              </c:strCache>
            </c:strRef>
          </c:tx>
          <c:spPr>
            <a:solidFill>
              <a:schemeClr val="accent6">
                <a:lumMod val="80000"/>
                <a:lumOff val="2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Sheet1!$L$66:$P$66</c:f>
              <c:numCache>
                <c:formatCode>#,##0</c:formatCode>
                <c:ptCount val="5"/>
                <c:pt idx="0">
                  <c:v>245</c:v>
                </c:pt>
                <c:pt idx="1">
                  <c:v>54</c:v>
                </c:pt>
                <c:pt idx="2">
                  <c:v>292</c:v>
                </c:pt>
                <c:pt idx="3">
                  <c:v>452</c:v>
                </c:pt>
                <c:pt idx="4">
                  <c:v>367</c:v>
                </c:pt>
              </c:numCache>
            </c:numRef>
          </c:val>
          <c:extLst>
            <c:ext xmlns:c16="http://schemas.microsoft.com/office/drawing/2014/chart" uri="{C3380CC4-5D6E-409C-BE32-E72D297353CC}">
              <c16:uniqueId val="{00000010-1717-4EE7-9BFF-E657BD33BC09}"/>
            </c:ext>
          </c:extLst>
        </c:ser>
        <c:dLbls>
          <c:showLegendKey val="0"/>
          <c:showVal val="0"/>
          <c:showCatName val="0"/>
          <c:showSerName val="0"/>
          <c:showPercent val="0"/>
          <c:showBubbleSize val="0"/>
        </c:dLbls>
        <c:gapWidth val="219"/>
        <c:overlap val="100"/>
        <c:axId val="899089631"/>
        <c:axId val="899092031"/>
        <c:extLst>
          <c:ext xmlns:c15="http://schemas.microsoft.com/office/drawing/2012/chart" uri="{02D57815-91ED-43cb-92C2-25804820EDAC}">
            <c15:filteredBarSeries>
              <c15:ser>
                <c:idx val="3"/>
                <c:order val="3"/>
                <c:tx>
                  <c:strRef>
                    <c:extLst>
                      <c:ext uri="{02D57815-91ED-43cb-92C2-25804820EDAC}">
                        <c15:formulaRef>
                          <c15:sqref>Sheet1!$C$52</c15:sqref>
                        </c15:formulaRef>
                      </c:ext>
                    </c:extLst>
                    <c:strCache>
                      <c:ptCount val="1"/>
                      <c:pt idx="0">
                        <c:v>Egypt</c:v>
                      </c:pt>
                    </c:strCache>
                  </c:strRef>
                </c:tx>
                <c:spPr>
                  <a:solidFill>
                    <a:schemeClr val="accent4"/>
                  </a:solidFill>
                  <a:ln>
                    <a:noFill/>
                  </a:ln>
                  <a:effectLst/>
                </c:spPr>
                <c:invertIfNegative val="0"/>
                <c:cat>
                  <c:numRef>
                    <c:extLst>
                      <c:ext uri="{02D57815-91ED-43cb-92C2-25804820EDAC}">
                        <c15:formulaRef>
                          <c15:sqref>Sheet1!$L$48:$P$48</c15:sqref>
                        </c15:formulaRef>
                      </c:ext>
                    </c:extLst>
                    <c:numCache>
                      <c:formatCode>General</c:formatCode>
                      <c:ptCount val="5"/>
                      <c:pt idx="0">
                        <c:v>2017</c:v>
                      </c:pt>
                      <c:pt idx="1">
                        <c:v>2019</c:v>
                      </c:pt>
                      <c:pt idx="2">
                        <c:v>2021</c:v>
                      </c:pt>
                      <c:pt idx="3">
                        <c:v>2023</c:v>
                      </c:pt>
                      <c:pt idx="4">
                        <c:v>2025</c:v>
                      </c:pt>
                    </c:numCache>
                  </c:numRef>
                </c:cat>
                <c:val>
                  <c:numRef>
                    <c:extLst>
                      <c:ext uri="{02D57815-91ED-43cb-92C2-25804820EDAC}">
                        <c15:formulaRef>
                          <c15:sqref>Sheet1!$L$52:$P$52</c15:sqref>
                        </c15:formulaRef>
                      </c:ext>
                    </c:extLst>
                    <c:numCache>
                      <c:formatCode>#,##0</c:formatCode>
                      <c:ptCount val="5"/>
                      <c:pt idx="0">
                        <c:v>4962</c:v>
                      </c:pt>
                      <c:pt idx="1">
                        <c:v>8305</c:v>
                      </c:pt>
                      <c:pt idx="2">
                        <c:v>7061</c:v>
                      </c:pt>
                      <c:pt idx="3">
                        <c:v>17774</c:v>
                      </c:pt>
                      <c:pt idx="4">
                        <c:v>17321</c:v>
                      </c:pt>
                    </c:numCache>
                  </c:numRef>
                </c:val>
                <c:extLst>
                  <c:ext xmlns:c16="http://schemas.microsoft.com/office/drawing/2014/chart" uri="{C3380CC4-5D6E-409C-BE32-E72D297353CC}">
                    <c16:uniqueId val="{00000011-1717-4EE7-9BFF-E657BD33BC09}"/>
                  </c:ext>
                </c:extLst>
              </c15:ser>
            </c15:filteredBarSeries>
          </c:ext>
        </c:extLst>
      </c:barChart>
      <c:catAx>
        <c:axId val="899089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Source Sans Pro" panose="020B0503030403020204" pitchFamily="34" charset="0"/>
                <a:cs typeface="+mn-cs"/>
              </a:defRPr>
            </a:pPr>
            <a:endParaRPr lang="en-US"/>
          </a:p>
        </c:txPr>
        <c:crossAx val="899092031"/>
        <c:crosses val="autoZero"/>
        <c:auto val="1"/>
        <c:lblAlgn val="ctr"/>
        <c:lblOffset val="100"/>
        <c:noMultiLvlLbl val="0"/>
      </c:catAx>
      <c:valAx>
        <c:axId val="89909203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Source Sans Pro" panose="020B0503030403020204" pitchFamily="34" charset="0"/>
                <a:cs typeface="+mn-cs"/>
              </a:defRPr>
            </a:pPr>
            <a:endParaRPr lang="en-US"/>
          </a:p>
        </c:txPr>
        <c:crossAx val="899089631"/>
        <c:crosses val="autoZero"/>
        <c:crossBetween val="between"/>
      </c:valAx>
      <c:spPr>
        <a:noFill/>
        <a:ln>
          <a:noFill/>
        </a:ln>
        <a:effectLst/>
      </c:spPr>
    </c:plotArea>
    <c:legend>
      <c:legendPos val="b"/>
      <c:layout>
        <c:manualLayout>
          <c:xMode val="edge"/>
          <c:yMode val="edge"/>
          <c:x val="2.9160863956201086E-2"/>
          <c:y val="0.75891781881294496"/>
          <c:w val="0.9416782720875978"/>
          <c:h val="0.22238415567650957"/>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lumMod val="40000"/>
        <a:lumOff val="60000"/>
      </a:schemeClr>
    </a:solidFill>
    <a:ln>
      <a:solidFill>
        <a:schemeClr val="tx1"/>
      </a:solidFill>
    </a:ln>
    <a:effectLst/>
  </c:spPr>
  <c:txPr>
    <a:bodyPr/>
    <a:lstStyle/>
    <a:p>
      <a:pPr>
        <a:defRPr sz="1100">
          <a:solidFill>
            <a:srgbClr val="000000"/>
          </a:solidFill>
          <a:latin typeface="+mn-lt"/>
          <a:ea typeface="Source Sans Pro" panose="020B0503030403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1" i="0" u="none" strike="noStrike" kern="1200" spc="0" baseline="0">
                <a:solidFill>
                  <a:srgbClr val="000000"/>
                </a:solidFill>
                <a:latin typeface="+mj-lt"/>
                <a:ea typeface="Source Sans Pro" panose="020B0503030403020204" pitchFamily="34" charset="0"/>
                <a:cs typeface="+mn-cs"/>
              </a:defRPr>
            </a:pPr>
            <a:r>
              <a:rPr lang="en-US" sz="1400" b="1" i="0" u="none" strike="noStrike" kern="1200" spc="0" baseline="0" dirty="0">
                <a:solidFill>
                  <a:srgbClr val="000000"/>
                </a:solidFill>
                <a:latin typeface="+mj-lt"/>
                <a:ea typeface="Source Sans Pro" panose="020B0503030403020204" pitchFamily="34" charset="0"/>
                <a:cs typeface="+mn-cs"/>
              </a:rPr>
              <a:t>Room Supply under Construction (2017 – 2025)</a:t>
            </a:r>
          </a:p>
        </c:rich>
      </c:tx>
      <c:overlay val="0"/>
      <c:spPr>
        <a:noFill/>
        <a:ln>
          <a:noFill/>
        </a:ln>
        <a:effectLst/>
      </c:spPr>
      <c:txPr>
        <a:bodyPr rot="0" spcFirstLastPara="1" vertOverflow="ellipsis" vert="horz" wrap="square" anchor="ctr" anchorCtr="1"/>
        <a:lstStyle/>
        <a:p>
          <a:pPr algn="ctr" rtl="0">
            <a:defRPr lang="en-US" sz="1400" b="1" i="0" u="none" strike="noStrike" kern="1200" spc="0" baseline="0">
              <a:solidFill>
                <a:srgbClr val="000000"/>
              </a:solidFill>
              <a:latin typeface="+mj-lt"/>
              <a:ea typeface="Source Sans Pro" panose="020B0503030403020204" pitchFamily="34" charset="0"/>
              <a:cs typeface="+mn-cs"/>
            </a:defRPr>
          </a:pPr>
          <a:endParaRPr lang="en-US"/>
        </a:p>
      </c:txPr>
    </c:title>
    <c:autoTitleDeleted val="0"/>
    <c:plotArea>
      <c:layout>
        <c:manualLayout>
          <c:layoutTarget val="inner"/>
          <c:xMode val="edge"/>
          <c:yMode val="edge"/>
          <c:x val="2.4869377909512491E-2"/>
          <c:y val="0.10613629603160499"/>
          <c:w val="0.95026124418097502"/>
          <c:h val="0.55160109960604664"/>
        </c:manualLayout>
      </c:layout>
      <c:barChart>
        <c:barDir val="col"/>
        <c:grouping val="stacked"/>
        <c:varyColors val="0"/>
        <c:ser>
          <c:idx val="0"/>
          <c:order val="0"/>
          <c:tx>
            <c:strRef>
              <c:f>Sheet1!$C$72</c:f>
              <c:strCache>
                <c:ptCount val="1"/>
                <c:pt idx="0">
                  <c:v>Angola</c:v>
                </c:pt>
              </c:strCache>
            </c:strRef>
          </c:tx>
          <c:spPr>
            <a:solidFill>
              <a:schemeClr val="accent1"/>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Sheet1!$L$72:$P$72</c:f>
              <c:numCache>
                <c:formatCode>#,##0</c:formatCode>
                <c:ptCount val="5"/>
                <c:pt idx="0">
                  <c:v>4523</c:v>
                </c:pt>
                <c:pt idx="1">
                  <c:v>260</c:v>
                </c:pt>
                <c:pt idx="2">
                  <c:v>377</c:v>
                </c:pt>
                <c:pt idx="3">
                  <c:v>377</c:v>
                </c:pt>
                <c:pt idx="4">
                  <c:v>0</c:v>
                </c:pt>
              </c:numCache>
            </c:numRef>
          </c:val>
          <c:extLst>
            <c:ext xmlns:c16="http://schemas.microsoft.com/office/drawing/2014/chart" uri="{C3380CC4-5D6E-409C-BE32-E72D297353CC}">
              <c16:uniqueId val="{00000000-3A32-45E7-AA02-3E63B5E4AD87}"/>
            </c:ext>
          </c:extLst>
        </c:ser>
        <c:ser>
          <c:idx val="1"/>
          <c:order val="1"/>
          <c:tx>
            <c:strRef>
              <c:f>Sheet1!$C$73</c:f>
              <c:strCache>
                <c:ptCount val="1"/>
                <c:pt idx="0">
                  <c:v>Botswana</c:v>
                </c:pt>
              </c:strCache>
            </c:strRef>
          </c:tx>
          <c:spPr>
            <a:solidFill>
              <a:schemeClr val="accent2"/>
            </a:solidFill>
            <a:ln>
              <a:no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Sheet1!$L$73:$P$73</c:f>
              <c:numCache>
                <c:formatCode>#,##0</c:formatCode>
                <c:ptCount val="5"/>
                <c:pt idx="0">
                  <c:v>147</c:v>
                </c:pt>
                <c:pt idx="1">
                  <c:v>0</c:v>
                </c:pt>
                <c:pt idx="2">
                  <c:v>0</c:v>
                </c:pt>
                <c:pt idx="3">
                  <c:v>0</c:v>
                </c:pt>
                <c:pt idx="4">
                  <c:v>0</c:v>
                </c:pt>
              </c:numCache>
            </c:numRef>
          </c:val>
          <c:extLst>
            <c:ext xmlns:c16="http://schemas.microsoft.com/office/drawing/2014/chart" uri="{C3380CC4-5D6E-409C-BE32-E72D297353CC}">
              <c16:uniqueId val="{00000001-3A32-45E7-AA02-3E63B5E4AD87}"/>
            </c:ext>
          </c:extLst>
        </c:ser>
        <c:ser>
          <c:idx val="2"/>
          <c:order val="2"/>
          <c:tx>
            <c:strRef>
              <c:f>Sheet1!$C$74</c:f>
              <c:strCache>
                <c:ptCount val="1"/>
                <c:pt idx="0">
                  <c:v>Côte d'Ivoire</c:v>
                </c:pt>
              </c:strCache>
            </c:strRef>
          </c:tx>
          <c:spPr>
            <a:solidFill>
              <a:schemeClr val="accent3"/>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Sheet1!$L$74:$P$74</c:f>
              <c:numCache>
                <c:formatCode>#,##0</c:formatCode>
                <c:ptCount val="5"/>
                <c:pt idx="0">
                  <c:v>406</c:v>
                </c:pt>
                <c:pt idx="1">
                  <c:v>257</c:v>
                </c:pt>
                <c:pt idx="2">
                  <c:v>682</c:v>
                </c:pt>
                <c:pt idx="3">
                  <c:v>682</c:v>
                </c:pt>
                <c:pt idx="4">
                  <c:v>370</c:v>
                </c:pt>
              </c:numCache>
            </c:numRef>
          </c:val>
          <c:extLst>
            <c:ext xmlns:c16="http://schemas.microsoft.com/office/drawing/2014/chart" uri="{C3380CC4-5D6E-409C-BE32-E72D297353CC}">
              <c16:uniqueId val="{00000002-3A32-45E7-AA02-3E63B5E4AD87}"/>
            </c:ext>
          </c:extLst>
        </c:ser>
        <c:ser>
          <c:idx val="4"/>
          <c:order val="4"/>
          <c:tx>
            <c:strRef>
              <c:f>Sheet1!$C$76</c:f>
              <c:strCache>
                <c:ptCount val="1"/>
                <c:pt idx="0">
                  <c:v>Ethiopia</c:v>
                </c:pt>
              </c:strCache>
            </c:strRef>
          </c:tx>
          <c:spPr>
            <a:solidFill>
              <a:schemeClr val="accent5"/>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Sheet1!$L$76:$P$76</c:f>
              <c:numCache>
                <c:formatCode>#,##0</c:formatCode>
                <c:ptCount val="5"/>
                <c:pt idx="0">
                  <c:v>1969</c:v>
                </c:pt>
                <c:pt idx="1">
                  <c:v>2266</c:v>
                </c:pt>
                <c:pt idx="2">
                  <c:v>2990</c:v>
                </c:pt>
                <c:pt idx="3">
                  <c:v>2990</c:v>
                </c:pt>
                <c:pt idx="4">
                  <c:v>2201</c:v>
                </c:pt>
              </c:numCache>
            </c:numRef>
          </c:val>
          <c:extLst>
            <c:ext xmlns:c16="http://schemas.microsoft.com/office/drawing/2014/chart" uri="{C3380CC4-5D6E-409C-BE32-E72D297353CC}">
              <c16:uniqueId val="{00000003-3A32-45E7-AA02-3E63B5E4AD87}"/>
            </c:ext>
          </c:extLst>
        </c:ser>
        <c:ser>
          <c:idx val="5"/>
          <c:order val="5"/>
          <c:tx>
            <c:strRef>
              <c:f>Sheet1!$C$77</c:f>
              <c:strCache>
                <c:ptCount val="1"/>
                <c:pt idx="0">
                  <c:v>Ghana</c:v>
                </c:pt>
              </c:strCache>
            </c:strRef>
          </c:tx>
          <c:spPr>
            <a:solidFill>
              <a:schemeClr val="accent6"/>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Sheet1!$L$77:$P$77</c:f>
              <c:numCache>
                <c:formatCode>#,##0</c:formatCode>
                <c:ptCount val="5"/>
                <c:pt idx="0">
                  <c:v>493</c:v>
                </c:pt>
                <c:pt idx="1">
                  <c:v>706</c:v>
                </c:pt>
                <c:pt idx="2">
                  <c:v>1241</c:v>
                </c:pt>
                <c:pt idx="3">
                  <c:v>1241</c:v>
                </c:pt>
                <c:pt idx="4">
                  <c:v>1387</c:v>
                </c:pt>
              </c:numCache>
            </c:numRef>
          </c:val>
          <c:extLst>
            <c:ext xmlns:c16="http://schemas.microsoft.com/office/drawing/2014/chart" uri="{C3380CC4-5D6E-409C-BE32-E72D297353CC}">
              <c16:uniqueId val="{00000004-3A32-45E7-AA02-3E63B5E4AD87}"/>
            </c:ext>
          </c:extLst>
        </c:ser>
        <c:ser>
          <c:idx val="6"/>
          <c:order val="6"/>
          <c:tx>
            <c:strRef>
              <c:f>Sheet1!$C$78</c:f>
              <c:strCache>
                <c:ptCount val="1"/>
                <c:pt idx="0">
                  <c:v>Kenya</c:v>
                </c:pt>
              </c:strCache>
            </c:strRef>
          </c:tx>
          <c:spPr>
            <a:solidFill>
              <a:srgbClr val="800061"/>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Sheet1!$L$78:$P$78</c:f>
              <c:numCache>
                <c:formatCode>#,##0</c:formatCode>
                <c:ptCount val="5"/>
                <c:pt idx="0">
                  <c:v>2178</c:v>
                </c:pt>
                <c:pt idx="1">
                  <c:v>1759</c:v>
                </c:pt>
                <c:pt idx="2">
                  <c:v>2876</c:v>
                </c:pt>
                <c:pt idx="3">
                  <c:v>2876</c:v>
                </c:pt>
                <c:pt idx="4">
                  <c:v>514</c:v>
                </c:pt>
              </c:numCache>
            </c:numRef>
          </c:val>
          <c:extLst>
            <c:ext xmlns:c16="http://schemas.microsoft.com/office/drawing/2014/chart" uri="{C3380CC4-5D6E-409C-BE32-E72D297353CC}">
              <c16:uniqueId val="{00000005-3A32-45E7-AA02-3E63B5E4AD87}"/>
            </c:ext>
          </c:extLst>
        </c:ser>
        <c:ser>
          <c:idx val="7"/>
          <c:order val="7"/>
          <c:tx>
            <c:strRef>
              <c:f>Sheet1!$C$79</c:f>
              <c:strCache>
                <c:ptCount val="1"/>
                <c:pt idx="0">
                  <c:v>Mauritius</c:v>
                </c:pt>
              </c:strCache>
            </c:strRef>
          </c:tx>
          <c:spPr>
            <a:solidFill>
              <a:schemeClr val="accent2">
                <a:lumMod val="6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Sheet1!$L$79:$P$79</c:f>
              <c:numCache>
                <c:formatCode>#,##0</c:formatCode>
                <c:ptCount val="5"/>
                <c:pt idx="0">
                  <c:v>152</c:v>
                </c:pt>
                <c:pt idx="1">
                  <c:v>164</c:v>
                </c:pt>
                <c:pt idx="2">
                  <c:v>205</c:v>
                </c:pt>
                <c:pt idx="3">
                  <c:v>205</c:v>
                </c:pt>
                <c:pt idx="4">
                  <c:v>302</c:v>
                </c:pt>
              </c:numCache>
            </c:numRef>
          </c:val>
          <c:extLst>
            <c:ext xmlns:c16="http://schemas.microsoft.com/office/drawing/2014/chart" uri="{C3380CC4-5D6E-409C-BE32-E72D297353CC}">
              <c16:uniqueId val="{00000006-3A32-45E7-AA02-3E63B5E4AD87}"/>
            </c:ext>
          </c:extLst>
        </c:ser>
        <c:ser>
          <c:idx val="8"/>
          <c:order val="8"/>
          <c:tx>
            <c:strRef>
              <c:f>Sheet1!$C$80</c:f>
              <c:strCache>
                <c:ptCount val="1"/>
                <c:pt idx="0">
                  <c:v>Morocco</c:v>
                </c:pt>
              </c:strCache>
            </c:strRef>
          </c:tx>
          <c:spPr>
            <a:solidFill>
              <a:srgbClr val="B0CAA8"/>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Sheet1!$L$80:$P$80</c:f>
              <c:numCache>
                <c:formatCode>#,##0</c:formatCode>
                <c:ptCount val="5"/>
                <c:pt idx="0">
                  <c:v>2390</c:v>
                </c:pt>
                <c:pt idx="1">
                  <c:v>3291</c:v>
                </c:pt>
                <c:pt idx="2">
                  <c:v>3461</c:v>
                </c:pt>
                <c:pt idx="3">
                  <c:v>3461</c:v>
                </c:pt>
                <c:pt idx="4">
                  <c:v>2639</c:v>
                </c:pt>
              </c:numCache>
            </c:numRef>
          </c:val>
          <c:extLst>
            <c:ext xmlns:c16="http://schemas.microsoft.com/office/drawing/2014/chart" uri="{C3380CC4-5D6E-409C-BE32-E72D297353CC}">
              <c16:uniqueId val="{00000007-3A32-45E7-AA02-3E63B5E4AD87}"/>
            </c:ext>
          </c:extLst>
        </c:ser>
        <c:ser>
          <c:idx val="9"/>
          <c:order val="9"/>
          <c:tx>
            <c:strRef>
              <c:f>Sheet1!$C$81</c:f>
              <c:strCache>
                <c:ptCount val="1"/>
                <c:pt idx="0">
                  <c:v>Namibia</c:v>
                </c:pt>
              </c:strCache>
            </c:strRef>
          </c:tx>
          <c:spPr>
            <a:solidFill>
              <a:schemeClr val="accent4">
                <a:lumMod val="6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Sheet1!$L$81:$P$81</c:f>
              <c:numCache>
                <c:formatCode>#,##0</c:formatCode>
                <c:ptCount val="5"/>
                <c:pt idx="0">
                  <c:v>325</c:v>
                </c:pt>
                <c:pt idx="1">
                  <c:v>174</c:v>
                </c:pt>
                <c:pt idx="2">
                  <c:v>174</c:v>
                </c:pt>
                <c:pt idx="3">
                  <c:v>174</c:v>
                </c:pt>
                <c:pt idx="4">
                  <c:v>0</c:v>
                </c:pt>
              </c:numCache>
            </c:numRef>
          </c:val>
          <c:extLst>
            <c:ext xmlns:c16="http://schemas.microsoft.com/office/drawing/2014/chart" uri="{C3380CC4-5D6E-409C-BE32-E72D297353CC}">
              <c16:uniqueId val="{00000008-3A32-45E7-AA02-3E63B5E4AD87}"/>
            </c:ext>
          </c:extLst>
        </c:ser>
        <c:ser>
          <c:idx val="10"/>
          <c:order val="10"/>
          <c:tx>
            <c:strRef>
              <c:f>Sheet1!$C$82</c:f>
              <c:strCache>
                <c:ptCount val="1"/>
                <c:pt idx="0">
                  <c:v>Nigeria</c:v>
                </c:pt>
              </c:strCache>
            </c:strRef>
          </c:tx>
          <c:spPr>
            <a:solidFill>
              <a:srgbClr val="4B7744"/>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Sheet1!$L$82:$P$82</c:f>
              <c:numCache>
                <c:formatCode>#,##0</c:formatCode>
                <c:ptCount val="5"/>
                <c:pt idx="0">
                  <c:v>2134</c:v>
                </c:pt>
                <c:pt idx="1">
                  <c:v>2442</c:v>
                </c:pt>
                <c:pt idx="2">
                  <c:v>1955</c:v>
                </c:pt>
                <c:pt idx="3">
                  <c:v>1955</c:v>
                </c:pt>
                <c:pt idx="4">
                  <c:v>2712</c:v>
                </c:pt>
              </c:numCache>
            </c:numRef>
          </c:val>
          <c:extLst>
            <c:ext xmlns:c16="http://schemas.microsoft.com/office/drawing/2014/chart" uri="{C3380CC4-5D6E-409C-BE32-E72D297353CC}">
              <c16:uniqueId val="{00000009-3A32-45E7-AA02-3E63B5E4AD87}"/>
            </c:ext>
          </c:extLst>
        </c:ser>
        <c:ser>
          <c:idx val="11"/>
          <c:order val="11"/>
          <c:tx>
            <c:strRef>
              <c:f>Sheet1!$C$83</c:f>
              <c:strCache>
                <c:ptCount val="1"/>
                <c:pt idx="0">
                  <c:v>Rwanda</c:v>
                </c:pt>
              </c:strCache>
            </c:strRef>
          </c:tx>
          <c:spPr>
            <a:solidFill>
              <a:schemeClr val="accent6">
                <a:lumMod val="60000"/>
              </a:schemeClr>
            </a:solidFill>
            <a:ln>
              <a:noFill/>
            </a:ln>
            <a:effectLst/>
          </c:spPr>
          <c:invertIfNegative val="0"/>
          <c:dPt>
            <c:idx val="0"/>
            <c:invertIfNegative val="0"/>
            <c:bubble3D val="0"/>
            <c:spPr>
              <a:solidFill>
                <a:schemeClr val="accent6">
                  <a:lumMod val="60000"/>
                </a:schemeClr>
              </a:solidFill>
              <a:ln>
                <a:solidFill>
                  <a:schemeClr val="bg1"/>
                </a:solidFill>
              </a:ln>
              <a:effectLst/>
            </c:spPr>
            <c:extLst>
              <c:ext xmlns:c16="http://schemas.microsoft.com/office/drawing/2014/chart" uri="{C3380CC4-5D6E-409C-BE32-E72D297353CC}">
                <c16:uniqueId val="{00000000-EF2F-444C-B6AC-BAFB6330CE2D}"/>
              </c:ext>
            </c:extLst>
          </c:dPt>
          <c:cat>
            <c:numRef>
              <c:f>Sheet1!$L$48:$P$48</c:f>
              <c:numCache>
                <c:formatCode>General</c:formatCode>
                <c:ptCount val="5"/>
                <c:pt idx="0">
                  <c:v>2017</c:v>
                </c:pt>
                <c:pt idx="1">
                  <c:v>2019</c:v>
                </c:pt>
                <c:pt idx="2">
                  <c:v>2021</c:v>
                </c:pt>
                <c:pt idx="3">
                  <c:v>2023</c:v>
                </c:pt>
                <c:pt idx="4">
                  <c:v>2025</c:v>
                </c:pt>
              </c:numCache>
            </c:numRef>
          </c:cat>
          <c:val>
            <c:numRef>
              <c:f>Sheet1!$L$83:$P$83</c:f>
              <c:numCache>
                <c:formatCode>#,##0</c:formatCode>
                <c:ptCount val="5"/>
                <c:pt idx="0">
                  <c:v>186</c:v>
                </c:pt>
                <c:pt idx="1">
                  <c:v>0</c:v>
                </c:pt>
                <c:pt idx="2">
                  <c:v>105</c:v>
                </c:pt>
                <c:pt idx="3">
                  <c:v>105</c:v>
                </c:pt>
                <c:pt idx="4">
                  <c:v>138</c:v>
                </c:pt>
              </c:numCache>
            </c:numRef>
          </c:val>
          <c:extLst>
            <c:ext xmlns:c16="http://schemas.microsoft.com/office/drawing/2014/chart" uri="{C3380CC4-5D6E-409C-BE32-E72D297353CC}">
              <c16:uniqueId val="{0000000A-3A32-45E7-AA02-3E63B5E4AD87}"/>
            </c:ext>
          </c:extLst>
        </c:ser>
        <c:ser>
          <c:idx val="12"/>
          <c:order val="12"/>
          <c:tx>
            <c:strRef>
              <c:f>Sheet1!$C$84</c:f>
              <c:strCache>
                <c:ptCount val="1"/>
                <c:pt idx="0">
                  <c:v>Senegal</c:v>
                </c:pt>
              </c:strCache>
            </c:strRef>
          </c:tx>
          <c:spPr>
            <a:solidFill>
              <a:schemeClr val="accent1">
                <a:lumMod val="80000"/>
                <a:lumOff val="2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Sheet1!$L$84:$P$84</c:f>
              <c:numCache>
                <c:formatCode>#,##0</c:formatCode>
                <c:ptCount val="5"/>
                <c:pt idx="0">
                  <c:v>833</c:v>
                </c:pt>
                <c:pt idx="1">
                  <c:v>998</c:v>
                </c:pt>
                <c:pt idx="2">
                  <c:v>444</c:v>
                </c:pt>
                <c:pt idx="3">
                  <c:v>444</c:v>
                </c:pt>
                <c:pt idx="4">
                  <c:v>271</c:v>
                </c:pt>
              </c:numCache>
            </c:numRef>
          </c:val>
          <c:extLst>
            <c:ext xmlns:c16="http://schemas.microsoft.com/office/drawing/2014/chart" uri="{C3380CC4-5D6E-409C-BE32-E72D297353CC}">
              <c16:uniqueId val="{0000000B-3A32-45E7-AA02-3E63B5E4AD87}"/>
            </c:ext>
          </c:extLst>
        </c:ser>
        <c:ser>
          <c:idx val="13"/>
          <c:order val="13"/>
          <c:tx>
            <c:strRef>
              <c:f>Sheet1!$C$85</c:f>
              <c:strCache>
                <c:ptCount val="1"/>
                <c:pt idx="0">
                  <c:v>Seychelles</c:v>
                </c:pt>
              </c:strCache>
            </c:strRef>
          </c:tx>
          <c:spPr>
            <a:solidFill>
              <a:schemeClr val="accent2">
                <a:lumMod val="80000"/>
                <a:lumOff val="2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Sheet1!$L$85:$P$85</c:f>
              <c:numCache>
                <c:formatCode>#,##0</c:formatCode>
                <c:ptCount val="5"/>
                <c:pt idx="0">
                  <c:v>0</c:v>
                </c:pt>
                <c:pt idx="1">
                  <c:v>0</c:v>
                </c:pt>
                <c:pt idx="2">
                  <c:v>388</c:v>
                </c:pt>
                <c:pt idx="3">
                  <c:v>388</c:v>
                </c:pt>
                <c:pt idx="4">
                  <c:v>188</c:v>
                </c:pt>
              </c:numCache>
            </c:numRef>
          </c:val>
          <c:extLst>
            <c:ext xmlns:c16="http://schemas.microsoft.com/office/drawing/2014/chart" uri="{C3380CC4-5D6E-409C-BE32-E72D297353CC}">
              <c16:uniqueId val="{0000000C-3A32-45E7-AA02-3E63B5E4AD87}"/>
            </c:ext>
          </c:extLst>
        </c:ser>
        <c:ser>
          <c:idx val="14"/>
          <c:order val="14"/>
          <c:tx>
            <c:strRef>
              <c:f>Sheet1!$C$86</c:f>
              <c:strCache>
                <c:ptCount val="1"/>
                <c:pt idx="0">
                  <c:v>South Africa</c:v>
                </c:pt>
              </c:strCache>
            </c:strRef>
          </c:tx>
          <c:spPr>
            <a:solidFill>
              <a:schemeClr val="accent3">
                <a:lumMod val="80000"/>
                <a:lumOff val="2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Sheet1!$L$86:$P$86</c:f>
              <c:numCache>
                <c:formatCode>#,##0</c:formatCode>
                <c:ptCount val="5"/>
                <c:pt idx="0">
                  <c:v>1549</c:v>
                </c:pt>
                <c:pt idx="1">
                  <c:v>1203</c:v>
                </c:pt>
                <c:pt idx="2">
                  <c:v>973</c:v>
                </c:pt>
                <c:pt idx="3">
                  <c:v>973</c:v>
                </c:pt>
                <c:pt idx="4">
                  <c:v>888</c:v>
                </c:pt>
              </c:numCache>
            </c:numRef>
          </c:val>
          <c:extLst>
            <c:ext xmlns:c16="http://schemas.microsoft.com/office/drawing/2014/chart" uri="{C3380CC4-5D6E-409C-BE32-E72D297353CC}">
              <c16:uniqueId val="{0000000D-3A32-45E7-AA02-3E63B5E4AD87}"/>
            </c:ext>
          </c:extLst>
        </c:ser>
        <c:ser>
          <c:idx val="15"/>
          <c:order val="15"/>
          <c:tx>
            <c:strRef>
              <c:f>Sheet1!$C$87</c:f>
              <c:strCache>
                <c:ptCount val="1"/>
                <c:pt idx="0">
                  <c:v>Tanzania</c:v>
                </c:pt>
              </c:strCache>
            </c:strRef>
          </c:tx>
          <c:spPr>
            <a:solidFill>
              <a:srgbClr val="F3B300"/>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Sheet1!$L$87:$P$87</c:f>
              <c:numCache>
                <c:formatCode>#,##0</c:formatCode>
                <c:ptCount val="5"/>
                <c:pt idx="0">
                  <c:v>852</c:v>
                </c:pt>
                <c:pt idx="1">
                  <c:v>705</c:v>
                </c:pt>
                <c:pt idx="2">
                  <c:v>125</c:v>
                </c:pt>
                <c:pt idx="3">
                  <c:v>125</c:v>
                </c:pt>
                <c:pt idx="4">
                  <c:v>1120</c:v>
                </c:pt>
              </c:numCache>
            </c:numRef>
          </c:val>
          <c:extLst>
            <c:ext xmlns:c16="http://schemas.microsoft.com/office/drawing/2014/chart" uri="{C3380CC4-5D6E-409C-BE32-E72D297353CC}">
              <c16:uniqueId val="{0000000E-3A32-45E7-AA02-3E63B5E4AD87}"/>
            </c:ext>
          </c:extLst>
        </c:ser>
        <c:ser>
          <c:idx val="16"/>
          <c:order val="16"/>
          <c:tx>
            <c:strRef>
              <c:f>Sheet1!$C$88</c:f>
              <c:strCache>
                <c:ptCount val="1"/>
                <c:pt idx="0">
                  <c:v>Zambia</c:v>
                </c:pt>
              </c:strCache>
            </c:strRef>
          </c:tx>
          <c:spPr>
            <a:solidFill>
              <a:srgbClr val="FCAB7C"/>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Sheet1!$L$88:$P$88</c:f>
              <c:numCache>
                <c:formatCode>#,##0</c:formatCode>
                <c:ptCount val="5"/>
                <c:pt idx="0">
                  <c:v>148</c:v>
                </c:pt>
                <c:pt idx="1">
                  <c:v>124</c:v>
                </c:pt>
                <c:pt idx="2">
                  <c:v>349</c:v>
                </c:pt>
                <c:pt idx="3">
                  <c:v>349</c:v>
                </c:pt>
                <c:pt idx="4">
                  <c:v>299</c:v>
                </c:pt>
              </c:numCache>
            </c:numRef>
          </c:val>
          <c:extLst>
            <c:ext xmlns:c16="http://schemas.microsoft.com/office/drawing/2014/chart" uri="{C3380CC4-5D6E-409C-BE32-E72D297353CC}">
              <c16:uniqueId val="{0000000F-3A32-45E7-AA02-3E63B5E4AD87}"/>
            </c:ext>
          </c:extLst>
        </c:ser>
        <c:ser>
          <c:idx val="17"/>
          <c:order val="17"/>
          <c:tx>
            <c:strRef>
              <c:f>Sheet1!$C$89</c:f>
              <c:strCache>
                <c:ptCount val="1"/>
                <c:pt idx="0">
                  <c:v>Zimbabwe</c:v>
                </c:pt>
              </c:strCache>
            </c:strRef>
          </c:tx>
          <c:spPr>
            <a:solidFill>
              <a:schemeClr val="accent6">
                <a:lumMod val="80000"/>
                <a:lumOff val="20000"/>
              </a:schemeClr>
            </a:solidFill>
            <a:ln>
              <a:solidFill>
                <a:schemeClr val="bg1"/>
              </a:solidFill>
            </a:ln>
            <a:effectLst/>
          </c:spPr>
          <c:invertIfNegative val="0"/>
          <c:cat>
            <c:numRef>
              <c:f>Sheet1!$L$48:$P$48</c:f>
              <c:numCache>
                <c:formatCode>General</c:formatCode>
                <c:ptCount val="5"/>
                <c:pt idx="0">
                  <c:v>2017</c:v>
                </c:pt>
                <c:pt idx="1">
                  <c:v>2019</c:v>
                </c:pt>
                <c:pt idx="2">
                  <c:v>2021</c:v>
                </c:pt>
                <c:pt idx="3">
                  <c:v>2023</c:v>
                </c:pt>
                <c:pt idx="4">
                  <c:v>2025</c:v>
                </c:pt>
              </c:numCache>
            </c:numRef>
          </c:cat>
          <c:val>
            <c:numRef>
              <c:f>Sheet1!$L$89:$P$89</c:f>
              <c:numCache>
                <c:formatCode>#,##0</c:formatCode>
                <c:ptCount val="5"/>
                <c:pt idx="0">
                  <c:v>0</c:v>
                </c:pt>
                <c:pt idx="1">
                  <c:v>0</c:v>
                </c:pt>
                <c:pt idx="2">
                  <c:v>13</c:v>
                </c:pt>
                <c:pt idx="3">
                  <c:v>13</c:v>
                </c:pt>
                <c:pt idx="4">
                  <c:v>0</c:v>
                </c:pt>
              </c:numCache>
            </c:numRef>
          </c:val>
          <c:extLst>
            <c:ext xmlns:c16="http://schemas.microsoft.com/office/drawing/2014/chart" uri="{C3380CC4-5D6E-409C-BE32-E72D297353CC}">
              <c16:uniqueId val="{00000010-3A32-45E7-AA02-3E63B5E4AD87}"/>
            </c:ext>
          </c:extLst>
        </c:ser>
        <c:dLbls>
          <c:showLegendKey val="0"/>
          <c:showVal val="0"/>
          <c:showCatName val="0"/>
          <c:showSerName val="0"/>
          <c:showPercent val="0"/>
          <c:showBubbleSize val="0"/>
        </c:dLbls>
        <c:gapWidth val="219"/>
        <c:overlap val="100"/>
        <c:axId val="899089631"/>
        <c:axId val="899092031"/>
        <c:extLst>
          <c:ext xmlns:c15="http://schemas.microsoft.com/office/drawing/2012/chart" uri="{02D57815-91ED-43cb-92C2-25804820EDAC}">
            <c15:filteredBarSeries>
              <c15:ser>
                <c:idx val="3"/>
                <c:order val="3"/>
                <c:tx>
                  <c:strRef>
                    <c:extLst>
                      <c:ext uri="{02D57815-91ED-43cb-92C2-25804820EDAC}">
                        <c15:formulaRef>
                          <c15:sqref>Sheet1!$C$75</c15:sqref>
                        </c15:formulaRef>
                      </c:ext>
                    </c:extLst>
                    <c:strCache>
                      <c:ptCount val="1"/>
                      <c:pt idx="0">
                        <c:v>Egypt</c:v>
                      </c:pt>
                    </c:strCache>
                  </c:strRef>
                </c:tx>
                <c:spPr>
                  <a:solidFill>
                    <a:schemeClr val="accent4"/>
                  </a:solidFill>
                  <a:ln>
                    <a:noFill/>
                  </a:ln>
                  <a:effectLst/>
                </c:spPr>
                <c:invertIfNegative val="0"/>
                <c:cat>
                  <c:numRef>
                    <c:extLst>
                      <c:ext uri="{02D57815-91ED-43cb-92C2-25804820EDAC}">
                        <c15:formulaRef>
                          <c15:sqref>Sheet1!$L$48:$P$48</c15:sqref>
                        </c15:formulaRef>
                      </c:ext>
                    </c:extLst>
                    <c:numCache>
                      <c:formatCode>General</c:formatCode>
                      <c:ptCount val="5"/>
                      <c:pt idx="0">
                        <c:v>2017</c:v>
                      </c:pt>
                      <c:pt idx="1">
                        <c:v>2019</c:v>
                      </c:pt>
                      <c:pt idx="2">
                        <c:v>2021</c:v>
                      </c:pt>
                      <c:pt idx="3">
                        <c:v>2023</c:v>
                      </c:pt>
                      <c:pt idx="4">
                        <c:v>2025</c:v>
                      </c:pt>
                    </c:numCache>
                  </c:numRef>
                </c:cat>
                <c:val>
                  <c:numRef>
                    <c:extLst>
                      <c:ext uri="{02D57815-91ED-43cb-92C2-25804820EDAC}">
                        <c15:formulaRef>
                          <c15:sqref>Sheet1!$L$75:$P$75</c15:sqref>
                        </c15:formulaRef>
                      </c:ext>
                    </c:extLst>
                    <c:numCache>
                      <c:formatCode>#,##0</c:formatCode>
                      <c:ptCount val="5"/>
                      <c:pt idx="0">
                        <c:v>4775</c:v>
                      </c:pt>
                      <c:pt idx="1">
                        <c:v>3060</c:v>
                      </c:pt>
                      <c:pt idx="2">
                        <c:v>5366</c:v>
                      </c:pt>
                      <c:pt idx="3">
                        <c:v>5366</c:v>
                      </c:pt>
                      <c:pt idx="4">
                        <c:v>10457</c:v>
                      </c:pt>
                    </c:numCache>
                  </c:numRef>
                </c:val>
                <c:extLst>
                  <c:ext xmlns:c16="http://schemas.microsoft.com/office/drawing/2014/chart" uri="{C3380CC4-5D6E-409C-BE32-E72D297353CC}">
                    <c16:uniqueId val="{00000011-3A32-45E7-AA02-3E63B5E4AD87}"/>
                  </c:ext>
                </c:extLst>
              </c15:ser>
            </c15:filteredBarSeries>
          </c:ext>
        </c:extLst>
      </c:barChart>
      <c:catAx>
        <c:axId val="8990896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j-lt"/>
                <a:ea typeface="Source Sans Pro" panose="020B0503030403020204" pitchFamily="34" charset="0"/>
                <a:cs typeface="+mn-cs"/>
              </a:defRPr>
            </a:pPr>
            <a:endParaRPr lang="en-US"/>
          </a:p>
        </c:txPr>
        <c:crossAx val="899092031"/>
        <c:crosses val="autoZero"/>
        <c:auto val="1"/>
        <c:lblAlgn val="ctr"/>
        <c:lblOffset val="100"/>
        <c:noMultiLvlLbl val="0"/>
      </c:catAx>
      <c:valAx>
        <c:axId val="899092031"/>
        <c:scaling>
          <c:orientation val="minMax"/>
          <c:max val="2500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4">
                    <a:lumMod val="40000"/>
                    <a:lumOff val="60000"/>
                  </a:schemeClr>
                </a:solidFill>
                <a:latin typeface="+mj-lt"/>
                <a:ea typeface="Source Sans Pro" panose="020B0503030403020204" pitchFamily="34" charset="0"/>
                <a:cs typeface="+mn-cs"/>
              </a:defRPr>
            </a:pPr>
            <a:endParaRPr lang="en-US"/>
          </a:p>
        </c:txPr>
        <c:crossAx val="899089631"/>
        <c:crosses val="autoZero"/>
        <c:crossBetween val="between"/>
      </c:valAx>
      <c:spPr>
        <a:noFill/>
        <a:ln>
          <a:noFill/>
        </a:ln>
        <a:effectLst/>
      </c:spPr>
    </c:plotArea>
    <c:legend>
      <c:legendPos val="b"/>
      <c:layout>
        <c:manualLayout>
          <c:xMode val="edge"/>
          <c:yMode val="edge"/>
          <c:x val="1.8218814614408201E-2"/>
          <c:y val="0.75046587639861306"/>
          <c:w val="0.94063431501347983"/>
          <c:h val="0.2307908387152634"/>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rgbClr val="000000"/>
              </a:solidFill>
              <a:latin typeface="+mn-lt"/>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lumMod val="40000"/>
        <a:lumOff val="60000"/>
      </a:schemeClr>
    </a:solidFill>
    <a:ln>
      <a:solidFill>
        <a:schemeClr val="tx1"/>
      </a:solidFill>
    </a:ln>
    <a:effectLst/>
  </c:spPr>
  <c:txPr>
    <a:bodyPr/>
    <a:lstStyle/>
    <a:p>
      <a:pPr>
        <a:defRPr sz="1200">
          <a:solidFill>
            <a:srgbClr val="000000"/>
          </a:solidFill>
          <a:latin typeface="+mj-lt"/>
          <a:ea typeface="Source Sans Pro" panose="020B0503030403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Concrete</c:v>
                </c:pt>
              </c:strCache>
            </c:strRef>
          </c:tx>
          <c:spPr>
            <a:ln w="28575" cap="rnd">
              <a:solidFill>
                <a:schemeClr val="accent1"/>
              </a:solidFill>
              <a:round/>
            </a:ln>
            <a:effectLst/>
          </c:spPr>
          <c:marker>
            <c:symbol val="none"/>
          </c:marker>
          <c:cat>
            <c:numRef>
              <c:f>Sheet1!$A$2:$A$29</c:f>
              <c:numCache>
                <c:formatCode>mmm\-yy</c:formatCode>
                <c:ptCount val="28"/>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45682</c:v>
                </c:pt>
                <c:pt idx="25">
                  <c:v>45689</c:v>
                </c:pt>
                <c:pt idx="26">
                  <c:v>45717</c:v>
                </c:pt>
                <c:pt idx="27">
                  <c:v>45748</c:v>
                </c:pt>
              </c:numCache>
            </c:numRef>
          </c:cat>
          <c:val>
            <c:numRef>
              <c:f>Sheet1!$B$2:$B$29</c:f>
              <c:numCache>
                <c:formatCode>General</c:formatCode>
                <c:ptCount val="28"/>
                <c:pt idx="0">
                  <c:v>98.3</c:v>
                </c:pt>
                <c:pt idx="1">
                  <c:v>101.2</c:v>
                </c:pt>
                <c:pt idx="2">
                  <c:v>98.6</c:v>
                </c:pt>
                <c:pt idx="3">
                  <c:v>98.4</c:v>
                </c:pt>
                <c:pt idx="4">
                  <c:v>98.3</c:v>
                </c:pt>
                <c:pt idx="5">
                  <c:v>98</c:v>
                </c:pt>
                <c:pt idx="6">
                  <c:v>99.7</c:v>
                </c:pt>
                <c:pt idx="7">
                  <c:v>100</c:v>
                </c:pt>
                <c:pt idx="8">
                  <c:v>99.9</c:v>
                </c:pt>
                <c:pt idx="9">
                  <c:v>100.3</c:v>
                </c:pt>
                <c:pt idx="10">
                  <c:v>100.1</c:v>
                </c:pt>
                <c:pt idx="11">
                  <c:v>100</c:v>
                </c:pt>
                <c:pt idx="12">
                  <c:v>102</c:v>
                </c:pt>
                <c:pt idx="13">
                  <c:v>105.3</c:v>
                </c:pt>
                <c:pt idx="14">
                  <c:v>104.1</c:v>
                </c:pt>
                <c:pt idx="15">
                  <c:v>103.8</c:v>
                </c:pt>
                <c:pt idx="16">
                  <c:v>103.2</c:v>
                </c:pt>
                <c:pt idx="17">
                  <c:v>102.8</c:v>
                </c:pt>
                <c:pt idx="18">
                  <c:v>102.9</c:v>
                </c:pt>
                <c:pt idx="19">
                  <c:v>103.8</c:v>
                </c:pt>
                <c:pt idx="20">
                  <c:v>103.8</c:v>
                </c:pt>
                <c:pt idx="21">
                  <c:v>101.1</c:v>
                </c:pt>
                <c:pt idx="22">
                  <c:v>103.9</c:v>
                </c:pt>
                <c:pt idx="23">
                  <c:v>104.8</c:v>
                </c:pt>
                <c:pt idx="24">
                  <c:v>104.8</c:v>
                </c:pt>
                <c:pt idx="25">
                  <c:v>108.1</c:v>
                </c:pt>
                <c:pt idx="26">
                  <c:v>108.1</c:v>
                </c:pt>
                <c:pt idx="27">
                  <c:v>108</c:v>
                </c:pt>
              </c:numCache>
            </c:numRef>
          </c:val>
          <c:smooth val="0"/>
          <c:extLst>
            <c:ext xmlns:c16="http://schemas.microsoft.com/office/drawing/2014/chart" uri="{C3380CC4-5D6E-409C-BE32-E72D297353CC}">
              <c16:uniqueId val="{00000000-AA9E-6748-BFD4-58DF99359E1B}"/>
            </c:ext>
          </c:extLst>
        </c:ser>
        <c:ser>
          <c:idx val="1"/>
          <c:order val="1"/>
          <c:tx>
            <c:strRef>
              <c:f>Sheet1!$C$1</c:f>
              <c:strCache>
                <c:ptCount val="1"/>
                <c:pt idx="0">
                  <c:v>Rebar</c:v>
                </c:pt>
              </c:strCache>
            </c:strRef>
          </c:tx>
          <c:spPr>
            <a:ln w="28575" cap="rnd">
              <a:solidFill>
                <a:schemeClr val="accent2"/>
              </a:solidFill>
              <a:round/>
            </a:ln>
            <a:effectLst/>
          </c:spPr>
          <c:marker>
            <c:symbol val="none"/>
          </c:marker>
          <c:cat>
            <c:numRef>
              <c:f>Sheet1!$A$2:$A$29</c:f>
              <c:numCache>
                <c:formatCode>mmm\-yy</c:formatCode>
                <c:ptCount val="28"/>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45682</c:v>
                </c:pt>
                <c:pt idx="25">
                  <c:v>45689</c:v>
                </c:pt>
                <c:pt idx="26">
                  <c:v>45717</c:v>
                </c:pt>
                <c:pt idx="27">
                  <c:v>45748</c:v>
                </c:pt>
              </c:numCache>
            </c:numRef>
          </c:cat>
          <c:val>
            <c:numRef>
              <c:f>Sheet1!$C$2:$C$29</c:f>
              <c:numCache>
                <c:formatCode>General</c:formatCode>
                <c:ptCount val="28"/>
                <c:pt idx="0">
                  <c:v>102.9</c:v>
                </c:pt>
                <c:pt idx="1">
                  <c:v>102.9</c:v>
                </c:pt>
                <c:pt idx="2">
                  <c:v>102.9</c:v>
                </c:pt>
                <c:pt idx="3">
                  <c:v>102.3</c:v>
                </c:pt>
                <c:pt idx="4">
                  <c:v>103.1</c:v>
                </c:pt>
                <c:pt idx="5">
                  <c:v>103.1</c:v>
                </c:pt>
                <c:pt idx="6">
                  <c:v>101.9</c:v>
                </c:pt>
                <c:pt idx="7">
                  <c:v>101.1</c:v>
                </c:pt>
                <c:pt idx="8">
                  <c:v>101.2</c:v>
                </c:pt>
                <c:pt idx="9">
                  <c:v>101.1</c:v>
                </c:pt>
                <c:pt idx="10">
                  <c:v>101.3</c:v>
                </c:pt>
                <c:pt idx="11">
                  <c:v>100</c:v>
                </c:pt>
                <c:pt idx="12">
                  <c:v>107.3</c:v>
                </c:pt>
                <c:pt idx="13">
                  <c:v>106.5</c:v>
                </c:pt>
                <c:pt idx="14">
                  <c:v>110.6</c:v>
                </c:pt>
                <c:pt idx="15">
                  <c:v>109.9</c:v>
                </c:pt>
                <c:pt idx="16">
                  <c:v>108.9</c:v>
                </c:pt>
                <c:pt idx="17">
                  <c:v>108</c:v>
                </c:pt>
                <c:pt idx="18">
                  <c:v>107</c:v>
                </c:pt>
                <c:pt idx="19">
                  <c:v>103.3</c:v>
                </c:pt>
                <c:pt idx="20">
                  <c:v>100.6</c:v>
                </c:pt>
                <c:pt idx="21">
                  <c:v>100.8</c:v>
                </c:pt>
                <c:pt idx="22">
                  <c:v>99.8</c:v>
                </c:pt>
                <c:pt idx="23">
                  <c:v>100.2</c:v>
                </c:pt>
                <c:pt idx="24">
                  <c:v>99.2</c:v>
                </c:pt>
                <c:pt idx="25">
                  <c:v>100.2</c:v>
                </c:pt>
                <c:pt idx="26">
                  <c:v>100.4</c:v>
                </c:pt>
                <c:pt idx="27">
                  <c:v>99.8</c:v>
                </c:pt>
              </c:numCache>
            </c:numRef>
          </c:val>
          <c:smooth val="0"/>
          <c:extLst>
            <c:ext xmlns:c16="http://schemas.microsoft.com/office/drawing/2014/chart" uri="{C3380CC4-5D6E-409C-BE32-E72D297353CC}">
              <c16:uniqueId val="{00000001-AA9E-6748-BFD4-58DF99359E1B}"/>
            </c:ext>
          </c:extLst>
        </c:ser>
        <c:ser>
          <c:idx val="2"/>
          <c:order val="2"/>
          <c:tx>
            <c:strRef>
              <c:f>Sheet1!$D$1</c:f>
              <c:strCache>
                <c:ptCount val="1"/>
                <c:pt idx="0">
                  <c:v>Structural Steel</c:v>
                </c:pt>
              </c:strCache>
            </c:strRef>
          </c:tx>
          <c:spPr>
            <a:ln w="28575" cap="rnd">
              <a:solidFill>
                <a:schemeClr val="accent3"/>
              </a:solidFill>
              <a:round/>
            </a:ln>
            <a:effectLst/>
          </c:spPr>
          <c:marker>
            <c:symbol val="none"/>
          </c:marker>
          <c:cat>
            <c:numRef>
              <c:f>Sheet1!$A$2:$A$29</c:f>
              <c:numCache>
                <c:formatCode>mmm\-yy</c:formatCode>
                <c:ptCount val="28"/>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45682</c:v>
                </c:pt>
                <c:pt idx="25">
                  <c:v>45689</c:v>
                </c:pt>
                <c:pt idx="26">
                  <c:v>45717</c:v>
                </c:pt>
                <c:pt idx="27">
                  <c:v>45748</c:v>
                </c:pt>
              </c:numCache>
            </c:numRef>
          </c:cat>
          <c:val>
            <c:numRef>
              <c:f>Sheet1!$D$2:$D$29</c:f>
              <c:numCache>
                <c:formatCode>General</c:formatCode>
                <c:ptCount val="28"/>
                <c:pt idx="0">
                  <c:v>95.7</c:v>
                </c:pt>
                <c:pt idx="1">
                  <c:v>96</c:v>
                </c:pt>
                <c:pt idx="2">
                  <c:v>97.6</c:v>
                </c:pt>
                <c:pt idx="3">
                  <c:v>98.5</c:v>
                </c:pt>
                <c:pt idx="4">
                  <c:v>98.9</c:v>
                </c:pt>
                <c:pt idx="5">
                  <c:v>98.4</c:v>
                </c:pt>
                <c:pt idx="6">
                  <c:v>98.1</c:v>
                </c:pt>
                <c:pt idx="7">
                  <c:v>97.6</c:v>
                </c:pt>
                <c:pt idx="8">
                  <c:v>98.1</c:v>
                </c:pt>
                <c:pt idx="9">
                  <c:v>98.5</c:v>
                </c:pt>
                <c:pt idx="10">
                  <c:v>100</c:v>
                </c:pt>
                <c:pt idx="11">
                  <c:v>100</c:v>
                </c:pt>
                <c:pt idx="12">
                  <c:v>101</c:v>
                </c:pt>
                <c:pt idx="13">
                  <c:v>100.1</c:v>
                </c:pt>
                <c:pt idx="14">
                  <c:v>100.1</c:v>
                </c:pt>
                <c:pt idx="15">
                  <c:v>100.6</c:v>
                </c:pt>
                <c:pt idx="16">
                  <c:v>100.7</c:v>
                </c:pt>
                <c:pt idx="17">
                  <c:v>100.7</c:v>
                </c:pt>
                <c:pt idx="18">
                  <c:v>100.9</c:v>
                </c:pt>
                <c:pt idx="19">
                  <c:v>99.7</c:v>
                </c:pt>
                <c:pt idx="20">
                  <c:v>99.5</c:v>
                </c:pt>
                <c:pt idx="21">
                  <c:v>97.4</c:v>
                </c:pt>
                <c:pt idx="22">
                  <c:v>97.4</c:v>
                </c:pt>
                <c:pt idx="23">
                  <c:v>97.4</c:v>
                </c:pt>
                <c:pt idx="24">
                  <c:v>97.1</c:v>
                </c:pt>
                <c:pt idx="25">
                  <c:v>101</c:v>
                </c:pt>
                <c:pt idx="26">
                  <c:v>101</c:v>
                </c:pt>
                <c:pt idx="27">
                  <c:v>101.4</c:v>
                </c:pt>
              </c:numCache>
            </c:numRef>
          </c:val>
          <c:smooth val="0"/>
          <c:extLst>
            <c:ext xmlns:c16="http://schemas.microsoft.com/office/drawing/2014/chart" uri="{C3380CC4-5D6E-409C-BE32-E72D297353CC}">
              <c16:uniqueId val="{00000002-AA9E-6748-BFD4-58DF99359E1B}"/>
            </c:ext>
          </c:extLst>
        </c:ser>
        <c:ser>
          <c:idx val="3"/>
          <c:order val="3"/>
          <c:tx>
            <c:strRef>
              <c:f>Sheet1!$E$1</c:f>
              <c:strCache>
                <c:ptCount val="1"/>
                <c:pt idx="0">
                  <c:v>Electrical</c:v>
                </c:pt>
              </c:strCache>
            </c:strRef>
          </c:tx>
          <c:spPr>
            <a:ln w="28575" cap="rnd">
              <a:solidFill>
                <a:schemeClr val="accent4"/>
              </a:solidFill>
              <a:round/>
            </a:ln>
            <a:effectLst/>
          </c:spPr>
          <c:marker>
            <c:symbol val="none"/>
          </c:marker>
          <c:cat>
            <c:numRef>
              <c:f>Sheet1!$A$2:$A$29</c:f>
              <c:numCache>
                <c:formatCode>mmm\-yy</c:formatCode>
                <c:ptCount val="28"/>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45682</c:v>
                </c:pt>
                <c:pt idx="25">
                  <c:v>45689</c:v>
                </c:pt>
                <c:pt idx="26">
                  <c:v>45717</c:v>
                </c:pt>
                <c:pt idx="27">
                  <c:v>45748</c:v>
                </c:pt>
              </c:numCache>
            </c:numRef>
          </c:cat>
          <c:val>
            <c:numRef>
              <c:f>Sheet1!$E$2:$E$29</c:f>
              <c:numCache>
                <c:formatCode>General</c:formatCode>
                <c:ptCount val="28"/>
                <c:pt idx="0">
                  <c:v>94.9</c:v>
                </c:pt>
                <c:pt idx="1">
                  <c:v>97.6</c:v>
                </c:pt>
                <c:pt idx="2">
                  <c:v>100</c:v>
                </c:pt>
                <c:pt idx="3">
                  <c:v>100.1</c:v>
                </c:pt>
                <c:pt idx="4">
                  <c:v>100.1</c:v>
                </c:pt>
                <c:pt idx="5">
                  <c:v>99</c:v>
                </c:pt>
                <c:pt idx="6">
                  <c:v>98.6</c:v>
                </c:pt>
                <c:pt idx="7">
                  <c:v>97.2</c:v>
                </c:pt>
                <c:pt idx="8">
                  <c:v>98.9</c:v>
                </c:pt>
                <c:pt idx="9">
                  <c:v>99.3</c:v>
                </c:pt>
                <c:pt idx="10">
                  <c:v>98.8</c:v>
                </c:pt>
                <c:pt idx="11">
                  <c:v>100</c:v>
                </c:pt>
                <c:pt idx="12">
                  <c:v>99.4</c:v>
                </c:pt>
                <c:pt idx="13">
                  <c:v>99.2</c:v>
                </c:pt>
                <c:pt idx="14">
                  <c:v>100.1</c:v>
                </c:pt>
                <c:pt idx="15">
                  <c:v>102</c:v>
                </c:pt>
                <c:pt idx="16">
                  <c:v>106</c:v>
                </c:pt>
                <c:pt idx="17">
                  <c:v>107.4</c:v>
                </c:pt>
                <c:pt idx="18">
                  <c:v>106.2</c:v>
                </c:pt>
                <c:pt idx="19">
                  <c:v>104.2</c:v>
                </c:pt>
                <c:pt idx="20">
                  <c:v>102.1</c:v>
                </c:pt>
                <c:pt idx="21">
                  <c:v>100.9</c:v>
                </c:pt>
                <c:pt idx="22">
                  <c:v>102.3</c:v>
                </c:pt>
                <c:pt idx="23">
                  <c:v>101.6</c:v>
                </c:pt>
                <c:pt idx="24">
                  <c:v>102</c:v>
                </c:pt>
                <c:pt idx="25">
                  <c:v>103.5</c:v>
                </c:pt>
                <c:pt idx="26">
                  <c:v>103.9</c:v>
                </c:pt>
                <c:pt idx="27">
                  <c:v>102.9</c:v>
                </c:pt>
              </c:numCache>
            </c:numRef>
          </c:val>
          <c:smooth val="0"/>
          <c:extLst>
            <c:ext xmlns:c16="http://schemas.microsoft.com/office/drawing/2014/chart" uri="{C3380CC4-5D6E-409C-BE32-E72D297353CC}">
              <c16:uniqueId val="{00000000-6807-41F7-B836-60F4703A1E1F}"/>
            </c:ext>
          </c:extLst>
        </c:ser>
        <c:ser>
          <c:idx val="4"/>
          <c:order val="4"/>
          <c:tx>
            <c:strRef>
              <c:f>Sheet1!$F$1</c:f>
              <c:strCache>
                <c:ptCount val="1"/>
                <c:pt idx="0">
                  <c:v>Mechanical</c:v>
                </c:pt>
              </c:strCache>
            </c:strRef>
          </c:tx>
          <c:spPr>
            <a:ln w="28575" cap="rnd">
              <a:solidFill>
                <a:schemeClr val="accent5"/>
              </a:solidFill>
              <a:round/>
            </a:ln>
            <a:effectLst/>
          </c:spPr>
          <c:marker>
            <c:symbol val="none"/>
          </c:marker>
          <c:cat>
            <c:numRef>
              <c:f>Sheet1!$A$2:$A$29</c:f>
              <c:numCache>
                <c:formatCode>mmm\-yy</c:formatCode>
                <c:ptCount val="28"/>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45682</c:v>
                </c:pt>
                <c:pt idx="25">
                  <c:v>45689</c:v>
                </c:pt>
                <c:pt idx="26">
                  <c:v>45717</c:v>
                </c:pt>
                <c:pt idx="27">
                  <c:v>45748</c:v>
                </c:pt>
              </c:numCache>
            </c:numRef>
          </c:cat>
          <c:val>
            <c:numRef>
              <c:f>Sheet1!$F$2:$F$29</c:f>
              <c:numCache>
                <c:formatCode>General</c:formatCode>
                <c:ptCount val="28"/>
                <c:pt idx="0">
                  <c:v>98.8</c:v>
                </c:pt>
                <c:pt idx="1">
                  <c:v>93.7</c:v>
                </c:pt>
                <c:pt idx="2">
                  <c:v>95.1</c:v>
                </c:pt>
                <c:pt idx="3">
                  <c:v>94.3</c:v>
                </c:pt>
                <c:pt idx="4">
                  <c:v>94.9</c:v>
                </c:pt>
                <c:pt idx="5">
                  <c:v>94.9</c:v>
                </c:pt>
                <c:pt idx="6">
                  <c:v>97.1</c:v>
                </c:pt>
                <c:pt idx="7">
                  <c:v>97.8</c:v>
                </c:pt>
                <c:pt idx="8">
                  <c:v>99</c:v>
                </c:pt>
                <c:pt idx="9">
                  <c:v>99</c:v>
                </c:pt>
                <c:pt idx="10">
                  <c:v>99.4</c:v>
                </c:pt>
                <c:pt idx="11">
                  <c:v>100</c:v>
                </c:pt>
                <c:pt idx="12">
                  <c:v>99.5</c:v>
                </c:pt>
                <c:pt idx="13">
                  <c:v>99.5</c:v>
                </c:pt>
                <c:pt idx="14">
                  <c:v>99.9</c:v>
                </c:pt>
                <c:pt idx="15">
                  <c:v>99.8</c:v>
                </c:pt>
                <c:pt idx="16">
                  <c:v>101</c:v>
                </c:pt>
                <c:pt idx="17">
                  <c:v>102</c:v>
                </c:pt>
                <c:pt idx="18">
                  <c:v>103.5</c:v>
                </c:pt>
                <c:pt idx="19">
                  <c:v>103.8</c:v>
                </c:pt>
                <c:pt idx="20">
                  <c:v>103.7</c:v>
                </c:pt>
                <c:pt idx="21">
                  <c:v>104.2</c:v>
                </c:pt>
                <c:pt idx="22">
                  <c:v>104.1</c:v>
                </c:pt>
                <c:pt idx="23">
                  <c:v>103.9</c:v>
                </c:pt>
                <c:pt idx="24">
                  <c:v>104.5</c:v>
                </c:pt>
                <c:pt idx="25">
                  <c:v>104.3</c:v>
                </c:pt>
                <c:pt idx="26">
                  <c:v>104.9</c:v>
                </c:pt>
                <c:pt idx="27">
                  <c:v>104.9</c:v>
                </c:pt>
              </c:numCache>
            </c:numRef>
          </c:val>
          <c:smooth val="0"/>
          <c:extLst>
            <c:ext xmlns:c16="http://schemas.microsoft.com/office/drawing/2014/chart" uri="{C3380CC4-5D6E-409C-BE32-E72D297353CC}">
              <c16:uniqueId val="{00000001-6807-41F7-B836-60F4703A1E1F}"/>
            </c:ext>
          </c:extLst>
        </c:ser>
        <c:dLbls>
          <c:showLegendKey val="0"/>
          <c:showVal val="0"/>
          <c:showCatName val="0"/>
          <c:showSerName val="0"/>
          <c:showPercent val="0"/>
          <c:showBubbleSize val="0"/>
        </c:dLbls>
        <c:smooth val="0"/>
        <c:axId val="705078736"/>
        <c:axId val="705048656"/>
      </c:lineChart>
      <c:dateAx>
        <c:axId val="705078736"/>
        <c:scaling>
          <c:orientation val="minMax"/>
        </c:scaling>
        <c:delete val="0"/>
        <c:axPos val="b"/>
        <c:numFmt formatCode="mmm\-yy" sourceLinked="1"/>
        <c:majorTickMark val="out"/>
        <c:minorTickMark val="none"/>
        <c:tickLblPos val="nextTo"/>
        <c:spPr>
          <a:noFill/>
          <a:ln w="9525" cap="flat" cmpd="sng" algn="ctr">
            <a:solidFill>
              <a:srgbClr val="667579"/>
            </a:solidFill>
            <a:round/>
          </a:ln>
          <a:effectLst/>
        </c:spPr>
        <c:txPr>
          <a:bodyPr rot="-60000000" spcFirstLastPara="1" vertOverflow="ellipsis" vert="horz" wrap="square" anchor="ctr" anchorCtr="1"/>
          <a:lstStyle/>
          <a:p>
            <a:pPr>
              <a:defRPr sz="1197" b="0" i="0" u="none" strike="noStrike" kern="1200" baseline="0">
                <a:solidFill>
                  <a:srgbClr val="131E29"/>
                </a:solidFill>
                <a:latin typeface="Source Sans Pro" panose="020B0503030403020204" pitchFamily="34" charset="0"/>
                <a:ea typeface="+mn-ea"/>
                <a:cs typeface="+mn-cs"/>
              </a:defRPr>
            </a:pPr>
            <a:endParaRPr lang="en-US"/>
          </a:p>
        </c:txPr>
        <c:crossAx val="705048656"/>
        <c:crosses val="autoZero"/>
        <c:auto val="1"/>
        <c:lblOffset val="100"/>
        <c:baseTimeUnit val="months"/>
      </c:dateAx>
      <c:valAx>
        <c:axId val="705048656"/>
        <c:scaling>
          <c:orientation val="minMax"/>
          <c:max val="115"/>
          <c:min val="90"/>
        </c:scaling>
        <c:delete val="0"/>
        <c:axPos val="l"/>
        <c:majorGridlines>
          <c:spPr>
            <a:ln w="9525" cap="flat" cmpd="sng" algn="ctr">
              <a:solidFill>
                <a:srgbClr val="B6C0C2"/>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31E29"/>
                </a:solidFill>
                <a:latin typeface="Source Sans Pro" panose="020B0503030403020204" pitchFamily="34" charset="0"/>
                <a:ea typeface="+mn-ea"/>
                <a:cs typeface="+mn-cs"/>
              </a:defRPr>
            </a:pPr>
            <a:endParaRPr lang="en-US"/>
          </a:p>
        </c:txPr>
        <c:crossAx val="705078736"/>
        <c:crosses val="autoZero"/>
        <c:crossBetween val="between"/>
        <c:maj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rgbClr val="131E29"/>
              </a:solidFill>
              <a:latin typeface="Source Sans Pro" panose="020B05030304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Sheet1!$B$4</c:f>
              <c:strCache>
                <c:ptCount val="1"/>
                <c:pt idx="0">
                  <c:v>2020</c:v>
                </c:pt>
              </c:strCache>
            </c:strRef>
          </c:tx>
          <c:spPr>
            <a:solidFill>
              <a:srgbClr val="3F798F"/>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328EB0"/>
                      </a:solidFill>
                      <a:prstDash val="solid"/>
                      <a:round/>
                    </a:ln>
                    <a:effectLst/>
                  </c:spPr>
                </c15:leaderLines>
              </c:ext>
            </c:extLst>
          </c:dLbls>
          <c:cat>
            <c:strRef>
              <c:f>Sheet1!$A$5:$A$10</c:f>
              <c:strCache>
                <c:ptCount val="6"/>
                <c:pt idx="0">
                  <c:v>World</c:v>
                </c:pt>
                <c:pt idx="1">
                  <c:v>Europe</c:v>
                </c:pt>
                <c:pt idx="2">
                  <c:v>Americas</c:v>
                </c:pt>
                <c:pt idx="3">
                  <c:v>Africa</c:v>
                </c:pt>
                <c:pt idx="4">
                  <c:v>Middle East</c:v>
                </c:pt>
                <c:pt idx="5">
                  <c:v>Asia &amp; Pacific</c:v>
                </c:pt>
              </c:strCache>
            </c:strRef>
          </c:cat>
          <c:val>
            <c:numRef>
              <c:f>Sheet1!$B$5:$B$10</c:f>
              <c:numCache>
                <c:formatCode>0%</c:formatCode>
                <c:ptCount val="6"/>
                <c:pt idx="0">
                  <c:v>-0.72</c:v>
                </c:pt>
                <c:pt idx="1">
                  <c:v>-0.68</c:v>
                </c:pt>
                <c:pt idx="2">
                  <c:v>-0.68</c:v>
                </c:pt>
                <c:pt idx="3">
                  <c:v>-0.73</c:v>
                </c:pt>
                <c:pt idx="4">
                  <c:v>-0.73</c:v>
                </c:pt>
                <c:pt idx="5">
                  <c:v>-0.84</c:v>
                </c:pt>
              </c:numCache>
            </c:numRef>
          </c:val>
          <c:extLst>
            <c:ext xmlns:c16="http://schemas.microsoft.com/office/drawing/2014/chart" uri="{C3380CC4-5D6E-409C-BE32-E72D297353CC}">
              <c16:uniqueId val="{00000000-36B8-4509-94E4-7A313028CFEA}"/>
            </c:ext>
          </c:extLst>
        </c:ser>
        <c:ser>
          <c:idx val="1"/>
          <c:order val="1"/>
          <c:tx>
            <c:strRef>
              <c:f>Sheet1!$C$4</c:f>
              <c:strCache>
                <c:ptCount val="1"/>
                <c:pt idx="0">
                  <c:v>2021</c:v>
                </c:pt>
              </c:strCache>
            </c:strRef>
          </c:tx>
          <c:spPr>
            <a:solidFill>
              <a:srgbClr val="003E51"/>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DBCB84"/>
                      </a:solidFill>
                      <a:prstDash val="solid"/>
                      <a:round/>
                    </a:ln>
                    <a:effectLst/>
                  </c:spPr>
                </c15:leaderLines>
              </c:ext>
            </c:extLst>
          </c:dLbls>
          <c:cat>
            <c:strRef>
              <c:f>Sheet1!$A$5:$A$10</c:f>
              <c:strCache>
                <c:ptCount val="6"/>
                <c:pt idx="0">
                  <c:v>World</c:v>
                </c:pt>
                <c:pt idx="1">
                  <c:v>Europe</c:v>
                </c:pt>
                <c:pt idx="2">
                  <c:v>Americas</c:v>
                </c:pt>
                <c:pt idx="3">
                  <c:v>Africa</c:v>
                </c:pt>
                <c:pt idx="4">
                  <c:v>Middle East</c:v>
                </c:pt>
                <c:pt idx="5">
                  <c:v>Asia &amp; Pacific</c:v>
                </c:pt>
              </c:strCache>
            </c:strRef>
          </c:cat>
          <c:val>
            <c:numRef>
              <c:f>Sheet1!$C$5:$C$10</c:f>
              <c:numCache>
                <c:formatCode>0%</c:formatCode>
                <c:ptCount val="6"/>
                <c:pt idx="0">
                  <c:v>-0.69</c:v>
                </c:pt>
                <c:pt idx="1">
                  <c:v>-0.59</c:v>
                </c:pt>
                <c:pt idx="2">
                  <c:v>-0.63</c:v>
                </c:pt>
                <c:pt idx="3">
                  <c:v>-0.72</c:v>
                </c:pt>
                <c:pt idx="4">
                  <c:v>-0.57999999999999996</c:v>
                </c:pt>
                <c:pt idx="5">
                  <c:v>-0.93</c:v>
                </c:pt>
              </c:numCache>
            </c:numRef>
          </c:val>
          <c:extLst>
            <c:ext xmlns:c16="http://schemas.microsoft.com/office/drawing/2014/chart" uri="{C3380CC4-5D6E-409C-BE32-E72D297353CC}">
              <c16:uniqueId val="{00000001-36B8-4509-94E4-7A313028CFEA}"/>
            </c:ext>
          </c:extLst>
        </c:ser>
        <c:ser>
          <c:idx val="2"/>
          <c:order val="2"/>
          <c:tx>
            <c:strRef>
              <c:f>Sheet1!$D$4</c:f>
              <c:strCache>
                <c:ptCount val="1"/>
                <c:pt idx="0">
                  <c:v>2022</c:v>
                </c:pt>
              </c:strCache>
            </c:strRef>
          </c:tx>
          <c:spPr>
            <a:solidFill>
              <a:srgbClr val="A4CBDB"/>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DBCC6"/>
                      </a:solidFill>
                      <a:prstDash val="solid"/>
                      <a:round/>
                    </a:ln>
                    <a:effectLst/>
                  </c:spPr>
                </c15:leaderLines>
              </c:ext>
            </c:extLst>
          </c:dLbls>
          <c:cat>
            <c:strRef>
              <c:f>Sheet1!$A$5:$A$10</c:f>
              <c:strCache>
                <c:ptCount val="6"/>
                <c:pt idx="0">
                  <c:v>World</c:v>
                </c:pt>
                <c:pt idx="1">
                  <c:v>Europe</c:v>
                </c:pt>
                <c:pt idx="2">
                  <c:v>Americas</c:v>
                </c:pt>
                <c:pt idx="3">
                  <c:v>Africa</c:v>
                </c:pt>
                <c:pt idx="4">
                  <c:v>Middle East</c:v>
                </c:pt>
                <c:pt idx="5">
                  <c:v>Asia &amp; Pacific</c:v>
                </c:pt>
              </c:strCache>
            </c:strRef>
          </c:cat>
          <c:val>
            <c:numRef>
              <c:f>Sheet1!$D$5:$D$10</c:f>
              <c:numCache>
                <c:formatCode>0%</c:formatCode>
                <c:ptCount val="6"/>
                <c:pt idx="0">
                  <c:v>-0.34</c:v>
                </c:pt>
                <c:pt idx="1">
                  <c:v>-0.2</c:v>
                </c:pt>
                <c:pt idx="2">
                  <c:v>-0.28999999999999998</c:v>
                </c:pt>
                <c:pt idx="3">
                  <c:v>-0.33</c:v>
                </c:pt>
                <c:pt idx="4">
                  <c:v>-0.05</c:v>
                </c:pt>
                <c:pt idx="5">
                  <c:v>-0.72</c:v>
                </c:pt>
              </c:numCache>
            </c:numRef>
          </c:val>
          <c:extLst>
            <c:ext xmlns:c16="http://schemas.microsoft.com/office/drawing/2014/chart" uri="{C3380CC4-5D6E-409C-BE32-E72D297353CC}">
              <c16:uniqueId val="{00000002-36B8-4509-94E4-7A313028CFEA}"/>
            </c:ext>
          </c:extLst>
        </c:ser>
        <c:ser>
          <c:idx val="3"/>
          <c:order val="3"/>
          <c:tx>
            <c:strRef>
              <c:f>Sheet1!$E$4</c:f>
              <c:strCache>
                <c:ptCount val="1"/>
                <c:pt idx="0">
                  <c:v>2023</c:v>
                </c:pt>
              </c:strCache>
            </c:strRef>
          </c:tx>
          <c:spPr>
            <a:solidFill>
              <a:srgbClr val="97548D"/>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A8004D"/>
                      </a:solidFill>
                      <a:prstDash val="solid"/>
                      <a:round/>
                    </a:ln>
                    <a:effectLst/>
                  </c:spPr>
                </c15:leaderLines>
              </c:ext>
            </c:extLst>
          </c:dLbls>
          <c:cat>
            <c:strRef>
              <c:f>Sheet1!$A$5:$A$10</c:f>
              <c:strCache>
                <c:ptCount val="6"/>
                <c:pt idx="0">
                  <c:v>World</c:v>
                </c:pt>
                <c:pt idx="1">
                  <c:v>Europe</c:v>
                </c:pt>
                <c:pt idx="2">
                  <c:v>Americas</c:v>
                </c:pt>
                <c:pt idx="3">
                  <c:v>Africa</c:v>
                </c:pt>
                <c:pt idx="4">
                  <c:v>Middle East</c:v>
                </c:pt>
                <c:pt idx="5">
                  <c:v>Asia &amp; Pacific</c:v>
                </c:pt>
              </c:strCache>
            </c:strRef>
          </c:cat>
          <c:val>
            <c:numRef>
              <c:f>Sheet1!$E$5:$E$10</c:f>
              <c:numCache>
                <c:formatCode>0%</c:formatCode>
                <c:ptCount val="6"/>
                <c:pt idx="0">
                  <c:v>-0.12</c:v>
                </c:pt>
                <c:pt idx="1">
                  <c:v>-0.06</c:v>
                </c:pt>
                <c:pt idx="2">
                  <c:v>-0.1</c:v>
                </c:pt>
                <c:pt idx="3">
                  <c:v>-0.04</c:v>
                </c:pt>
                <c:pt idx="4">
                  <c:v>0.22</c:v>
                </c:pt>
                <c:pt idx="5">
                  <c:v>-0.35</c:v>
                </c:pt>
              </c:numCache>
            </c:numRef>
          </c:val>
          <c:extLst>
            <c:ext xmlns:c16="http://schemas.microsoft.com/office/drawing/2014/chart" uri="{C3380CC4-5D6E-409C-BE32-E72D297353CC}">
              <c16:uniqueId val="{00000003-36B8-4509-94E4-7A313028CFEA}"/>
            </c:ext>
          </c:extLst>
        </c:ser>
        <c:ser>
          <c:idx val="4"/>
          <c:order val="4"/>
          <c:tx>
            <c:strRef>
              <c:f>Sheet1!$F$4</c:f>
              <c:strCache>
                <c:ptCount val="1"/>
                <c:pt idx="0">
                  <c:v>2024</c:v>
                </c:pt>
              </c:strCache>
            </c:strRef>
          </c:tx>
          <c:spPr>
            <a:solidFill>
              <a:srgbClr val="E0C6AD"/>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Sheet1!$A$5:$A$10</c:f>
              <c:strCache>
                <c:ptCount val="6"/>
                <c:pt idx="0">
                  <c:v>World</c:v>
                </c:pt>
                <c:pt idx="1">
                  <c:v>Europe</c:v>
                </c:pt>
                <c:pt idx="2">
                  <c:v>Americas</c:v>
                </c:pt>
                <c:pt idx="3">
                  <c:v>Africa</c:v>
                </c:pt>
                <c:pt idx="4">
                  <c:v>Middle East</c:v>
                </c:pt>
                <c:pt idx="5">
                  <c:v>Asia &amp; Pacific</c:v>
                </c:pt>
              </c:strCache>
            </c:strRef>
          </c:cat>
          <c:val>
            <c:numRef>
              <c:f>Sheet1!$F$5:$F$10</c:f>
              <c:numCache>
                <c:formatCode>0%</c:formatCode>
                <c:ptCount val="6"/>
                <c:pt idx="0">
                  <c:v>-0.01</c:v>
                </c:pt>
                <c:pt idx="1">
                  <c:v>0.01</c:v>
                </c:pt>
                <c:pt idx="2">
                  <c:v>-0.03</c:v>
                </c:pt>
                <c:pt idx="3">
                  <c:v>7.0000000000000007E-2</c:v>
                </c:pt>
                <c:pt idx="4">
                  <c:v>0.32</c:v>
                </c:pt>
                <c:pt idx="5">
                  <c:v>-0.13</c:v>
                </c:pt>
              </c:numCache>
            </c:numRef>
          </c:val>
          <c:extLst>
            <c:ext xmlns:c16="http://schemas.microsoft.com/office/drawing/2014/chart" uri="{C3380CC4-5D6E-409C-BE32-E72D297353CC}">
              <c16:uniqueId val="{00000004-36B8-4509-94E4-7A313028CFEA}"/>
            </c:ext>
          </c:extLst>
        </c:ser>
        <c:dLbls>
          <c:showLegendKey val="0"/>
          <c:showVal val="0"/>
          <c:showCatName val="0"/>
          <c:showSerName val="0"/>
          <c:showPercent val="0"/>
          <c:showBubbleSize val="0"/>
        </c:dLbls>
        <c:gapWidth val="219"/>
        <c:overlap val="-27"/>
        <c:axId val="780261087"/>
        <c:axId val="1595856159"/>
      </c:barChart>
      <c:catAx>
        <c:axId val="780261087"/>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crossAx val="1595856159"/>
        <c:crosses val="autoZero"/>
        <c:auto val="1"/>
        <c:lblAlgn val="ctr"/>
        <c:lblOffset val="100"/>
        <c:noMultiLvlLbl val="0"/>
      </c:catAx>
      <c:valAx>
        <c:axId val="159585615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crossAx val="780261087"/>
        <c:crosses val="autoZero"/>
        <c:crossBetween val="between"/>
      </c:valAx>
      <c:spPr>
        <a:solidFill>
          <a:srgbClr val="FFFFFF"/>
        </a:solid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200">
          <a:solidFill>
            <a:sysClr val="windowText" lastClr="000000"/>
          </a:solidFill>
          <a:latin typeface="Arial" panose="020B0604020202020204" pitchFamily="34" charset="0"/>
          <a:ea typeface="Arial Narrow"/>
          <a:cs typeface="Arial" panose="020B0604020202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ysClr val="windowText" lastClr="000000"/>
                </a:solidFill>
                <a:latin typeface="Arial" panose="020B0604020202020204" pitchFamily="34" charset="0"/>
                <a:ea typeface="Arial Narrow"/>
                <a:cs typeface="Arial" panose="020B0604020202020204" pitchFamily="34" charset="0"/>
              </a:defRPr>
            </a:pPr>
            <a:r>
              <a:rPr lang="en-US" b="1"/>
              <a:t>2010</a:t>
            </a:r>
          </a:p>
        </c:rich>
      </c:tx>
      <c:overlay val="0"/>
      <c:spPr>
        <a:solidFill>
          <a:srgbClr val="FFFFFF"/>
        </a:solidFill>
        <a:ln>
          <a:noFill/>
        </a:ln>
        <a:effectLst/>
      </c:spPr>
      <c:txPr>
        <a:bodyPr rot="0" spcFirstLastPara="1" vertOverflow="ellipsis" vert="horz" wrap="square" anchor="ctr" anchorCtr="1"/>
        <a:lstStyle/>
        <a:p>
          <a:pPr>
            <a:defRPr sz="1440" b="1" i="0" u="none" strike="noStrike" kern="1200" spc="0" baseline="0">
              <a:solidFill>
                <a:sysClr val="windowText" lastClr="000000"/>
              </a:solidFill>
              <a:latin typeface="Arial" panose="020B0604020202020204" pitchFamily="34" charset="0"/>
              <a:ea typeface="Arial Narrow"/>
              <a:cs typeface="Arial" panose="020B0604020202020204" pitchFamily="34" charset="0"/>
            </a:defRPr>
          </a:pPr>
          <a:endParaRPr lang="en-US"/>
        </a:p>
      </c:txPr>
    </c:title>
    <c:autoTitleDeleted val="0"/>
    <c:plotArea>
      <c:layout/>
      <c:doughnutChart>
        <c:varyColors val="1"/>
        <c:ser>
          <c:idx val="0"/>
          <c:order val="0"/>
          <c:tx>
            <c:strRef>
              <c:f>Sheet1!$I$77</c:f>
              <c:strCache>
                <c:ptCount val="1"/>
                <c:pt idx="0">
                  <c:v>2010</c:v>
                </c:pt>
              </c:strCache>
            </c:strRef>
          </c:tx>
          <c:spPr>
            <a:ln>
              <a:solidFill>
                <a:schemeClr val="bg1"/>
              </a:solidFill>
            </a:ln>
          </c:spPr>
          <c:dPt>
            <c:idx val="0"/>
            <c:bubble3D val="0"/>
            <c:spPr>
              <a:solidFill>
                <a:srgbClr val="3F798F"/>
              </a:solidFill>
              <a:ln w="19050">
                <a:solidFill>
                  <a:sysClr val="window" lastClr="FFFFFF"/>
                </a:solidFill>
              </a:ln>
              <a:effectLst/>
            </c:spPr>
            <c:extLst>
              <c:ext xmlns:c16="http://schemas.microsoft.com/office/drawing/2014/chart" uri="{C3380CC4-5D6E-409C-BE32-E72D297353CC}">
                <c16:uniqueId val="{00000001-051D-42FA-8C58-1398517C29FD}"/>
              </c:ext>
            </c:extLst>
          </c:dPt>
          <c:dPt>
            <c:idx val="1"/>
            <c:bubble3D val="0"/>
            <c:spPr>
              <a:solidFill>
                <a:srgbClr val="A4CBDB"/>
              </a:solidFill>
              <a:ln w="19050">
                <a:solidFill>
                  <a:sysClr val="window" lastClr="FFFFFF"/>
                </a:solidFill>
              </a:ln>
              <a:effectLst/>
            </c:spPr>
            <c:extLst>
              <c:ext xmlns:c16="http://schemas.microsoft.com/office/drawing/2014/chart" uri="{C3380CC4-5D6E-409C-BE32-E72D297353CC}">
                <c16:uniqueId val="{00000003-051D-42FA-8C58-1398517C29FD}"/>
              </c:ext>
            </c:extLst>
          </c:dPt>
          <c:dPt>
            <c:idx val="2"/>
            <c:bubble3D val="0"/>
            <c:spPr>
              <a:solidFill>
                <a:srgbClr val="E0C6AD"/>
              </a:solidFill>
              <a:ln w="19050">
                <a:solidFill>
                  <a:sysClr val="window" lastClr="FFFFFF"/>
                </a:solidFill>
              </a:ln>
              <a:effectLst/>
            </c:spPr>
            <c:extLst>
              <c:ext xmlns:c16="http://schemas.microsoft.com/office/drawing/2014/chart" uri="{C3380CC4-5D6E-409C-BE32-E72D297353CC}">
                <c16:uniqueId val="{00000005-051D-42FA-8C58-1398517C29FD}"/>
              </c:ext>
            </c:extLst>
          </c:dPt>
          <c:dPt>
            <c:idx val="3"/>
            <c:bubble3D val="0"/>
            <c:spPr>
              <a:solidFill>
                <a:srgbClr val="08475E"/>
              </a:solidFill>
              <a:ln w="19050">
                <a:solidFill>
                  <a:sysClr val="window" lastClr="FFFFFF"/>
                </a:solidFill>
              </a:ln>
              <a:effectLst/>
            </c:spPr>
            <c:extLst>
              <c:ext xmlns:c16="http://schemas.microsoft.com/office/drawing/2014/chart" uri="{C3380CC4-5D6E-409C-BE32-E72D297353CC}">
                <c16:uniqueId val="{00000007-051D-42FA-8C58-1398517C29FD}"/>
              </c:ext>
            </c:extLst>
          </c:dPt>
          <c:dPt>
            <c:idx val="4"/>
            <c:bubble3D val="0"/>
            <c:spPr>
              <a:solidFill>
                <a:srgbClr val="97548D"/>
              </a:solidFill>
              <a:ln w="19050">
                <a:solidFill>
                  <a:sysClr val="window" lastClr="FFFFFF"/>
                </a:solidFill>
              </a:ln>
              <a:effectLst/>
            </c:spPr>
            <c:extLst>
              <c:ext xmlns:c16="http://schemas.microsoft.com/office/drawing/2014/chart" uri="{C3380CC4-5D6E-409C-BE32-E72D297353CC}">
                <c16:uniqueId val="{00000009-051D-42FA-8C58-1398517C29FD}"/>
              </c:ext>
            </c:extLst>
          </c:dPt>
          <c:dLbls>
            <c:dLbl>
              <c:idx val="0"/>
              <c:layout>
                <c:manualLayout>
                  <c:x val="-1.0717720019510836E-2"/>
                  <c:y val="-2.7777798363439805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51D-42FA-8C58-1398517C29FD}"/>
                </c:ext>
              </c:extLst>
            </c:dLbl>
            <c:dLbl>
              <c:idx val="1"/>
              <c:layout>
                <c:manualLayout>
                  <c:x val="-0.15361345318560846"/>
                  <c:y val="0.1303922186197312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51D-42FA-8C58-1398517C29FD}"/>
                </c:ext>
              </c:extLst>
            </c:dLbl>
            <c:dLbl>
              <c:idx val="2"/>
              <c:layout>
                <c:manualLayout>
                  <c:x val="-0.14545234942977261"/>
                  <c:y val="5.7352972054963605E-2"/>
                </c:manualLayout>
              </c:layout>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51D-42FA-8C58-1398517C29FD}"/>
                </c:ext>
              </c:extLst>
            </c:dLbl>
            <c:dLbl>
              <c:idx val="3"/>
              <c:layout>
                <c:manualLayout>
                  <c:x val="-0.15518686270410889"/>
                  <c:y val="-1.583869075189130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51D-42FA-8C58-1398517C29FD}"/>
                </c:ext>
              </c:extLst>
            </c:dLbl>
            <c:dLbl>
              <c:idx val="4"/>
              <c:layout>
                <c:manualLayout>
                  <c:x val="-0.14060971360880775"/>
                  <c:y val="-0.1272549637177705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51D-42FA-8C58-1398517C29FD}"/>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Sheet1!$J$76:$N$76</c:f>
              <c:strCache>
                <c:ptCount val="5"/>
                <c:pt idx="0">
                  <c:v>Europe</c:v>
                </c:pt>
                <c:pt idx="1">
                  <c:v>Americas</c:v>
                </c:pt>
                <c:pt idx="2">
                  <c:v>Africa</c:v>
                </c:pt>
                <c:pt idx="3">
                  <c:v>Middle East</c:v>
                </c:pt>
                <c:pt idx="4">
                  <c:v>Asia &amp; Pacific</c:v>
                </c:pt>
              </c:strCache>
            </c:strRef>
          </c:cat>
          <c:val>
            <c:numRef>
              <c:f>Sheet1!$J$77:$N$77</c:f>
              <c:numCache>
                <c:formatCode>0.0%</c:formatCode>
                <c:ptCount val="5"/>
                <c:pt idx="0">
                  <c:v>0.51155462184873945</c:v>
                </c:pt>
                <c:pt idx="1">
                  <c:v>0.15787815126050422</c:v>
                </c:pt>
                <c:pt idx="2">
                  <c:v>5.2941176470588235E-2</c:v>
                </c:pt>
                <c:pt idx="3">
                  <c:v>5.8928571428571427E-2</c:v>
                </c:pt>
                <c:pt idx="4">
                  <c:v>0.21869747899159664</c:v>
                </c:pt>
              </c:numCache>
            </c:numRef>
          </c:val>
          <c:extLst>
            <c:ext xmlns:c16="http://schemas.microsoft.com/office/drawing/2014/chart" uri="{C3380CC4-5D6E-409C-BE32-E72D297353CC}">
              <c16:uniqueId val="{0000000A-051D-42FA-8C58-1398517C29FD}"/>
            </c:ext>
          </c:extLst>
        </c:ser>
        <c:dLbls>
          <c:showLegendKey val="0"/>
          <c:showVal val="0"/>
          <c:showCatName val="0"/>
          <c:showSerName val="0"/>
          <c:showPercent val="0"/>
          <c:showBubbleSize val="0"/>
          <c:showLeaderLines val="1"/>
        </c:dLbls>
        <c:firstSliceAng val="0"/>
        <c:holeSize val="50"/>
      </c:doughnutChart>
      <c:spPr>
        <a:solidFill>
          <a:srgbClr val="FFFFFF"/>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200">
          <a:solidFill>
            <a:sysClr val="windowText" lastClr="000000"/>
          </a:solidFill>
          <a:latin typeface="Arial" panose="020B0604020202020204" pitchFamily="34" charset="0"/>
          <a:ea typeface="Arial Narrow"/>
          <a:cs typeface="Arial" panose="020B0604020202020204" pitchFamily="34" charset="0"/>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ysClr val="windowText" lastClr="000000"/>
                </a:solidFill>
                <a:latin typeface="Arial" panose="020B0604020202020204" pitchFamily="34" charset="0"/>
                <a:ea typeface="Arial Narrow"/>
                <a:cs typeface="Arial" panose="020B0604020202020204" pitchFamily="34" charset="0"/>
              </a:defRPr>
            </a:pPr>
            <a:r>
              <a:rPr lang="en-US" b="1"/>
              <a:t>2019</a:t>
            </a:r>
          </a:p>
        </c:rich>
      </c:tx>
      <c:overlay val="0"/>
      <c:spPr>
        <a:solidFill>
          <a:srgbClr val="FFFFFF"/>
        </a:solidFill>
        <a:ln>
          <a:noFill/>
        </a:ln>
        <a:effectLst/>
      </c:spPr>
      <c:txPr>
        <a:bodyPr rot="0" spcFirstLastPara="1" vertOverflow="ellipsis" vert="horz" wrap="square" anchor="ctr" anchorCtr="1"/>
        <a:lstStyle/>
        <a:p>
          <a:pPr>
            <a:defRPr sz="1440" b="1" i="0" u="none" strike="noStrike" kern="1200" spc="0" baseline="0">
              <a:solidFill>
                <a:sysClr val="windowText" lastClr="000000"/>
              </a:solidFill>
              <a:latin typeface="Arial" panose="020B0604020202020204" pitchFamily="34" charset="0"/>
              <a:ea typeface="Arial Narrow"/>
              <a:cs typeface="Arial" panose="020B0604020202020204" pitchFamily="34" charset="0"/>
            </a:defRPr>
          </a:pPr>
          <a:endParaRPr lang="en-US"/>
        </a:p>
      </c:txPr>
    </c:title>
    <c:autoTitleDeleted val="0"/>
    <c:plotArea>
      <c:layout/>
      <c:doughnutChart>
        <c:varyColors val="1"/>
        <c:ser>
          <c:idx val="0"/>
          <c:order val="0"/>
          <c:spPr>
            <a:ln>
              <a:solidFill>
                <a:schemeClr val="bg1"/>
              </a:solidFill>
            </a:ln>
          </c:spPr>
          <c:dPt>
            <c:idx val="0"/>
            <c:bubble3D val="0"/>
            <c:spPr>
              <a:solidFill>
                <a:srgbClr val="3F798F"/>
              </a:solidFill>
              <a:ln w="19050">
                <a:solidFill>
                  <a:sysClr val="window" lastClr="FFFFFF"/>
                </a:solidFill>
              </a:ln>
              <a:effectLst/>
            </c:spPr>
            <c:extLst>
              <c:ext xmlns:c16="http://schemas.microsoft.com/office/drawing/2014/chart" uri="{C3380CC4-5D6E-409C-BE32-E72D297353CC}">
                <c16:uniqueId val="{00000001-6E51-4420-A35F-31B897EB2D28}"/>
              </c:ext>
            </c:extLst>
          </c:dPt>
          <c:dPt>
            <c:idx val="1"/>
            <c:bubble3D val="0"/>
            <c:spPr>
              <a:solidFill>
                <a:srgbClr val="A4CBDB"/>
              </a:solidFill>
              <a:ln w="19050">
                <a:solidFill>
                  <a:sysClr val="window" lastClr="FFFFFF"/>
                </a:solidFill>
              </a:ln>
              <a:effectLst/>
            </c:spPr>
            <c:extLst>
              <c:ext xmlns:c16="http://schemas.microsoft.com/office/drawing/2014/chart" uri="{C3380CC4-5D6E-409C-BE32-E72D297353CC}">
                <c16:uniqueId val="{00000003-6E51-4420-A35F-31B897EB2D28}"/>
              </c:ext>
            </c:extLst>
          </c:dPt>
          <c:dPt>
            <c:idx val="2"/>
            <c:bubble3D val="0"/>
            <c:spPr>
              <a:solidFill>
                <a:srgbClr val="E0C6AD"/>
              </a:solidFill>
              <a:ln w="19050">
                <a:solidFill>
                  <a:sysClr val="window" lastClr="FFFFFF"/>
                </a:solidFill>
              </a:ln>
              <a:effectLst/>
            </c:spPr>
            <c:extLst>
              <c:ext xmlns:c16="http://schemas.microsoft.com/office/drawing/2014/chart" uri="{C3380CC4-5D6E-409C-BE32-E72D297353CC}">
                <c16:uniqueId val="{00000005-6E51-4420-A35F-31B897EB2D28}"/>
              </c:ext>
            </c:extLst>
          </c:dPt>
          <c:dPt>
            <c:idx val="3"/>
            <c:bubble3D val="0"/>
            <c:spPr>
              <a:solidFill>
                <a:srgbClr val="08475E"/>
              </a:solidFill>
              <a:ln w="19050">
                <a:solidFill>
                  <a:sysClr val="window" lastClr="FFFFFF"/>
                </a:solidFill>
              </a:ln>
              <a:effectLst/>
            </c:spPr>
            <c:extLst>
              <c:ext xmlns:c16="http://schemas.microsoft.com/office/drawing/2014/chart" uri="{C3380CC4-5D6E-409C-BE32-E72D297353CC}">
                <c16:uniqueId val="{00000007-6E51-4420-A35F-31B897EB2D28}"/>
              </c:ext>
            </c:extLst>
          </c:dPt>
          <c:dPt>
            <c:idx val="4"/>
            <c:bubble3D val="0"/>
            <c:spPr>
              <a:solidFill>
                <a:srgbClr val="97548D"/>
              </a:solidFill>
              <a:ln w="19050">
                <a:solidFill>
                  <a:sysClr val="window" lastClr="FFFFFF"/>
                </a:solidFill>
              </a:ln>
              <a:effectLst/>
            </c:spPr>
            <c:extLst>
              <c:ext xmlns:c16="http://schemas.microsoft.com/office/drawing/2014/chart" uri="{C3380CC4-5D6E-409C-BE32-E72D297353CC}">
                <c16:uniqueId val="{00000009-6E51-4420-A35F-31B897EB2D28}"/>
              </c:ext>
            </c:extLst>
          </c:dPt>
          <c:dLbls>
            <c:dLbl>
              <c:idx val="0"/>
              <c:layout>
                <c:manualLayout>
                  <c:x val="-1.6805427805233271E-3"/>
                  <c:y val="-3.932809370463948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E51-4420-A35F-31B897EB2D28}"/>
                </c:ext>
              </c:extLst>
            </c:dLbl>
            <c:dLbl>
              <c:idx val="1"/>
              <c:layout>
                <c:manualLayout>
                  <c:x val="-0.14321193343532274"/>
                  <c:y val="9.913653830762089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6E51-4420-A35F-31B897EB2D28}"/>
                </c:ext>
              </c:extLst>
            </c:dLbl>
            <c:dLbl>
              <c:idx val="2"/>
              <c:layout>
                <c:manualLayout>
                  <c:x val="-0.14634143035022304"/>
                  <c:y val="6.9019624892913356E-2"/>
                </c:manualLayout>
              </c:layout>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E51-4420-A35F-31B897EB2D28}"/>
                </c:ext>
              </c:extLst>
            </c:dLbl>
            <c:dLbl>
              <c:idx val="3"/>
              <c:layout>
                <c:manualLayout>
                  <c:x val="-0.15147275692839798"/>
                  <c:y val="-0.241568687125196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6E51-4420-A35F-31B897EB2D28}"/>
                </c:ext>
              </c:extLst>
            </c:dLbl>
            <c:dLbl>
              <c:idx val="4"/>
              <c:layout>
                <c:manualLayout>
                  <c:x val="-8.8314127291513167E-2"/>
                  <c:y val="-0.1637889550814155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6E51-4420-A35F-31B897EB2D28}"/>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Sheet1!$P$85:$T$85</c:f>
              <c:strCache>
                <c:ptCount val="5"/>
                <c:pt idx="0">
                  <c:v>Europe</c:v>
                </c:pt>
                <c:pt idx="1">
                  <c:v>Americas</c:v>
                </c:pt>
                <c:pt idx="2">
                  <c:v>Africa</c:v>
                </c:pt>
                <c:pt idx="3">
                  <c:v>Middle East</c:v>
                </c:pt>
                <c:pt idx="4">
                  <c:v>Asia &amp; Pacific</c:v>
                </c:pt>
              </c:strCache>
            </c:strRef>
          </c:cat>
          <c:val>
            <c:numRef>
              <c:f>Sheet1!$P$86:$T$86</c:f>
              <c:numCache>
                <c:formatCode>0.0%</c:formatCode>
                <c:ptCount val="5"/>
                <c:pt idx="0">
                  <c:v>0.50675767918088732</c:v>
                </c:pt>
                <c:pt idx="1">
                  <c:v>0.14969283276450512</c:v>
                </c:pt>
                <c:pt idx="2">
                  <c:v>4.6962457337883956E-2</c:v>
                </c:pt>
                <c:pt idx="3">
                  <c:v>4.8873720136518764E-2</c:v>
                </c:pt>
                <c:pt idx="4">
                  <c:v>0.24757679180887371</c:v>
                </c:pt>
              </c:numCache>
            </c:numRef>
          </c:val>
          <c:extLst>
            <c:ext xmlns:c16="http://schemas.microsoft.com/office/drawing/2014/chart" uri="{C3380CC4-5D6E-409C-BE32-E72D297353CC}">
              <c16:uniqueId val="{0000000A-6E51-4420-A35F-31B897EB2D28}"/>
            </c:ext>
          </c:extLst>
        </c:ser>
        <c:dLbls>
          <c:showLegendKey val="0"/>
          <c:showVal val="0"/>
          <c:showCatName val="0"/>
          <c:showSerName val="0"/>
          <c:showPercent val="0"/>
          <c:showBubbleSize val="0"/>
          <c:showLeaderLines val="1"/>
        </c:dLbls>
        <c:firstSliceAng val="0"/>
        <c:holeSize val="50"/>
      </c:doughnutChart>
      <c:spPr>
        <a:solidFill>
          <a:srgbClr val="FFFFFF"/>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200">
          <a:solidFill>
            <a:sysClr val="windowText" lastClr="000000"/>
          </a:solidFill>
          <a:latin typeface="Arial" panose="020B0604020202020204" pitchFamily="34" charset="0"/>
          <a:ea typeface="Arial Narrow"/>
          <a:cs typeface="Arial" panose="020B0604020202020204" pitchFamily="34"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ysClr val="windowText" lastClr="000000"/>
                </a:solidFill>
                <a:latin typeface="Arial" panose="020B0604020202020204" pitchFamily="34" charset="0"/>
                <a:ea typeface="Arial Narrow"/>
                <a:cs typeface="Arial" panose="020B0604020202020204" pitchFamily="34" charset="0"/>
              </a:defRPr>
            </a:pPr>
            <a:r>
              <a:rPr lang="en-US" b="1"/>
              <a:t>2024</a:t>
            </a:r>
          </a:p>
        </c:rich>
      </c:tx>
      <c:overlay val="0"/>
      <c:spPr>
        <a:solidFill>
          <a:srgbClr val="FFFFFF"/>
        </a:solidFill>
        <a:ln>
          <a:noFill/>
        </a:ln>
        <a:effectLst/>
      </c:spPr>
      <c:txPr>
        <a:bodyPr rot="0" spcFirstLastPara="1" vertOverflow="ellipsis" vert="horz" wrap="square" anchor="ctr" anchorCtr="1"/>
        <a:lstStyle/>
        <a:p>
          <a:pPr>
            <a:defRPr sz="1440" b="1" i="0" u="none" strike="noStrike" kern="1200" spc="0" baseline="0">
              <a:solidFill>
                <a:sysClr val="windowText" lastClr="000000"/>
              </a:solidFill>
              <a:latin typeface="Arial" panose="020B0604020202020204" pitchFamily="34" charset="0"/>
              <a:ea typeface="Arial Narrow"/>
              <a:cs typeface="Arial" panose="020B0604020202020204" pitchFamily="34" charset="0"/>
            </a:defRPr>
          </a:pPr>
          <a:endParaRPr lang="en-US"/>
        </a:p>
      </c:txPr>
    </c:title>
    <c:autoTitleDeleted val="0"/>
    <c:plotArea>
      <c:layout/>
      <c:doughnutChart>
        <c:varyColors val="1"/>
        <c:ser>
          <c:idx val="0"/>
          <c:order val="0"/>
          <c:spPr>
            <a:solidFill>
              <a:srgbClr val="3F798F"/>
            </a:solidFill>
          </c:spPr>
          <c:dPt>
            <c:idx val="0"/>
            <c:bubble3D val="0"/>
            <c:spPr>
              <a:solidFill>
                <a:srgbClr val="3F798F"/>
              </a:solidFill>
              <a:ln w="19050">
                <a:solidFill>
                  <a:schemeClr val="lt1"/>
                </a:solidFill>
              </a:ln>
              <a:effectLst/>
            </c:spPr>
            <c:extLst>
              <c:ext xmlns:c16="http://schemas.microsoft.com/office/drawing/2014/chart" uri="{C3380CC4-5D6E-409C-BE32-E72D297353CC}">
                <c16:uniqueId val="{00000001-6FEA-4B10-A4E2-9DAC41C91446}"/>
              </c:ext>
            </c:extLst>
          </c:dPt>
          <c:dPt>
            <c:idx val="1"/>
            <c:bubble3D val="0"/>
            <c:spPr>
              <a:solidFill>
                <a:srgbClr val="A4CBDB"/>
              </a:solidFill>
              <a:ln w="19050">
                <a:solidFill>
                  <a:schemeClr val="lt1"/>
                </a:solidFill>
              </a:ln>
              <a:effectLst/>
            </c:spPr>
            <c:extLst>
              <c:ext xmlns:c16="http://schemas.microsoft.com/office/drawing/2014/chart" uri="{C3380CC4-5D6E-409C-BE32-E72D297353CC}">
                <c16:uniqueId val="{00000003-6FEA-4B10-A4E2-9DAC41C91446}"/>
              </c:ext>
            </c:extLst>
          </c:dPt>
          <c:dPt>
            <c:idx val="2"/>
            <c:bubble3D val="0"/>
            <c:spPr>
              <a:solidFill>
                <a:srgbClr val="E0C6AD"/>
              </a:solidFill>
              <a:ln w="19050">
                <a:solidFill>
                  <a:schemeClr val="lt1"/>
                </a:solidFill>
              </a:ln>
              <a:effectLst/>
            </c:spPr>
            <c:extLst>
              <c:ext xmlns:c16="http://schemas.microsoft.com/office/drawing/2014/chart" uri="{C3380CC4-5D6E-409C-BE32-E72D297353CC}">
                <c16:uniqueId val="{00000005-6FEA-4B10-A4E2-9DAC41C91446}"/>
              </c:ext>
            </c:extLst>
          </c:dPt>
          <c:dPt>
            <c:idx val="3"/>
            <c:bubble3D val="0"/>
            <c:spPr>
              <a:solidFill>
                <a:srgbClr val="08475E"/>
              </a:solidFill>
              <a:ln w="19050">
                <a:solidFill>
                  <a:schemeClr val="lt1"/>
                </a:solidFill>
              </a:ln>
              <a:effectLst/>
            </c:spPr>
            <c:extLst>
              <c:ext xmlns:c16="http://schemas.microsoft.com/office/drawing/2014/chart" uri="{C3380CC4-5D6E-409C-BE32-E72D297353CC}">
                <c16:uniqueId val="{00000007-6FEA-4B10-A4E2-9DAC41C91446}"/>
              </c:ext>
            </c:extLst>
          </c:dPt>
          <c:dPt>
            <c:idx val="4"/>
            <c:bubble3D val="0"/>
            <c:spPr>
              <a:solidFill>
                <a:srgbClr val="97548D"/>
              </a:solidFill>
              <a:ln w="19050">
                <a:solidFill>
                  <a:schemeClr val="lt1"/>
                </a:solidFill>
              </a:ln>
              <a:effectLst/>
            </c:spPr>
            <c:extLst>
              <c:ext xmlns:c16="http://schemas.microsoft.com/office/drawing/2014/chart" uri="{C3380CC4-5D6E-409C-BE32-E72D297353CC}">
                <c16:uniqueId val="{00000009-6FEA-4B10-A4E2-9DAC41C91446}"/>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EA-4B10-A4E2-9DAC41C91446}"/>
                </c:ext>
              </c:extLst>
            </c:dLbl>
            <c:dLbl>
              <c:idx val="1"/>
              <c:layout>
                <c:manualLayout>
                  <c:x val="-0.1388888888888889"/>
                  <c:y val="0.1129412322698692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6FEA-4B10-A4E2-9DAC41C91446}"/>
                </c:ext>
              </c:extLst>
            </c:dLbl>
            <c:dLbl>
              <c:idx val="2"/>
              <c:layout>
                <c:manualLayout>
                  <c:x val="-0.16666666666666666"/>
                  <c:y val="8.4705924202401958E-2"/>
                </c:manualLayout>
              </c:layout>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FEA-4B10-A4E2-9DAC41C91446}"/>
                </c:ext>
              </c:extLst>
            </c:dLbl>
            <c:dLbl>
              <c:idx val="3"/>
              <c:layout>
                <c:manualLayout>
                  <c:x val="-0.16027471566054244"/>
                  <c:y val="-0.112941232269869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6FEA-4B10-A4E2-9DAC41C91446}"/>
                </c:ext>
              </c:extLst>
            </c:dLbl>
            <c:dLbl>
              <c:idx val="4"/>
              <c:layout>
                <c:manualLayout>
                  <c:x val="-0.1388888888888889"/>
                  <c:y val="-0.1317647709815141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6FEA-4B10-A4E2-9DAC41C91446}"/>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Sheet1!$V$76:$Z$76</c:f>
              <c:strCache>
                <c:ptCount val="5"/>
                <c:pt idx="0">
                  <c:v>Europe</c:v>
                </c:pt>
                <c:pt idx="1">
                  <c:v>Americas</c:v>
                </c:pt>
                <c:pt idx="2">
                  <c:v>Africa</c:v>
                </c:pt>
                <c:pt idx="3">
                  <c:v>Middle East</c:v>
                </c:pt>
                <c:pt idx="4">
                  <c:v>Asia &amp; Pacific</c:v>
                </c:pt>
              </c:strCache>
            </c:strRef>
          </c:cat>
          <c:val>
            <c:numRef>
              <c:f>Sheet1!$V$79:$Z$79</c:f>
              <c:numCache>
                <c:formatCode>0.0%</c:formatCode>
                <c:ptCount val="5"/>
                <c:pt idx="0">
                  <c:v>0.51716262975778549</c:v>
                </c:pt>
                <c:pt idx="1">
                  <c:v>0.1477508650519031</c:v>
                </c:pt>
                <c:pt idx="2">
                  <c:v>5.0934256055363315E-2</c:v>
                </c:pt>
                <c:pt idx="3">
                  <c:v>6.5605536332179928E-2</c:v>
                </c:pt>
                <c:pt idx="4">
                  <c:v>0.21861591695501728</c:v>
                </c:pt>
              </c:numCache>
            </c:numRef>
          </c:val>
          <c:extLst>
            <c:ext xmlns:c16="http://schemas.microsoft.com/office/drawing/2014/chart" uri="{C3380CC4-5D6E-409C-BE32-E72D297353CC}">
              <c16:uniqueId val="{0000000A-6FEA-4B10-A4E2-9DAC41C91446}"/>
            </c:ext>
          </c:extLst>
        </c:ser>
        <c:dLbls>
          <c:showLegendKey val="0"/>
          <c:showVal val="0"/>
          <c:showCatName val="0"/>
          <c:showSerName val="0"/>
          <c:showPercent val="0"/>
          <c:showBubbleSize val="0"/>
          <c:showLeaderLines val="1"/>
        </c:dLbls>
        <c:firstSliceAng val="0"/>
        <c:holeSize val="50"/>
      </c:doughnutChart>
      <c:spPr>
        <a:solidFill>
          <a:srgbClr val="FFFFFF"/>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200">
          <a:solidFill>
            <a:sysClr val="windowText" lastClr="000000"/>
          </a:solidFill>
          <a:latin typeface="Arial" panose="020B0604020202020204" pitchFamily="34" charset="0"/>
          <a:ea typeface="Arial Narrow"/>
          <a:cs typeface="Arial" panose="020B0604020202020204" pitchFamily="34" charset="0"/>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Sheet1!$A$23</c:f>
              <c:strCache>
                <c:ptCount val="1"/>
                <c:pt idx="0">
                  <c:v>Africa</c:v>
                </c:pt>
              </c:strCache>
            </c:strRef>
          </c:tx>
          <c:spPr>
            <a:ln w="28575" cap="rnd">
              <a:solidFill>
                <a:srgbClr val="E30613"/>
              </a:solidFill>
              <a:prstDash val="solid"/>
              <a:round/>
            </a:ln>
            <a:effectLst/>
          </c:spPr>
          <c:marker>
            <c:symbol val="none"/>
          </c:marker>
          <c:cat>
            <c:strRef>
              <c:f>(Sheet1!$B$22:$C$22,Sheet1!$I$22,Sheet1!$M$22)</c:f>
              <c:strCache>
                <c:ptCount val="4"/>
                <c:pt idx="0">
                  <c:v>2019</c:v>
                </c:pt>
                <c:pt idx="1">
                  <c:v>2024</c:v>
                </c:pt>
                <c:pt idx="2">
                  <c:v>2030</c:v>
                </c:pt>
                <c:pt idx="3">
                  <c:v>2034</c:v>
                </c:pt>
              </c:strCache>
              <c:extLst/>
            </c:strRef>
          </c:cat>
          <c:val>
            <c:numRef>
              <c:f>(Sheet1!$B$23:$C$23,Sheet1!$I$23,Sheet1!$M$23)</c:f>
              <c:numCache>
                <c:formatCode>#,##0</c:formatCode>
                <c:ptCount val="4"/>
                <c:pt idx="0">
                  <c:v>83103.09</c:v>
                </c:pt>
                <c:pt idx="1">
                  <c:v>87810.9</c:v>
                </c:pt>
                <c:pt idx="2">
                  <c:v>122356</c:v>
                </c:pt>
                <c:pt idx="3">
                  <c:v>143634</c:v>
                </c:pt>
              </c:numCache>
              <c:extLst/>
            </c:numRef>
          </c:val>
          <c:smooth val="1"/>
          <c:extLst>
            <c:ext xmlns:c16="http://schemas.microsoft.com/office/drawing/2014/chart" uri="{C3380CC4-5D6E-409C-BE32-E72D297353CC}">
              <c16:uniqueId val="{00000000-ED00-4236-AFB2-64B3B1F68126}"/>
            </c:ext>
          </c:extLst>
        </c:ser>
        <c:ser>
          <c:idx val="1"/>
          <c:order val="1"/>
          <c:tx>
            <c:strRef>
              <c:f>Sheet1!$A$24</c:f>
              <c:strCache>
                <c:ptCount val="1"/>
                <c:pt idx="0">
                  <c:v>Americas</c:v>
                </c:pt>
              </c:strCache>
            </c:strRef>
          </c:tx>
          <c:spPr>
            <a:ln w="28575" cap="rnd">
              <a:solidFill>
                <a:srgbClr val="97548D"/>
              </a:solidFill>
              <a:prstDash val="solid"/>
              <a:round/>
            </a:ln>
            <a:effectLst/>
          </c:spPr>
          <c:marker>
            <c:symbol val="none"/>
          </c:marker>
          <c:cat>
            <c:strRef>
              <c:f>(Sheet1!$B$22:$C$22,Sheet1!$I$22,Sheet1!$M$22)</c:f>
              <c:strCache>
                <c:ptCount val="4"/>
                <c:pt idx="0">
                  <c:v>2019</c:v>
                </c:pt>
                <c:pt idx="1">
                  <c:v>2024</c:v>
                </c:pt>
                <c:pt idx="2">
                  <c:v>2030</c:v>
                </c:pt>
                <c:pt idx="3">
                  <c:v>2034</c:v>
                </c:pt>
              </c:strCache>
              <c:extLst/>
            </c:strRef>
          </c:cat>
          <c:val>
            <c:numRef>
              <c:f>(Sheet1!$B$24:$C$24,Sheet1!$I$24,Sheet1!$M$24)</c:f>
              <c:numCache>
                <c:formatCode>#,##0</c:formatCode>
                <c:ptCount val="4"/>
                <c:pt idx="0">
                  <c:v>218806</c:v>
                </c:pt>
                <c:pt idx="1">
                  <c:v>227364</c:v>
                </c:pt>
                <c:pt idx="2">
                  <c:v>298085</c:v>
                </c:pt>
                <c:pt idx="3">
                  <c:v>334296</c:v>
                </c:pt>
              </c:numCache>
              <c:extLst/>
            </c:numRef>
          </c:val>
          <c:smooth val="1"/>
          <c:extLst>
            <c:ext xmlns:c16="http://schemas.microsoft.com/office/drawing/2014/chart" uri="{C3380CC4-5D6E-409C-BE32-E72D297353CC}">
              <c16:uniqueId val="{00000001-ED00-4236-AFB2-64B3B1F68126}"/>
            </c:ext>
          </c:extLst>
        </c:ser>
        <c:ser>
          <c:idx val="2"/>
          <c:order val="2"/>
          <c:tx>
            <c:strRef>
              <c:f>Sheet1!$A$25</c:f>
              <c:strCache>
                <c:ptCount val="1"/>
                <c:pt idx="0">
                  <c:v>Asia-Pacific</c:v>
                </c:pt>
              </c:strCache>
            </c:strRef>
          </c:tx>
          <c:spPr>
            <a:ln w="28575" cap="rnd">
              <a:solidFill>
                <a:srgbClr val="E0C6AD"/>
              </a:solidFill>
              <a:prstDash val="solid"/>
              <a:round/>
            </a:ln>
            <a:effectLst/>
          </c:spPr>
          <c:marker>
            <c:symbol val="none"/>
          </c:marker>
          <c:cat>
            <c:strRef>
              <c:f>(Sheet1!$B$22:$C$22,Sheet1!$I$22,Sheet1!$M$22)</c:f>
              <c:strCache>
                <c:ptCount val="4"/>
                <c:pt idx="0">
                  <c:v>2019</c:v>
                </c:pt>
                <c:pt idx="1">
                  <c:v>2024</c:v>
                </c:pt>
                <c:pt idx="2">
                  <c:v>2030</c:v>
                </c:pt>
                <c:pt idx="3">
                  <c:v>2034</c:v>
                </c:pt>
              </c:strCache>
              <c:extLst/>
            </c:strRef>
          </c:cat>
          <c:val>
            <c:numRef>
              <c:f>(Sheet1!$B$25:$C$25,Sheet1!$I$25,Sheet1!$M$25)</c:f>
              <c:numCache>
                <c:formatCode>#,##0</c:formatCode>
                <c:ptCount val="4"/>
                <c:pt idx="0">
                  <c:v>365421.4</c:v>
                </c:pt>
                <c:pt idx="1">
                  <c:v>325078</c:v>
                </c:pt>
                <c:pt idx="2">
                  <c:v>558659</c:v>
                </c:pt>
                <c:pt idx="3">
                  <c:v>636943</c:v>
                </c:pt>
              </c:numCache>
              <c:extLst/>
            </c:numRef>
          </c:val>
          <c:smooth val="1"/>
          <c:extLst>
            <c:ext xmlns:c16="http://schemas.microsoft.com/office/drawing/2014/chart" uri="{C3380CC4-5D6E-409C-BE32-E72D297353CC}">
              <c16:uniqueId val="{00000002-ED00-4236-AFB2-64B3B1F68126}"/>
            </c:ext>
          </c:extLst>
        </c:ser>
        <c:ser>
          <c:idx val="3"/>
          <c:order val="3"/>
          <c:tx>
            <c:strRef>
              <c:f>Sheet1!$A$26</c:f>
              <c:strCache>
                <c:ptCount val="1"/>
                <c:pt idx="0">
                  <c:v>Europe</c:v>
                </c:pt>
              </c:strCache>
            </c:strRef>
          </c:tx>
          <c:spPr>
            <a:ln w="28575" cap="rnd">
              <a:solidFill>
                <a:srgbClr val="3F798F"/>
              </a:solidFill>
              <a:prstDash val="solid"/>
              <a:round/>
            </a:ln>
            <a:effectLst/>
          </c:spPr>
          <c:marker>
            <c:symbol val="none"/>
          </c:marker>
          <c:cat>
            <c:strRef>
              <c:f>(Sheet1!$B$22:$C$22,Sheet1!$I$22,Sheet1!$M$22)</c:f>
              <c:strCache>
                <c:ptCount val="4"/>
                <c:pt idx="0">
                  <c:v>2019</c:v>
                </c:pt>
                <c:pt idx="1">
                  <c:v>2024</c:v>
                </c:pt>
                <c:pt idx="2">
                  <c:v>2030</c:v>
                </c:pt>
                <c:pt idx="3">
                  <c:v>2034</c:v>
                </c:pt>
              </c:strCache>
              <c:extLst/>
            </c:strRef>
          </c:cat>
          <c:val>
            <c:numRef>
              <c:f>(Sheet1!$B$26:$C$26,Sheet1!$I$26,Sheet1!$M$26)</c:f>
              <c:numCache>
                <c:formatCode>#,##0</c:formatCode>
                <c:ptCount val="4"/>
                <c:pt idx="0">
                  <c:v>723197.1</c:v>
                </c:pt>
                <c:pt idx="1">
                  <c:v>716470</c:v>
                </c:pt>
                <c:pt idx="2">
                  <c:v>912755</c:v>
                </c:pt>
                <c:pt idx="3">
                  <c:v>1055176</c:v>
                </c:pt>
              </c:numCache>
              <c:extLst/>
            </c:numRef>
          </c:val>
          <c:smooth val="1"/>
          <c:extLst>
            <c:ext xmlns:c16="http://schemas.microsoft.com/office/drawing/2014/chart" uri="{C3380CC4-5D6E-409C-BE32-E72D297353CC}">
              <c16:uniqueId val="{00000003-ED00-4236-AFB2-64B3B1F68126}"/>
            </c:ext>
          </c:extLst>
        </c:ser>
        <c:ser>
          <c:idx val="4"/>
          <c:order val="4"/>
          <c:tx>
            <c:strRef>
              <c:f>Sheet1!$A$27</c:f>
              <c:strCache>
                <c:ptCount val="1"/>
                <c:pt idx="0">
                  <c:v>Middle East</c:v>
                </c:pt>
              </c:strCache>
            </c:strRef>
          </c:tx>
          <c:spPr>
            <a:ln w="28575" cap="rnd">
              <a:solidFill>
                <a:schemeClr val="accent3"/>
              </a:solidFill>
              <a:prstDash val="solid"/>
              <a:round/>
            </a:ln>
            <a:effectLst/>
          </c:spPr>
          <c:marker>
            <c:symbol val="none"/>
          </c:marker>
          <c:cat>
            <c:strRef>
              <c:f>(Sheet1!$B$22:$C$22,Sheet1!$I$22,Sheet1!$M$22)</c:f>
              <c:strCache>
                <c:ptCount val="4"/>
                <c:pt idx="0">
                  <c:v>2019</c:v>
                </c:pt>
                <c:pt idx="1">
                  <c:v>2024</c:v>
                </c:pt>
                <c:pt idx="2">
                  <c:v>2030</c:v>
                </c:pt>
                <c:pt idx="3">
                  <c:v>2034</c:v>
                </c:pt>
              </c:strCache>
              <c:extLst/>
            </c:strRef>
          </c:cat>
          <c:val>
            <c:numRef>
              <c:f>(Sheet1!$B$27:$C$27,Sheet1!$I$27,Sheet1!$M$27)</c:f>
              <c:numCache>
                <c:formatCode>#,##0</c:formatCode>
                <c:ptCount val="4"/>
                <c:pt idx="0">
                  <c:v>78567.929999999993</c:v>
                </c:pt>
                <c:pt idx="1">
                  <c:v>98509.2</c:v>
                </c:pt>
                <c:pt idx="2">
                  <c:v>151539</c:v>
                </c:pt>
                <c:pt idx="3">
                  <c:v>185403</c:v>
                </c:pt>
              </c:numCache>
              <c:extLst/>
            </c:numRef>
          </c:val>
          <c:smooth val="1"/>
          <c:extLst>
            <c:ext xmlns:c16="http://schemas.microsoft.com/office/drawing/2014/chart" uri="{C3380CC4-5D6E-409C-BE32-E72D297353CC}">
              <c16:uniqueId val="{00000004-ED00-4236-AFB2-64B3B1F68126}"/>
            </c:ext>
          </c:extLst>
        </c:ser>
        <c:dLbls>
          <c:showLegendKey val="0"/>
          <c:showVal val="0"/>
          <c:showCatName val="0"/>
          <c:showSerName val="0"/>
          <c:showPercent val="0"/>
          <c:showBubbleSize val="0"/>
        </c:dLbls>
        <c:marker val="1"/>
        <c:smooth val="0"/>
        <c:axId val="1532582735"/>
        <c:axId val="1532583695"/>
      </c:lineChart>
      <c:lineChart>
        <c:grouping val="standard"/>
        <c:varyColors val="0"/>
        <c:ser>
          <c:idx val="5"/>
          <c:order val="5"/>
          <c:tx>
            <c:strRef>
              <c:f>Sheet1!$A$28</c:f>
              <c:strCache>
                <c:ptCount val="1"/>
                <c:pt idx="0">
                  <c:v>World</c:v>
                </c:pt>
              </c:strCache>
            </c:strRef>
          </c:tx>
          <c:spPr>
            <a:ln w="28575" cap="rnd">
              <a:solidFill>
                <a:srgbClr val="BCDEE6"/>
              </a:solidFill>
              <a:prstDash val="solid"/>
              <a:round/>
            </a:ln>
            <a:effectLst/>
          </c:spPr>
          <c:marker>
            <c:symbol val="none"/>
          </c:marker>
          <c:cat>
            <c:strRef>
              <c:f>(Sheet1!$B$22:$C$22,Sheet1!$I$22,Sheet1!$M$22)</c:f>
              <c:strCache>
                <c:ptCount val="4"/>
                <c:pt idx="0">
                  <c:v>2019</c:v>
                </c:pt>
                <c:pt idx="1">
                  <c:v>2024</c:v>
                </c:pt>
                <c:pt idx="2">
                  <c:v>2030</c:v>
                </c:pt>
                <c:pt idx="3">
                  <c:v>2034</c:v>
                </c:pt>
              </c:strCache>
              <c:extLst/>
            </c:strRef>
          </c:cat>
          <c:val>
            <c:numRef>
              <c:f>(Sheet1!$B$28:$C$28,Sheet1!$I$28,Sheet1!$M$28)</c:f>
              <c:numCache>
                <c:formatCode>#,##0</c:formatCode>
                <c:ptCount val="4"/>
                <c:pt idx="0">
                  <c:v>1469096</c:v>
                </c:pt>
                <c:pt idx="1">
                  <c:v>1455233</c:v>
                </c:pt>
                <c:pt idx="2">
                  <c:v>2043394</c:v>
                </c:pt>
                <c:pt idx="3">
                  <c:v>2355452</c:v>
                </c:pt>
              </c:numCache>
              <c:extLst/>
            </c:numRef>
          </c:val>
          <c:smooth val="1"/>
          <c:extLst>
            <c:ext xmlns:c16="http://schemas.microsoft.com/office/drawing/2014/chart" uri="{C3380CC4-5D6E-409C-BE32-E72D297353CC}">
              <c16:uniqueId val="{00000005-ED00-4236-AFB2-64B3B1F68126}"/>
            </c:ext>
          </c:extLst>
        </c:ser>
        <c:dLbls>
          <c:showLegendKey val="0"/>
          <c:showVal val="0"/>
          <c:showCatName val="0"/>
          <c:showSerName val="0"/>
          <c:showPercent val="0"/>
          <c:showBubbleSize val="0"/>
        </c:dLbls>
        <c:marker val="1"/>
        <c:smooth val="0"/>
        <c:axId val="2117479936"/>
        <c:axId val="2117465536"/>
      </c:lineChart>
      <c:catAx>
        <c:axId val="1532582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crossAx val="1532583695"/>
        <c:crosses val="autoZero"/>
        <c:auto val="1"/>
        <c:lblAlgn val="ctr"/>
        <c:lblOffset val="100"/>
        <c:noMultiLvlLbl val="0"/>
      </c:catAx>
      <c:valAx>
        <c:axId val="1532583695"/>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r>
                  <a:rPr lang="en-US" sz="1400"/>
                  <a:t>Regional Arrivals (Millions)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crossAx val="1532582735"/>
        <c:crosses val="autoZero"/>
        <c:crossBetween val="between"/>
        <c:dispUnits>
          <c:builtInUnit val="thousands"/>
        </c:dispUnits>
      </c:valAx>
      <c:valAx>
        <c:axId val="2117465536"/>
        <c:scaling>
          <c:orientation val="minMax"/>
        </c:scaling>
        <c:delete val="0"/>
        <c:axPos val="r"/>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r>
                  <a:rPr lang="en-US" sz="1400"/>
                  <a:t>World Arrivals (Thousands)</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crossAx val="2117479936"/>
        <c:crosses val="max"/>
        <c:crossBetween val="between"/>
        <c:dispUnits>
          <c:builtInUnit val="thousands"/>
        </c:dispUnits>
      </c:valAx>
      <c:catAx>
        <c:axId val="2117479936"/>
        <c:scaling>
          <c:orientation val="minMax"/>
        </c:scaling>
        <c:delete val="1"/>
        <c:axPos val="b"/>
        <c:numFmt formatCode="General" sourceLinked="1"/>
        <c:majorTickMark val="out"/>
        <c:minorTickMark val="none"/>
        <c:tickLblPos val="nextTo"/>
        <c:crossAx val="2117465536"/>
        <c:crosses val="autoZero"/>
        <c:auto val="1"/>
        <c:lblAlgn val="ctr"/>
        <c:lblOffset val="100"/>
        <c:noMultiLvlLbl val="0"/>
      </c:catAx>
      <c:spPr>
        <a:solidFill>
          <a:srgbClr val="FFFFFF"/>
        </a:solidFill>
        <a:ln w="25400">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Arial Narrow"/>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800">
          <a:solidFill>
            <a:sysClr val="windowText" lastClr="000000"/>
          </a:solidFill>
          <a:latin typeface="Arial" panose="020B0604020202020204" pitchFamily="34" charset="0"/>
          <a:ea typeface="Arial Narrow"/>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0"/>
          <c:order val="10"/>
          <c:tx>
            <c:strRef>
              <c:f>Uncertainty!$N$4</c:f>
              <c:strCache>
                <c:ptCount val="1"/>
                <c:pt idx="0">
                  <c:v>Trade policy</c:v>
                </c:pt>
              </c:strCache>
            </c:strRef>
          </c:tx>
          <c:spPr>
            <a:ln w="28575" cap="rnd">
              <a:solidFill>
                <a:schemeClr val="accent1"/>
              </a:solidFill>
              <a:round/>
            </a:ln>
            <a:effectLst/>
          </c:spPr>
          <c:marker>
            <c:symbol val="none"/>
          </c:marker>
          <c:cat>
            <c:numRef>
              <c:f>Uncertainty!$A$6:$A$600</c:f>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f>Uncertainty!$N$6:$N$600</c:f>
              <c:numCache>
                <c:formatCode>#,##0</c:formatCode>
                <c:ptCount val="595"/>
                <c:pt idx="0">
                  <c:v>122.6139604621083</c:v>
                </c:pt>
                <c:pt idx="1">
                  <c:v>41.762223427057904</c:v>
                </c:pt>
                <c:pt idx="2">
                  <c:v>107.92572815952798</c:v>
                </c:pt>
                <c:pt idx="3">
                  <c:v>194.75286745157379</c:v>
                </c:pt>
                <c:pt idx="4">
                  <c:v>124.39165880768948</c:v>
                </c:pt>
                <c:pt idx="5">
                  <c:v>153.16361365548039</c:v>
                </c:pt>
                <c:pt idx="6">
                  <c:v>59.127151547654734</c:v>
                </c:pt>
                <c:pt idx="7">
                  <c:v>109.6642632517361</c:v>
                </c:pt>
                <c:pt idx="8">
                  <c:v>279.72385926929292</c:v>
                </c:pt>
                <c:pt idx="9">
                  <c:v>121.79354834019418</c:v>
                </c:pt>
                <c:pt idx="10">
                  <c:v>93.411957813418411</c:v>
                </c:pt>
                <c:pt idx="11">
                  <c:v>70.165512554195146</c:v>
                </c:pt>
                <c:pt idx="12">
                  <c:v>116.32196701884982</c:v>
                </c:pt>
                <c:pt idx="13">
                  <c:v>42.167666781694024</c:v>
                </c:pt>
                <c:pt idx="14">
                  <c:v>165.31366450278821</c:v>
                </c:pt>
                <c:pt idx="15">
                  <c:v>111.90015853821247</c:v>
                </c:pt>
                <c:pt idx="16">
                  <c:v>127.87392568503171</c:v>
                </c:pt>
                <c:pt idx="17">
                  <c:v>151.89553640328566</c:v>
                </c:pt>
                <c:pt idx="18">
                  <c:v>112.81969207866554</c:v>
                </c:pt>
                <c:pt idx="19">
                  <c:v>54.13861081931941</c:v>
                </c:pt>
                <c:pt idx="20">
                  <c:v>73.916551376900713</c:v>
                </c:pt>
                <c:pt idx="21">
                  <c:v>151.87810392782734</c:v>
                </c:pt>
                <c:pt idx="22">
                  <c:v>52.961647735444778</c:v>
                </c:pt>
                <c:pt idx="23">
                  <c:v>70.155895794392592</c:v>
                </c:pt>
                <c:pt idx="24">
                  <c:v>80.934379269126083</c:v>
                </c:pt>
                <c:pt idx="25">
                  <c:v>82.854679100497407</c:v>
                </c:pt>
                <c:pt idx="26">
                  <c:v>118.98795139443563</c:v>
                </c:pt>
                <c:pt idx="27">
                  <c:v>136.77789313518045</c:v>
                </c:pt>
                <c:pt idx="28">
                  <c:v>74.703638205080551</c:v>
                </c:pt>
                <c:pt idx="29">
                  <c:v>172.86111253764955</c:v>
                </c:pt>
                <c:pt idx="30">
                  <c:v>73.261312915614099</c:v>
                </c:pt>
                <c:pt idx="31">
                  <c:v>29.541363060825084</c:v>
                </c:pt>
                <c:pt idx="32">
                  <c:v>71.661295018998231</c:v>
                </c:pt>
                <c:pt idx="33">
                  <c:v>256.50830570654551</c:v>
                </c:pt>
                <c:pt idx="34">
                  <c:v>85.577976833551716</c:v>
                </c:pt>
                <c:pt idx="35">
                  <c:v>84.764053678454971</c:v>
                </c:pt>
                <c:pt idx="36">
                  <c:v>133.07646411671215</c:v>
                </c:pt>
                <c:pt idx="37">
                  <c:v>125.41795593349752</c:v>
                </c:pt>
                <c:pt idx="38">
                  <c:v>99.229416640621182</c:v>
                </c:pt>
                <c:pt idx="39">
                  <c:v>100.81634832439308</c:v>
                </c:pt>
                <c:pt idx="40">
                  <c:v>73.979641776892436</c:v>
                </c:pt>
                <c:pt idx="41">
                  <c:v>75.682292127445834</c:v>
                </c:pt>
                <c:pt idx="42">
                  <c:v>25.366555431511919</c:v>
                </c:pt>
                <c:pt idx="43">
                  <c:v>110.66827932491637</c:v>
                </c:pt>
                <c:pt idx="44">
                  <c:v>94.944378600578617</c:v>
                </c:pt>
                <c:pt idx="45">
                  <c:v>59.340859655947391</c:v>
                </c:pt>
                <c:pt idx="46">
                  <c:v>205.78850524475928</c:v>
                </c:pt>
                <c:pt idx="47">
                  <c:v>100.39494875909841</c:v>
                </c:pt>
                <c:pt idx="48">
                  <c:v>104.42677803338472</c:v>
                </c:pt>
                <c:pt idx="49">
                  <c:v>43.758618445063121</c:v>
                </c:pt>
                <c:pt idx="50">
                  <c:v>66.320340882337405</c:v>
                </c:pt>
                <c:pt idx="51">
                  <c:v>68.260136047595594</c:v>
                </c:pt>
                <c:pt idx="52">
                  <c:v>113.88578472209421</c:v>
                </c:pt>
                <c:pt idx="53">
                  <c:v>48.952553624099821</c:v>
                </c:pt>
                <c:pt idx="54">
                  <c:v>90.933413005310157</c:v>
                </c:pt>
                <c:pt idx="55">
                  <c:v>96.895088419353371</c:v>
                </c:pt>
                <c:pt idx="56">
                  <c:v>58.604492450075895</c:v>
                </c:pt>
                <c:pt idx="57">
                  <c:v>63.355152273747102</c:v>
                </c:pt>
                <c:pt idx="58">
                  <c:v>73.176656136216891</c:v>
                </c:pt>
                <c:pt idx="59">
                  <c:v>125.07481823406695</c:v>
                </c:pt>
                <c:pt idx="60">
                  <c:v>88.083355203959812</c:v>
                </c:pt>
                <c:pt idx="61">
                  <c:v>55.610598630707258</c:v>
                </c:pt>
                <c:pt idx="62">
                  <c:v>80.187426951001029</c:v>
                </c:pt>
                <c:pt idx="63">
                  <c:v>56.700549334842222</c:v>
                </c:pt>
                <c:pt idx="64">
                  <c:v>265.87288063593058</c:v>
                </c:pt>
                <c:pt idx="65">
                  <c:v>269.24837306472227</c:v>
                </c:pt>
                <c:pt idx="66">
                  <c:v>120.67320614695603</c:v>
                </c:pt>
                <c:pt idx="67">
                  <c:v>30.492555803960041</c:v>
                </c:pt>
                <c:pt idx="68">
                  <c:v>99.185086847369462</c:v>
                </c:pt>
                <c:pt idx="69">
                  <c:v>62.890207143727984</c:v>
                </c:pt>
                <c:pt idx="70">
                  <c:v>122.8208522712212</c:v>
                </c:pt>
                <c:pt idx="71">
                  <c:v>138.36658161851869</c:v>
                </c:pt>
                <c:pt idx="72">
                  <c:v>97.830420653751446</c:v>
                </c:pt>
                <c:pt idx="73">
                  <c:v>128.99398694047517</c:v>
                </c:pt>
                <c:pt idx="74">
                  <c:v>148.28033994689619</c:v>
                </c:pt>
                <c:pt idx="75">
                  <c:v>78.187506234684889</c:v>
                </c:pt>
                <c:pt idx="76">
                  <c:v>103.22113604197257</c:v>
                </c:pt>
                <c:pt idx="77">
                  <c:v>87.475331424494655</c:v>
                </c:pt>
                <c:pt idx="78">
                  <c:v>94.954769861798113</c:v>
                </c:pt>
                <c:pt idx="79">
                  <c:v>48.596018489183066</c:v>
                </c:pt>
                <c:pt idx="80">
                  <c:v>56.242613237479695</c:v>
                </c:pt>
                <c:pt idx="81">
                  <c:v>84.76311655213317</c:v>
                </c:pt>
                <c:pt idx="82">
                  <c:v>116.52993821008393</c:v>
                </c:pt>
                <c:pt idx="83">
                  <c:v>207.16960765648722</c:v>
                </c:pt>
                <c:pt idx="84">
                  <c:v>134.77017466574182</c:v>
                </c:pt>
                <c:pt idx="85">
                  <c:v>99.303747249211497</c:v>
                </c:pt>
                <c:pt idx="86">
                  <c:v>164.27296992040391</c:v>
                </c:pt>
                <c:pt idx="87">
                  <c:v>97.654886856147712</c:v>
                </c:pt>
                <c:pt idx="88">
                  <c:v>117.33825727930413</c:v>
                </c:pt>
                <c:pt idx="89">
                  <c:v>167.71343970180379</c:v>
                </c:pt>
                <c:pt idx="90">
                  <c:v>116.55891793262343</c:v>
                </c:pt>
                <c:pt idx="91">
                  <c:v>286.81046854209592</c:v>
                </c:pt>
                <c:pt idx="92">
                  <c:v>284.96670355913608</c:v>
                </c:pt>
                <c:pt idx="93">
                  <c:v>422.22965267609862</c:v>
                </c:pt>
                <c:pt idx="94">
                  <c:v>312.58801001705262</c:v>
                </c:pt>
                <c:pt idx="95">
                  <c:v>132.08090480212618</c:v>
                </c:pt>
                <c:pt idx="96">
                  <c:v>196.47644400993809</c:v>
                </c:pt>
                <c:pt idx="97">
                  <c:v>117.20442754939874</c:v>
                </c:pt>
                <c:pt idx="98">
                  <c:v>135.24284030804972</c:v>
                </c:pt>
                <c:pt idx="99">
                  <c:v>127.18705168201228</c:v>
                </c:pt>
                <c:pt idx="100">
                  <c:v>260.90164101483168</c:v>
                </c:pt>
                <c:pt idx="101">
                  <c:v>192.20623123584801</c:v>
                </c:pt>
                <c:pt idx="102">
                  <c:v>386.15421308970815</c:v>
                </c:pt>
                <c:pt idx="103">
                  <c:v>608.16322273076264</c:v>
                </c:pt>
                <c:pt idx="104">
                  <c:v>427.11948860095822</c:v>
                </c:pt>
                <c:pt idx="105">
                  <c:v>354.24604076960679</c:v>
                </c:pt>
                <c:pt idx="106">
                  <c:v>1020.5858812333355</c:v>
                </c:pt>
                <c:pt idx="107">
                  <c:v>488.9748047417782</c:v>
                </c:pt>
                <c:pt idx="108">
                  <c:v>199.74645955677994</c:v>
                </c:pt>
                <c:pt idx="109">
                  <c:v>185.5827827050897</c:v>
                </c:pt>
                <c:pt idx="110">
                  <c:v>268.81275822961436</c:v>
                </c:pt>
                <c:pt idx="111">
                  <c:v>348.21278020650175</c:v>
                </c:pt>
                <c:pt idx="112">
                  <c:v>277.56948420748984</c:v>
                </c:pt>
                <c:pt idx="113">
                  <c:v>201.4422814361709</c:v>
                </c:pt>
                <c:pt idx="114">
                  <c:v>309.59932664133447</c:v>
                </c:pt>
                <c:pt idx="115">
                  <c:v>224.77979515660542</c:v>
                </c:pt>
                <c:pt idx="116">
                  <c:v>160.86254168722547</c:v>
                </c:pt>
                <c:pt idx="117">
                  <c:v>216.25807289097671</c:v>
                </c:pt>
                <c:pt idx="118">
                  <c:v>627.20547094828612</c:v>
                </c:pt>
                <c:pt idx="119">
                  <c:v>362.9744642967612</c:v>
                </c:pt>
                <c:pt idx="120">
                  <c:v>433.58235366702411</c:v>
                </c:pt>
                <c:pt idx="121">
                  <c:v>207.1115153153379</c:v>
                </c:pt>
                <c:pt idx="122">
                  <c:v>179.91477949323317</c:v>
                </c:pt>
                <c:pt idx="123">
                  <c:v>56.046294694993279</c:v>
                </c:pt>
                <c:pt idx="124">
                  <c:v>114.52831435541452</c:v>
                </c:pt>
                <c:pt idx="125">
                  <c:v>122.91698332824504</c:v>
                </c:pt>
                <c:pt idx="126">
                  <c:v>46.227979081686804</c:v>
                </c:pt>
                <c:pt idx="127">
                  <c:v>72.206983010757611</c:v>
                </c:pt>
                <c:pt idx="128">
                  <c:v>22.152602946979922</c:v>
                </c:pt>
                <c:pt idx="129">
                  <c:v>129.49478430866915</c:v>
                </c:pt>
                <c:pt idx="130">
                  <c:v>80.076656713575616</c:v>
                </c:pt>
                <c:pt idx="131">
                  <c:v>38.752435716233279</c:v>
                </c:pt>
                <c:pt idx="132">
                  <c:v>44.639387558965296</c:v>
                </c:pt>
                <c:pt idx="133">
                  <c:v>191.23297267808769</c:v>
                </c:pt>
                <c:pt idx="134">
                  <c:v>138.05753312121985</c:v>
                </c:pt>
                <c:pt idx="135">
                  <c:v>66.902417604166189</c:v>
                </c:pt>
                <c:pt idx="136">
                  <c:v>83.597299877334464</c:v>
                </c:pt>
                <c:pt idx="137">
                  <c:v>84.414846181145663</c:v>
                </c:pt>
                <c:pt idx="138">
                  <c:v>51.914718479828977</c:v>
                </c:pt>
                <c:pt idx="139">
                  <c:v>60.326111081224511</c:v>
                </c:pt>
                <c:pt idx="140">
                  <c:v>51.512413597470641</c:v>
                </c:pt>
                <c:pt idx="141">
                  <c:v>67.016288662292737</c:v>
                </c:pt>
                <c:pt idx="142">
                  <c:v>89.654833427349132</c:v>
                </c:pt>
                <c:pt idx="143">
                  <c:v>118.91940900724327</c:v>
                </c:pt>
                <c:pt idx="144">
                  <c:v>44.158365313211547</c:v>
                </c:pt>
                <c:pt idx="145">
                  <c:v>98.152695570225617</c:v>
                </c:pt>
                <c:pt idx="146">
                  <c:v>50.664299795258948</c:v>
                </c:pt>
                <c:pt idx="147">
                  <c:v>67.035166530067698</c:v>
                </c:pt>
                <c:pt idx="148">
                  <c:v>139.88414143374652</c:v>
                </c:pt>
                <c:pt idx="149">
                  <c:v>68.957029220690941</c:v>
                </c:pt>
                <c:pt idx="150">
                  <c:v>89.935602307323819</c:v>
                </c:pt>
                <c:pt idx="151">
                  <c:v>134.54336591080741</c:v>
                </c:pt>
                <c:pt idx="152">
                  <c:v>114.99463553130873</c:v>
                </c:pt>
                <c:pt idx="153">
                  <c:v>100.84479725108145</c:v>
                </c:pt>
                <c:pt idx="154">
                  <c:v>180.91504908559864</c:v>
                </c:pt>
                <c:pt idx="155">
                  <c:v>66.284229131860101</c:v>
                </c:pt>
                <c:pt idx="156">
                  <c:v>69.242008786108229</c:v>
                </c:pt>
                <c:pt idx="157">
                  <c:v>43.270177652502241</c:v>
                </c:pt>
                <c:pt idx="158">
                  <c:v>38.721524415523724</c:v>
                </c:pt>
                <c:pt idx="159">
                  <c:v>74.513911118609869</c:v>
                </c:pt>
                <c:pt idx="160">
                  <c:v>108.88367999100096</c:v>
                </c:pt>
                <c:pt idx="161">
                  <c:v>55.87252974650395</c:v>
                </c:pt>
                <c:pt idx="162">
                  <c:v>45.716450657921818</c:v>
                </c:pt>
                <c:pt idx="163">
                  <c:v>41.238872019852842</c:v>
                </c:pt>
                <c:pt idx="164">
                  <c:v>66.271793576727987</c:v>
                </c:pt>
                <c:pt idx="165">
                  <c:v>74.204251739617689</c:v>
                </c:pt>
                <c:pt idx="166">
                  <c:v>74.395771295017411</c:v>
                </c:pt>
                <c:pt idx="167">
                  <c:v>67.752900602390113</c:v>
                </c:pt>
                <c:pt idx="168">
                  <c:v>69.515074013797744</c:v>
                </c:pt>
                <c:pt idx="169">
                  <c:v>75.00279156511759</c:v>
                </c:pt>
                <c:pt idx="170">
                  <c:v>119.72146020153535</c:v>
                </c:pt>
                <c:pt idx="171">
                  <c:v>52.66145359889012</c:v>
                </c:pt>
                <c:pt idx="172">
                  <c:v>24.056441401549868</c:v>
                </c:pt>
                <c:pt idx="173">
                  <c:v>59.840026548447661</c:v>
                </c:pt>
                <c:pt idx="174">
                  <c:v>51.200457547284621</c:v>
                </c:pt>
                <c:pt idx="175">
                  <c:v>49.794838332879166</c:v>
                </c:pt>
                <c:pt idx="176">
                  <c:v>37.105170604814717</c:v>
                </c:pt>
                <c:pt idx="177">
                  <c:v>45.315119423534988</c:v>
                </c:pt>
                <c:pt idx="178">
                  <c:v>126.21097933506742</c:v>
                </c:pt>
                <c:pt idx="179">
                  <c:v>128.20257187010236</c:v>
                </c:pt>
                <c:pt idx="180">
                  <c:v>71.914247183516764</c:v>
                </c:pt>
                <c:pt idx="181">
                  <c:v>50.352412907592338</c:v>
                </c:pt>
                <c:pt idx="182">
                  <c:v>88.179753835866393</c:v>
                </c:pt>
                <c:pt idx="183">
                  <c:v>82.574215864751935</c:v>
                </c:pt>
                <c:pt idx="184">
                  <c:v>245.00958401488393</c:v>
                </c:pt>
                <c:pt idx="185">
                  <c:v>35.765925502037611</c:v>
                </c:pt>
                <c:pt idx="186">
                  <c:v>60.773016209686901</c:v>
                </c:pt>
                <c:pt idx="187">
                  <c:v>22.634383774776637</c:v>
                </c:pt>
                <c:pt idx="188">
                  <c:v>99.211298412037209</c:v>
                </c:pt>
                <c:pt idx="189">
                  <c:v>65.769869984897738</c:v>
                </c:pt>
                <c:pt idx="190">
                  <c:v>143.20366143031308</c:v>
                </c:pt>
                <c:pt idx="191">
                  <c:v>98.698610316245677</c:v>
                </c:pt>
                <c:pt idx="192">
                  <c:v>91.790739869445744</c:v>
                </c:pt>
                <c:pt idx="193">
                  <c:v>43.138738905384777</c:v>
                </c:pt>
                <c:pt idx="194">
                  <c:v>31.439321587453161</c:v>
                </c:pt>
                <c:pt idx="195">
                  <c:v>82.436750670241381</c:v>
                </c:pt>
                <c:pt idx="196">
                  <c:v>24.396411475431332</c:v>
                </c:pt>
                <c:pt idx="197">
                  <c:v>48.595180532391595</c:v>
                </c:pt>
                <c:pt idx="198">
                  <c:v>49.250151050873548</c:v>
                </c:pt>
                <c:pt idx="199">
                  <c:v>60.005301325086528</c:v>
                </c:pt>
                <c:pt idx="200">
                  <c:v>148.07043337796316</c:v>
                </c:pt>
                <c:pt idx="201">
                  <c:v>99.359387842698524</c:v>
                </c:pt>
                <c:pt idx="202">
                  <c:v>106.29614334602026</c:v>
                </c:pt>
                <c:pt idx="203">
                  <c:v>130.77364108038395</c:v>
                </c:pt>
                <c:pt idx="204">
                  <c:v>91.463392468945457</c:v>
                </c:pt>
                <c:pt idx="205">
                  <c:v>33.810857177473835</c:v>
                </c:pt>
                <c:pt idx="206">
                  <c:v>86.889858760627504</c:v>
                </c:pt>
                <c:pt idx="207">
                  <c:v>22.862742901849451</c:v>
                </c:pt>
                <c:pt idx="208">
                  <c:v>66.161189587498242</c:v>
                </c:pt>
                <c:pt idx="209">
                  <c:v>57.974491084246068</c:v>
                </c:pt>
                <c:pt idx="210">
                  <c:v>123.75386344188995</c:v>
                </c:pt>
                <c:pt idx="211">
                  <c:v>71.048379398873152</c:v>
                </c:pt>
                <c:pt idx="212">
                  <c:v>34.774104381111748</c:v>
                </c:pt>
                <c:pt idx="213">
                  <c:v>52.475520458357742</c:v>
                </c:pt>
                <c:pt idx="214">
                  <c:v>21.114354854680517</c:v>
                </c:pt>
                <c:pt idx="215">
                  <c:v>53.754726373393446</c:v>
                </c:pt>
                <c:pt idx="216">
                  <c:v>29.585318590120668</c:v>
                </c:pt>
                <c:pt idx="217">
                  <c:v>66.153630004984805</c:v>
                </c:pt>
                <c:pt idx="218">
                  <c:v>79.532380491948118</c:v>
                </c:pt>
                <c:pt idx="219">
                  <c:v>29.727586559214409</c:v>
                </c:pt>
                <c:pt idx="220">
                  <c:v>49.044269853613152</c:v>
                </c:pt>
                <c:pt idx="221">
                  <c:v>27.785250921772818</c:v>
                </c:pt>
                <c:pt idx="222">
                  <c:v>21.313526492932617</c:v>
                </c:pt>
                <c:pt idx="223">
                  <c:v>50.621300264883963</c:v>
                </c:pt>
                <c:pt idx="224">
                  <c:v>76.287684981192939</c:v>
                </c:pt>
                <c:pt idx="225">
                  <c:v>61.650505522749121</c:v>
                </c:pt>
                <c:pt idx="226">
                  <c:v>125.51745620884753</c:v>
                </c:pt>
                <c:pt idx="227">
                  <c:v>86.378216211921085</c:v>
                </c:pt>
                <c:pt idx="228">
                  <c:v>50.050010705257975</c:v>
                </c:pt>
                <c:pt idx="229">
                  <c:v>147.03015210581802</c:v>
                </c:pt>
                <c:pt idx="230">
                  <c:v>61.352914549992875</c:v>
                </c:pt>
                <c:pt idx="231">
                  <c:v>27.145307329787446</c:v>
                </c:pt>
                <c:pt idx="232">
                  <c:v>81.080382707693687</c:v>
                </c:pt>
                <c:pt idx="233">
                  <c:v>43.181615426349403</c:v>
                </c:pt>
                <c:pt idx="234">
                  <c:v>26.126513042198276</c:v>
                </c:pt>
                <c:pt idx="235">
                  <c:v>39.354262419060952</c:v>
                </c:pt>
                <c:pt idx="236">
                  <c:v>32.893494960326677</c:v>
                </c:pt>
                <c:pt idx="237">
                  <c:v>63.260373273663284</c:v>
                </c:pt>
                <c:pt idx="238">
                  <c:v>40.816027082431972</c:v>
                </c:pt>
                <c:pt idx="239">
                  <c:v>32.590099666885173</c:v>
                </c:pt>
                <c:pt idx="240">
                  <c:v>18.482396700211702</c:v>
                </c:pt>
                <c:pt idx="241">
                  <c:v>18.233417312268379</c:v>
                </c:pt>
                <c:pt idx="242">
                  <c:v>25.752851420752464</c:v>
                </c:pt>
                <c:pt idx="243">
                  <c:v>31.989523222747614</c:v>
                </c:pt>
                <c:pt idx="244">
                  <c:v>102.59660382579072</c:v>
                </c:pt>
                <c:pt idx="245">
                  <c:v>62.025687778154534</c:v>
                </c:pt>
                <c:pt idx="246">
                  <c:v>132.53006740360505</c:v>
                </c:pt>
                <c:pt idx="247">
                  <c:v>25.405351802618714</c:v>
                </c:pt>
                <c:pt idx="248">
                  <c:v>21.942887584095082</c:v>
                </c:pt>
                <c:pt idx="249">
                  <c:v>30.771824027922616</c:v>
                </c:pt>
                <c:pt idx="250">
                  <c:v>14.391043636111259</c:v>
                </c:pt>
                <c:pt idx="251">
                  <c:v>29.633586644883177</c:v>
                </c:pt>
                <c:pt idx="252">
                  <c:v>21.522698457213004</c:v>
                </c:pt>
                <c:pt idx="253">
                  <c:v>17.344802158938428</c:v>
                </c:pt>
                <c:pt idx="254">
                  <c:v>47.77774876657805</c:v>
                </c:pt>
                <c:pt idx="255">
                  <c:v>23.070117893773688</c:v>
                </c:pt>
                <c:pt idx="256">
                  <c:v>41.906700348299218</c:v>
                </c:pt>
                <c:pt idx="257">
                  <c:v>23.326821235994167</c:v>
                </c:pt>
                <c:pt idx="258">
                  <c:v>48.569164879060317</c:v>
                </c:pt>
                <c:pt idx="259">
                  <c:v>35.707896592305666</c:v>
                </c:pt>
                <c:pt idx="260">
                  <c:v>15.844100368139449</c:v>
                </c:pt>
                <c:pt idx="261">
                  <c:v>23.571865623700354</c:v>
                </c:pt>
                <c:pt idx="262">
                  <c:v>41.703269764084169</c:v>
                </c:pt>
                <c:pt idx="263">
                  <c:v>18.373260431061169</c:v>
                </c:pt>
                <c:pt idx="264">
                  <c:v>50.287613799814416</c:v>
                </c:pt>
                <c:pt idx="265">
                  <c:v>20.558662847648186</c:v>
                </c:pt>
                <c:pt idx="266">
                  <c:v>22.403890300003496</c:v>
                </c:pt>
                <c:pt idx="267">
                  <c:v>27.831279014208889</c:v>
                </c:pt>
                <c:pt idx="268">
                  <c:v>14.30858356329337</c:v>
                </c:pt>
                <c:pt idx="269">
                  <c:v>22.405908850350372</c:v>
                </c:pt>
                <c:pt idx="270">
                  <c:v>22.251537431105831</c:v>
                </c:pt>
                <c:pt idx="271">
                  <c:v>49.82382816529703</c:v>
                </c:pt>
                <c:pt idx="272">
                  <c:v>30.143416040004698</c:v>
                </c:pt>
                <c:pt idx="273">
                  <c:v>46.929054755422477</c:v>
                </c:pt>
                <c:pt idx="274">
                  <c:v>31.168513828129861</c:v>
                </c:pt>
                <c:pt idx="275">
                  <c:v>35.255457356730645</c:v>
                </c:pt>
                <c:pt idx="276">
                  <c:v>87.342782326159181</c:v>
                </c:pt>
                <c:pt idx="277">
                  <c:v>81.895839574845937</c:v>
                </c:pt>
                <c:pt idx="278">
                  <c:v>72.408561661932993</c:v>
                </c:pt>
                <c:pt idx="279">
                  <c:v>93.699772082025191</c:v>
                </c:pt>
                <c:pt idx="280">
                  <c:v>41.391351580651616</c:v>
                </c:pt>
                <c:pt idx="281">
                  <c:v>43.103073460445231</c:v>
                </c:pt>
                <c:pt idx="282">
                  <c:v>28.957535994515037</c:v>
                </c:pt>
                <c:pt idx="283">
                  <c:v>40.370646482149155</c:v>
                </c:pt>
                <c:pt idx="284">
                  <c:v>30.550759500004766</c:v>
                </c:pt>
                <c:pt idx="285">
                  <c:v>63.263959590133325</c:v>
                </c:pt>
                <c:pt idx="286">
                  <c:v>86.634817998188694</c:v>
                </c:pt>
                <c:pt idx="287">
                  <c:v>35.952156642662295</c:v>
                </c:pt>
                <c:pt idx="288">
                  <c:v>45.713820281257135</c:v>
                </c:pt>
                <c:pt idx="289">
                  <c:v>44.198557243408651</c:v>
                </c:pt>
                <c:pt idx="290">
                  <c:v>59.439646316419058</c:v>
                </c:pt>
                <c:pt idx="291">
                  <c:v>14.439136333031449</c:v>
                </c:pt>
                <c:pt idx="292">
                  <c:v>18.718312628337785</c:v>
                </c:pt>
                <c:pt idx="293">
                  <c:v>42.783234917337353</c:v>
                </c:pt>
                <c:pt idx="294">
                  <c:v>19.639773964288775</c:v>
                </c:pt>
                <c:pt idx="295">
                  <c:v>26.62323300883634</c:v>
                </c:pt>
                <c:pt idx="296">
                  <c:v>10.564281322431555</c:v>
                </c:pt>
                <c:pt idx="297">
                  <c:v>13.894024074629032</c:v>
                </c:pt>
                <c:pt idx="298">
                  <c:v>25.44941316698333</c:v>
                </c:pt>
                <c:pt idx="299">
                  <c:v>23.416495511303086</c:v>
                </c:pt>
                <c:pt idx="300">
                  <c:v>88.894792611273914</c:v>
                </c:pt>
                <c:pt idx="301">
                  <c:v>25.569344426017182</c:v>
                </c:pt>
                <c:pt idx="302">
                  <c:v>49.982705168375148</c:v>
                </c:pt>
                <c:pt idx="303">
                  <c:v>17.375581406492888</c:v>
                </c:pt>
                <c:pt idx="304">
                  <c:v>57.623352667808476</c:v>
                </c:pt>
                <c:pt idx="305">
                  <c:v>47.270356971825557</c:v>
                </c:pt>
                <c:pt idx="306">
                  <c:v>53.776313106573561</c:v>
                </c:pt>
                <c:pt idx="307">
                  <c:v>72.221640560514658</c:v>
                </c:pt>
                <c:pt idx="308">
                  <c:v>60.649333845522875</c:v>
                </c:pt>
                <c:pt idx="309">
                  <c:v>119.90323745596395</c:v>
                </c:pt>
                <c:pt idx="310">
                  <c:v>69.206822540827119</c:v>
                </c:pt>
                <c:pt idx="311">
                  <c:v>77.95711044828802</c:v>
                </c:pt>
                <c:pt idx="312">
                  <c:v>86.634817998188694</c:v>
                </c:pt>
                <c:pt idx="313">
                  <c:v>31.931584788140572</c:v>
                </c:pt>
                <c:pt idx="314">
                  <c:v>64.001424564539533</c:v>
                </c:pt>
                <c:pt idx="315">
                  <c:v>27.715049774084882</c:v>
                </c:pt>
                <c:pt idx="316">
                  <c:v>27.715049774084882</c:v>
                </c:pt>
                <c:pt idx="317">
                  <c:v>118.54931331280598</c:v>
                </c:pt>
                <c:pt idx="318">
                  <c:v>74.266387344939119</c:v>
                </c:pt>
                <c:pt idx="319">
                  <c:v>66.370824308267231</c:v>
                </c:pt>
                <c:pt idx="320">
                  <c:v>178.58756361223612</c:v>
                </c:pt>
                <c:pt idx="321">
                  <c:v>113.82279494272609</c:v>
                </c:pt>
                <c:pt idx="322">
                  <c:v>43.317408999094347</c:v>
                </c:pt>
                <c:pt idx="323">
                  <c:v>52.831693156775522</c:v>
                </c:pt>
                <c:pt idx="324">
                  <c:v>102.96079606687651</c:v>
                </c:pt>
                <c:pt idx="325">
                  <c:v>25.403260083849581</c:v>
                </c:pt>
                <c:pt idx="326">
                  <c:v>27.313968995357421</c:v>
                </c:pt>
                <c:pt idx="327">
                  <c:v>46.408485105579082</c:v>
                </c:pt>
                <c:pt idx="328">
                  <c:v>18.78744767036304</c:v>
                </c:pt>
                <c:pt idx="329">
                  <c:v>34.211480362223071</c:v>
                </c:pt>
                <c:pt idx="330">
                  <c:v>50.939261490537859</c:v>
                </c:pt>
                <c:pt idx="331">
                  <c:v>43.686110202905361</c:v>
                </c:pt>
                <c:pt idx="332">
                  <c:v>59.662305424458609</c:v>
                </c:pt>
                <c:pt idx="333">
                  <c:v>82.021743515851313</c:v>
                </c:pt>
                <c:pt idx="334">
                  <c:v>11.236362837973918</c:v>
                </c:pt>
                <c:pt idx="335">
                  <c:v>34.212079441899384</c:v>
                </c:pt>
                <c:pt idx="336">
                  <c:v>20.046114115274062</c:v>
                </c:pt>
                <c:pt idx="337">
                  <c:v>35.527041854462531</c:v>
                </c:pt>
                <c:pt idx="338">
                  <c:v>28.561545810500082</c:v>
                </c:pt>
                <c:pt idx="339">
                  <c:v>32.310760296380579</c:v>
                </c:pt>
                <c:pt idx="340">
                  <c:v>22.428136934527306</c:v>
                </c:pt>
                <c:pt idx="341">
                  <c:v>57.178886153337388</c:v>
                </c:pt>
                <c:pt idx="342">
                  <c:v>52.832339873413282</c:v>
                </c:pt>
                <c:pt idx="343">
                  <c:v>33.213236401457088</c:v>
                </c:pt>
                <c:pt idx="344">
                  <c:v>84.692455265030119</c:v>
                </c:pt>
                <c:pt idx="345">
                  <c:v>15.591422089657602</c:v>
                </c:pt>
                <c:pt idx="346">
                  <c:v>26.842532838186841</c:v>
                </c:pt>
                <c:pt idx="347">
                  <c:v>17.871691450547395</c:v>
                </c:pt>
                <c:pt idx="348">
                  <c:v>42.482418865161705</c:v>
                </c:pt>
                <c:pt idx="349">
                  <c:v>185.26766344704305</c:v>
                </c:pt>
                <c:pt idx="350">
                  <c:v>167.8730782922803</c:v>
                </c:pt>
                <c:pt idx="351">
                  <c:v>28.513070358116867</c:v>
                </c:pt>
                <c:pt idx="352">
                  <c:v>18.71843317022573</c:v>
                </c:pt>
                <c:pt idx="353">
                  <c:v>15.211177617445864</c:v>
                </c:pt>
                <c:pt idx="354">
                  <c:v>30.181343928875318</c:v>
                </c:pt>
                <c:pt idx="355">
                  <c:v>22.49473841975157</c:v>
                </c:pt>
                <c:pt idx="356">
                  <c:v>12.23521091643739</c:v>
                </c:pt>
                <c:pt idx="357">
                  <c:v>15.874345147508267</c:v>
                </c:pt>
                <c:pt idx="358">
                  <c:v>22.607562030003525</c:v>
                </c:pt>
                <c:pt idx="359">
                  <c:v>17.736289985488977</c:v>
                </c:pt>
                <c:pt idx="360">
                  <c:v>33.807758487838441</c:v>
                </c:pt>
                <c:pt idx="361">
                  <c:v>15.410779413270783</c:v>
                </c:pt>
                <c:pt idx="362">
                  <c:v>27.90761311919028</c:v>
                </c:pt>
                <c:pt idx="363">
                  <c:v>41.600502610924501</c:v>
                </c:pt>
                <c:pt idx="364">
                  <c:v>88.919860181450886</c:v>
                </c:pt>
                <c:pt idx="365">
                  <c:v>100.80303556081515</c:v>
                </c:pt>
                <c:pt idx="366">
                  <c:v>51.492819678262777</c:v>
                </c:pt>
                <c:pt idx="367">
                  <c:v>20.829575502112576</c:v>
                </c:pt>
                <c:pt idx="368">
                  <c:v>19.609640231423501</c:v>
                </c:pt>
                <c:pt idx="369">
                  <c:v>68.608963352999012</c:v>
                </c:pt>
                <c:pt idx="370">
                  <c:v>20.503121626281946</c:v>
                </c:pt>
                <c:pt idx="371">
                  <c:v>20.475545821354942</c:v>
                </c:pt>
                <c:pt idx="372">
                  <c:v>42.781122645061046</c:v>
                </c:pt>
                <c:pt idx="373">
                  <c:v>26.272141839100378</c:v>
                </c:pt>
                <c:pt idx="374">
                  <c:v>49.187943138521874</c:v>
                </c:pt>
                <c:pt idx="375">
                  <c:v>42.923388368010663</c:v>
                </c:pt>
                <c:pt idx="376">
                  <c:v>76.848017114656813</c:v>
                </c:pt>
                <c:pt idx="377">
                  <c:v>271.07246177622369</c:v>
                </c:pt>
                <c:pt idx="378">
                  <c:v>116.30263661925956</c:v>
                </c:pt>
                <c:pt idx="379">
                  <c:v>155.27431498838783</c:v>
                </c:pt>
                <c:pt idx="380">
                  <c:v>93.079444235359503</c:v>
                </c:pt>
                <c:pt idx="381">
                  <c:v>83.538371339557074</c:v>
                </c:pt>
                <c:pt idx="382">
                  <c:v>540.41870128819392</c:v>
                </c:pt>
                <c:pt idx="383">
                  <c:v>275.12017261153028</c:v>
                </c:pt>
                <c:pt idx="384">
                  <c:v>474.80270698080318</c:v>
                </c:pt>
                <c:pt idx="385">
                  <c:v>250.13309315641874</c:v>
                </c:pt>
                <c:pt idx="386">
                  <c:v>151.94312083610339</c:v>
                </c:pt>
                <c:pt idx="387">
                  <c:v>153.35011477760236</c:v>
                </c:pt>
                <c:pt idx="388">
                  <c:v>87.267511157505794</c:v>
                </c:pt>
                <c:pt idx="389">
                  <c:v>86.85827933221465</c:v>
                </c:pt>
                <c:pt idx="390">
                  <c:v>92.143454837233975</c:v>
                </c:pt>
                <c:pt idx="391">
                  <c:v>91.351066874105072</c:v>
                </c:pt>
                <c:pt idx="392">
                  <c:v>76.291078252926809</c:v>
                </c:pt>
                <c:pt idx="393">
                  <c:v>96.872971375518702</c:v>
                </c:pt>
                <c:pt idx="394">
                  <c:v>49.481161423335884</c:v>
                </c:pt>
                <c:pt idx="395">
                  <c:v>182.29972181911791</c:v>
                </c:pt>
                <c:pt idx="396">
                  <c:v>247.78681839219828</c:v>
                </c:pt>
                <c:pt idx="397">
                  <c:v>69.094741880130613</c:v>
                </c:pt>
                <c:pt idx="398">
                  <c:v>524.65186365770012</c:v>
                </c:pt>
                <c:pt idx="399">
                  <c:v>463.18065339234801</c:v>
                </c:pt>
                <c:pt idx="400">
                  <c:v>283.08382111757919</c:v>
                </c:pt>
                <c:pt idx="401">
                  <c:v>688.39963799575457</c:v>
                </c:pt>
                <c:pt idx="402">
                  <c:v>904.71914104239409</c:v>
                </c:pt>
                <c:pt idx="403">
                  <c:v>469.29294766857811</c:v>
                </c:pt>
                <c:pt idx="404">
                  <c:v>323.39119025169828</c:v>
                </c:pt>
                <c:pt idx="405">
                  <c:v>443.23030281078809</c:v>
                </c:pt>
                <c:pt idx="406">
                  <c:v>403.07749319330475</c:v>
                </c:pt>
                <c:pt idx="407">
                  <c:v>681.87188920711912</c:v>
                </c:pt>
                <c:pt idx="408">
                  <c:v>715.62023250868742</c:v>
                </c:pt>
                <c:pt idx="409">
                  <c:v>307.09272136420043</c:v>
                </c:pt>
                <c:pt idx="410">
                  <c:v>287.66534626635422</c:v>
                </c:pt>
                <c:pt idx="411">
                  <c:v>335.67498973660054</c:v>
                </c:pt>
                <c:pt idx="412">
                  <c:v>786.54209303819198</c:v>
                </c:pt>
                <c:pt idx="413">
                  <c:v>1374.2800979276155</c:v>
                </c:pt>
                <c:pt idx="414">
                  <c:v>600.78822909992812</c:v>
                </c:pt>
                <c:pt idx="415">
                  <c:v>1946.6829997926486</c:v>
                </c:pt>
                <c:pt idx="416">
                  <c:v>919.11534703279972</c:v>
                </c:pt>
                <c:pt idx="417">
                  <c:v>842.41319202596674</c:v>
                </c:pt>
                <c:pt idx="418">
                  <c:v>597.61785170298162</c:v>
                </c:pt>
                <c:pt idx="419">
                  <c:v>851.97626288309993</c:v>
                </c:pt>
                <c:pt idx="420">
                  <c:v>646.81815154335334</c:v>
                </c:pt>
                <c:pt idx="421">
                  <c:v>462.98232342172469</c:v>
                </c:pt>
                <c:pt idx="422">
                  <c:v>194.82834730038613</c:v>
                </c:pt>
                <c:pt idx="423">
                  <c:v>239.93283194886371</c:v>
                </c:pt>
                <c:pt idx="424">
                  <c:v>161.47694159781125</c:v>
                </c:pt>
                <c:pt idx="425">
                  <c:v>57.086247228716886</c:v>
                </c:pt>
                <c:pt idx="426">
                  <c:v>89.809960658400087</c:v>
                </c:pt>
                <c:pt idx="427">
                  <c:v>150.93140279198812</c:v>
                </c:pt>
                <c:pt idx="428">
                  <c:v>96.581922214806738</c:v>
                </c:pt>
                <c:pt idx="429">
                  <c:v>331.19625445460377</c:v>
                </c:pt>
                <c:pt idx="430">
                  <c:v>204.60834443409775</c:v>
                </c:pt>
                <c:pt idx="431">
                  <c:v>123.58402111558088</c:v>
                </c:pt>
                <c:pt idx="432">
                  <c:v>72.345173252029838</c:v>
                </c:pt>
                <c:pt idx="433">
                  <c:v>52.348352128865294</c:v>
                </c:pt>
                <c:pt idx="434">
                  <c:v>47.673847749396302</c:v>
                </c:pt>
                <c:pt idx="435">
                  <c:v>72.419087455502108</c:v>
                </c:pt>
                <c:pt idx="436">
                  <c:v>42.693271334351749</c:v>
                </c:pt>
                <c:pt idx="437">
                  <c:v>40.750572804672721</c:v>
                </c:pt>
                <c:pt idx="438">
                  <c:v>20.807926116076317</c:v>
                </c:pt>
                <c:pt idx="439">
                  <c:v>31.874577466506441</c:v>
                </c:pt>
                <c:pt idx="440">
                  <c:v>7.6726184335797338</c:v>
                </c:pt>
                <c:pt idx="441">
                  <c:v>40.942714573602061</c:v>
                </c:pt>
                <c:pt idx="442">
                  <c:v>53.022958656656023</c:v>
                </c:pt>
                <c:pt idx="443">
                  <c:v>24.930457398068562</c:v>
                </c:pt>
                <c:pt idx="444">
                  <c:v>37.45707675166372</c:v>
                </c:pt>
                <c:pt idx="445">
                  <c:v>113.83121370957335</c:v>
                </c:pt>
                <c:pt idx="446">
                  <c:v>70.311721013902741</c:v>
                </c:pt>
                <c:pt idx="447">
                  <c:v>44.537893575411786</c:v>
                </c:pt>
                <c:pt idx="448">
                  <c:v>78.178057814442212</c:v>
                </c:pt>
                <c:pt idx="449">
                  <c:v>97.342332463588605</c:v>
                </c:pt>
                <c:pt idx="450">
                  <c:v>71.545074087536392</c:v>
                </c:pt>
                <c:pt idx="451">
                  <c:v>150.49230233568383</c:v>
                </c:pt>
                <c:pt idx="452">
                  <c:v>50.425833021947973</c:v>
                </c:pt>
                <c:pt idx="453">
                  <c:v>92.840876451409855</c:v>
                </c:pt>
                <c:pt idx="454">
                  <c:v>81.308891572777512</c:v>
                </c:pt>
                <c:pt idx="455">
                  <c:v>16.205068934524409</c:v>
                </c:pt>
                <c:pt idx="456">
                  <c:v>100.53236887153098</c:v>
                </c:pt>
                <c:pt idx="457">
                  <c:v>26.532556240330987</c:v>
                </c:pt>
                <c:pt idx="458">
                  <c:v>85.592664827516003</c:v>
                </c:pt>
                <c:pt idx="459">
                  <c:v>46.173312643995239</c:v>
                </c:pt>
                <c:pt idx="460">
                  <c:v>90.058278379250254</c:v>
                </c:pt>
                <c:pt idx="461">
                  <c:v>45.437647365036085</c:v>
                </c:pt>
                <c:pt idx="462">
                  <c:v>6.4672766653756053</c:v>
                </c:pt>
                <c:pt idx="463">
                  <c:v>31.831325105956555</c:v>
                </c:pt>
                <c:pt idx="464">
                  <c:v>25.78583853503708</c:v>
                </c:pt>
                <c:pt idx="465">
                  <c:v>33.341331309603483</c:v>
                </c:pt>
                <c:pt idx="466">
                  <c:v>17.44639499780336</c:v>
                </c:pt>
                <c:pt idx="467">
                  <c:v>18.736143852639124</c:v>
                </c:pt>
                <c:pt idx="468">
                  <c:v>45.161412087231298</c:v>
                </c:pt>
                <c:pt idx="469">
                  <c:v>220.06777017427746</c:v>
                </c:pt>
                <c:pt idx="470">
                  <c:v>44.783825960127047</c:v>
                </c:pt>
                <c:pt idx="471">
                  <c:v>46.127965750226871</c:v>
                </c:pt>
                <c:pt idx="472">
                  <c:v>128.79600085457486</c:v>
                </c:pt>
                <c:pt idx="473">
                  <c:v>66.368619498503108</c:v>
                </c:pt>
                <c:pt idx="474">
                  <c:v>161.21280124080587</c:v>
                </c:pt>
                <c:pt idx="475">
                  <c:v>221.59175922425402</c:v>
                </c:pt>
                <c:pt idx="476">
                  <c:v>94.884039496721584</c:v>
                </c:pt>
                <c:pt idx="477">
                  <c:v>194.75613686819582</c:v>
                </c:pt>
                <c:pt idx="478">
                  <c:v>1401.6795495949611</c:v>
                </c:pt>
                <c:pt idx="479">
                  <c:v>1319.0059439550159</c:v>
                </c:pt>
                <c:pt idx="480">
                  <c:v>1725.7096538661765</c:v>
                </c:pt>
                <c:pt idx="481">
                  <c:v>2481.3680697550285</c:v>
                </c:pt>
                <c:pt idx="482">
                  <c:v>5735.9528276094452</c:v>
                </c:pt>
              </c:numCache>
            </c:numRef>
          </c:val>
          <c:smooth val="0"/>
          <c:extLst>
            <c:ext xmlns:c16="http://schemas.microsoft.com/office/drawing/2014/chart" uri="{C3380CC4-5D6E-409C-BE32-E72D297353CC}">
              <c16:uniqueId val="{00000000-916E-47F1-8F7A-C61EB15C041B}"/>
            </c:ext>
          </c:extLst>
        </c:ser>
        <c:dLbls>
          <c:showLegendKey val="0"/>
          <c:showVal val="0"/>
          <c:showCatName val="0"/>
          <c:showSerName val="0"/>
          <c:showPercent val="0"/>
          <c:showBubbleSize val="0"/>
        </c:dLbls>
        <c:smooth val="0"/>
        <c:axId val="989783775"/>
        <c:axId val="989784735"/>
        <c:extLst>
          <c:ext xmlns:c15="http://schemas.microsoft.com/office/drawing/2012/chart" uri="{02D57815-91ED-43cb-92C2-25804820EDAC}">
            <c15:filteredLineSeries>
              <c15:ser>
                <c:idx val="0"/>
                <c:order val="0"/>
                <c:tx>
                  <c:strRef>
                    <c:extLst>
                      <c:ext uri="{02D57815-91ED-43cb-92C2-25804820EDAC}">
                        <c15:formulaRef>
                          <c15:sqref>Uncertainty!$D$4</c15:sqref>
                        </c15:formulaRef>
                      </c:ext>
                    </c:extLst>
                    <c:strCache>
                      <c:ptCount val="1"/>
                      <c:pt idx="0">
                        <c:v>Economic Policy Uncertainty</c:v>
                      </c:pt>
                    </c:strCache>
                  </c:strRef>
                </c:tx>
                <c:spPr>
                  <a:ln w="28575" cap="rnd">
                    <a:solidFill>
                      <a:schemeClr val="accent1"/>
                    </a:solidFill>
                    <a:round/>
                  </a:ln>
                  <a:effectLst/>
                </c:spPr>
                <c:marker>
                  <c:symbol val="none"/>
                </c:marker>
                <c:cat>
                  <c:numRef>
                    <c:extLst>
                      <c:ex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c:ext uri="{02D57815-91ED-43cb-92C2-25804820EDAC}">
                        <c15:formulaRef>
                          <c15:sqref>Uncertainty!$D$6:$D$600</c15:sqref>
                        </c15:formulaRef>
                      </c:ext>
                    </c:extLst>
                    <c:numCache>
                      <c:formatCode>#,##0</c:formatCode>
                      <c:ptCount val="595"/>
                      <c:pt idx="0">
                        <c:v>213.67883454378006</c:v>
                      </c:pt>
                      <c:pt idx="1">
                        <c:v>155.42602201382735</c:v>
                      </c:pt>
                      <c:pt idx="2">
                        <c:v>121.13737494201942</c:v>
                      </c:pt>
                      <c:pt idx="3">
                        <c:v>104.98235328442325</c:v>
                      </c:pt>
                      <c:pt idx="4">
                        <c:v>115.73677784390946</c:v>
                      </c:pt>
                      <c:pt idx="5">
                        <c:v>139.79243116342545</c:v>
                      </c:pt>
                      <c:pt idx="6">
                        <c:v>120.5051540490732</c:v>
                      </c:pt>
                      <c:pt idx="7">
                        <c:v>122.68383435594511</c:v>
                      </c:pt>
                      <c:pt idx="8">
                        <c:v>91.711134188006184</c:v>
                      </c:pt>
                      <c:pt idx="9">
                        <c:v>86.338619300529643</c:v>
                      </c:pt>
                      <c:pt idx="10">
                        <c:v>115.88342940936741</c:v>
                      </c:pt>
                      <c:pt idx="11">
                        <c:v>126.42213233620303</c:v>
                      </c:pt>
                      <c:pt idx="12">
                        <c:v>149.45848258400224</c:v>
                      </c:pt>
                      <c:pt idx="13">
                        <c:v>157.86909287158858</c:v>
                      </c:pt>
                      <c:pt idx="14">
                        <c:v>101.7271997367243</c:v>
                      </c:pt>
                      <c:pt idx="15">
                        <c:v>105.76701660981961</c:v>
                      </c:pt>
                      <c:pt idx="16">
                        <c:v>126.26104795694661</c:v>
                      </c:pt>
                      <c:pt idx="17">
                        <c:v>152.26301775211891</c:v>
                      </c:pt>
                      <c:pt idx="18">
                        <c:v>143.29232842494622</c:v>
                      </c:pt>
                      <c:pt idx="19">
                        <c:v>138.32248715745155</c:v>
                      </c:pt>
                      <c:pt idx="20">
                        <c:v>169.47782574439495</c:v>
                      </c:pt>
                      <c:pt idx="21">
                        <c:v>118.8804977446416</c:v>
                      </c:pt>
                      <c:pt idx="22">
                        <c:v>93.860381023365505</c:v>
                      </c:pt>
                      <c:pt idx="23">
                        <c:v>89.364052817386835</c:v>
                      </c:pt>
                      <c:pt idx="24">
                        <c:v>113.31331785764165</c:v>
                      </c:pt>
                      <c:pt idx="25">
                        <c:v>75.621466145197317</c:v>
                      </c:pt>
                      <c:pt idx="26">
                        <c:v>84.349750678901387</c:v>
                      </c:pt>
                      <c:pt idx="27">
                        <c:v>86.860823776812666</c:v>
                      </c:pt>
                      <c:pt idx="28">
                        <c:v>97.970268330421291</c:v>
                      </c:pt>
                      <c:pt idx="29">
                        <c:v>109.31131133061739</c:v>
                      </c:pt>
                      <c:pt idx="30">
                        <c:v>74.655767846503068</c:v>
                      </c:pt>
                      <c:pt idx="31">
                        <c:v>61.516160483899533</c:v>
                      </c:pt>
                      <c:pt idx="32">
                        <c:v>75.565305497710895</c:v>
                      </c:pt>
                      <c:pt idx="33">
                        <c:v>212.34254458916695</c:v>
                      </c:pt>
                      <c:pt idx="34">
                        <c:v>204.11462347214368</c:v>
                      </c:pt>
                      <c:pt idx="35">
                        <c:v>153.97719639433959</c:v>
                      </c:pt>
                      <c:pt idx="36">
                        <c:v>197.51809724775347</c:v>
                      </c:pt>
                      <c:pt idx="37">
                        <c:v>104.34334299855657</c:v>
                      </c:pt>
                      <c:pt idx="38">
                        <c:v>85.181048704134483</c:v>
                      </c:pt>
                      <c:pt idx="39">
                        <c:v>84.868279293923891</c:v>
                      </c:pt>
                      <c:pt idx="40">
                        <c:v>93.415279437372121</c:v>
                      </c:pt>
                      <c:pt idx="41">
                        <c:v>84.38802188397031</c:v>
                      </c:pt>
                      <c:pt idx="42">
                        <c:v>87.101178937424322</c:v>
                      </c:pt>
                      <c:pt idx="43">
                        <c:v>101.87862804409833</c:v>
                      </c:pt>
                      <c:pt idx="44">
                        <c:v>84.657605145396289</c:v>
                      </c:pt>
                      <c:pt idx="45">
                        <c:v>103.58834357840787</c:v>
                      </c:pt>
                      <c:pt idx="46">
                        <c:v>123.35616536936206</c:v>
                      </c:pt>
                      <c:pt idx="47">
                        <c:v>87.849601451606048</c:v>
                      </c:pt>
                      <c:pt idx="48">
                        <c:v>109.65313627227827</c:v>
                      </c:pt>
                      <c:pt idx="49">
                        <c:v>71.734183465441276</c:v>
                      </c:pt>
                      <c:pt idx="50">
                        <c:v>70.521058890503525</c:v>
                      </c:pt>
                      <c:pt idx="51">
                        <c:v>82.520777267810843</c:v>
                      </c:pt>
                      <c:pt idx="52">
                        <c:v>86.199146727917793</c:v>
                      </c:pt>
                      <c:pt idx="53">
                        <c:v>98.901078537454168</c:v>
                      </c:pt>
                      <c:pt idx="54">
                        <c:v>114.1515981181913</c:v>
                      </c:pt>
                      <c:pt idx="55">
                        <c:v>69.976175217080481</c:v>
                      </c:pt>
                      <c:pt idx="56">
                        <c:v>58.854462833730715</c:v>
                      </c:pt>
                      <c:pt idx="57">
                        <c:v>93.834077706252771</c:v>
                      </c:pt>
                      <c:pt idx="58">
                        <c:v>95.643488759768317</c:v>
                      </c:pt>
                      <c:pt idx="59">
                        <c:v>101.45286557808321</c:v>
                      </c:pt>
                      <c:pt idx="60">
                        <c:v>120.59051828742729</c:v>
                      </c:pt>
                      <c:pt idx="61">
                        <c:v>125.65754757429923</c:v>
                      </c:pt>
                      <c:pt idx="62">
                        <c:v>84.911206586490479</c:v>
                      </c:pt>
                      <c:pt idx="63">
                        <c:v>101.56322789615805</c:v>
                      </c:pt>
                      <c:pt idx="64">
                        <c:v>93.544815193569917</c:v>
                      </c:pt>
                      <c:pt idx="65">
                        <c:v>98.326116173552435</c:v>
                      </c:pt>
                      <c:pt idx="66">
                        <c:v>102.29686452574738</c:v>
                      </c:pt>
                      <c:pt idx="67">
                        <c:v>167.86148387212853</c:v>
                      </c:pt>
                      <c:pt idx="68">
                        <c:v>177.46926973539234</c:v>
                      </c:pt>
                      <c:pt idx="69">
                        <c:v>178.32976299030531</c:v>
                      </c:pt>
                      <c:pt idx="70">
                        <c:v>186.29748979024251</c:v>
                      </c:pt>
                      <c:pt idx="71">
                        <c:v>153.60172100270134</c:v>
                      </c:pt>
                      <c:pt idx="72">
                        <c:v>271.83240928836562</c:v>
                      </c:pt>
                      <c:pt idx="73">
                        <c:v>153.97380987818423</c:v>
                      </c:pt>
                      <c:pt idx="74">
                        <c:v>122.13637707922891</c:v>
                      </c:pt>
                      <c:pt idx="75">
                        <c:v>111.16810819315594</c:v>
                      </c:pt>
                      <c:pt idx="76">
                        <c:v>79.575379055944509</c:v>
                      </c:pt>
                      <c:pt idx="77">
                        <c:v>84.941696803723687</c:v>
                      </c:pt>
                      <c:pt idx="78">
                        <c:v>109.70690538273688</c:v>
                      </c:pt>
                      <c:pt idx="79">
                        <c:v>102.42541100242535</c:v>
                      </c:pt>
                      <c:pt idx="80">
                        <c:v>117.1181443058999</c:v>
                      </c:pt>
                      <c:pt idx="81">
                        <c:v>112.08722645098064</c:v>
                      </c:pt>
                      <c:pt idx="82">
                        <c:v>172.50344145859401</c:v>
                      </c:pt>
                      <c:pt idx="83">
                        <c:v>185.47547624532942</c:v>
                      </c:pt>
                      <c:pt idx="84">
                        <c:v>162.11546948769035</c:v>
                      </c:pt>
                      <c:pt idx="85">
                        <c:v>169.70404509321466</c:v>
                      </c:pt>
                      <c:pt idx="86">
                        <c:v>125.40983837282231</c:v>
                      </c:pt>
                      <c:pt idx="87">
                        <c:v>95.186968392555116</c:v>
                      </c:pt>
                      <c:pt idx="88">
                        <c:v>93.577830439499024</c:v>
                      </c:pt>
                      <c:pt idx="89">
                        <c:v>119.81975373836089</c:v>
                      </c:pt>
                      <c:pt idx="90">
                        <c:v>134.57399496951837</c:v>
                      </c:pt>
                      <c:pt idx="91">
                        <c:v>151.88338195765022</c:v>
                      </c:pt>
                      <c:pt idx="92">
                        <c:v>155.71678236228945</c:v>
                      </c:pt>
                      <c:pt idx="93">
                        <c:v>188.74760797615909</c:v>
                      </c:pt>
                      <c:pt idx="94">
                        <c:v>154.9961944006333</c:v>
                      </c:pt>
                      <c:pt idx="95">
                        <c:v>100.65360066595662</c:v>
                      </c:pt>
                      <c:pt idx="96">
                        <c:v>112.00499022356793</c:v>
                      </c:pt>
                      <c:pt idx="97">
                        <c:v>113.32607292480935</c:v>
                      </c:pt>
                      <c:pt idx="98">
                        <c:v>134.0039308860554</c:v>
                      </c:pt>
                      <c:pt idx="99">
                        <c:v>115.80186651779809</c:v>
                      </c:pt>
                      <c:pt idx="100">
                        <c:v>153.30049201225458</c:v>
                      </c:pt>
                      <c:pt idx="101">
                        <c:v>131.55528884922447</c:v>
                      </c:pt>
                      <c:pt idx="102">
                        <c:v>118.89222530092516</c:v>
                      </c:pt>
                      <c:pt idx="103">
                        <c:v>143.32539177801655</c:v>
                      </c:pt>
                      <c:pt idx="104">
                        <c:v>124.84112904708685</c:v>
                      </c:pt>
                      <c:pt idx="105">
                        <c:v>80.603974160100407</c:v>
                      </c:pt>
                      <c:pt idx="106">
                        <c:v>100.26577829663034</c:v>
                      </c:pt>
                      <c:pt idx="107">
                        <c:v>87.490976995430188</c:v>
                      </c:pt>
                      <c:pt idx="108">
                        <c:v>91.354134627305967</c:v>
                      </c:pt>
                      <c:pt idx="109">
                        <c:v>77.52547059307642</c:v>
                      </c:pt>
                      <c:pt idx="110">
                        <c:v>84.146535458826079</c:v>
                      </c:pt>
                      <c:pt idx="111">
                        <c:v>106.37099816214744</c:v>
                      </c:pt>
                      <c:pt idx="112">
                        <c:v>110.15818950131897</c:v>
                      </c:pt>
                      <c:pt idx="113">
                        <c:v>77.080120466901775</c:v>
                      </c:pt>
                      <c:pt idx="114">
                        <c:v>87.789144048658841</c:v>
                      </c:pt>
                      <c:pt idx="115">
                        <c:v>87.747344103582421</c:v>
                      </c:pt>
                      <c:pt idx="116">
                        <c:v>93.180857098209231</c:v>
                      </c:pt>
                      <c:pt idx="117">
                        <c:v>80.181963151026153</c:v>
                      </c:pt>
                      <c:pt idx="118">
                        <c:v>116.13644611884631</c:v>
                      </c:pt>
                      <c:pt idx="119">
                        <c:v>87.646263960201779</c:v>
                      </c:pt>
                      <c:pt idx="120">
                        <c:v>131.65406933377707</c:v>
                      </c:pt>
                      <c:pt idx="121">
                        <c:v>130.35668060219828</c:v>
                      </c:pt>
                      <c:pt idx="122">
                        <c:v>96.358621619402328</c:v>
                      </c:pt>
                      <c:pt idx="123">
                        <c:v>69.777283694257846</c:v>
                      </c:pt>
                      <c:pt idx="124">
                        <c:v>63.307577970871563</c:v>
                      </c:pt>
                      <c:pt idx="125">
                        <c:v>94.561294398989347</c:v>
                      </c:pt>
                      <c:pt idx="126">
                        <c:v>89.351362891247504</c:v>
                      </c:pt>
                      <c:pt idx="127">
                        <c:v>45.526934515879041</c:v>
                      </c:pt>
                      <c:pt idx="128">
                        <c:v>53.491170213812502</c:v>
                      </c:pt>
                      <c:pt idx="129">
                        <c:v>80.552721464010531</c:v>
                      </c:pt>
                      <c:pt idx="130">
                        <c:v>90.58875285222706</c:v>
                      </c:pt>
                      <c:pt idx="131">
                        <c:v>111.60231267968317</c:v>
                      </c:pt>
                      <c:pt idx="132">
                        <c:v>116.68931016173552</c:v>
                      </c:pt>
                      <c:pt idx="133">
                        <c:v>90.708101200532482</c:v>
                      </c:pt>
                      <c:pt idx="134">
                        <c:v>80.610066041956202</c:v>
                      </c:pt>
                      <c:pt idx="135">
                        <c:v>62.703529381032418</c:v>
                      </c:pt>
                      <c:pt idx="136">
                        <c:v>74.730567828692642</c:v>
                      </c:pt>
                      <c:pt idx="137">
                        <c:v>70.126302169012334</c:v>
                      </c:pt>
                      <c:pt idx="138">
                        <c:v>64.633497343369584</c:v>
                      </c:pt>
                      <c:pt idx="139">
                        <c:v>70.606417898230461</c:v>
                      </c:pt>
                      <c:pt idx="140">
                        <c:v>68.012540318297027</c:v>
                      </c:pt>
                      <c:pt idx="141">
                        <c:v>67.231443022938677</c:v>
                      </c:pt>
                      <c:pt idx="142">
                        <c:v>62.45230494369013</c:v>
                      </c:pt>
                      <c:pt idx="143">
                        <c:v>62.996791841516519</c:v>
                      </c:pt>
                      <c:pt idx="144">
                        <c:v>68.911320800139606</c:v>
                      </c:pt>
                      <c:pt idx="145">
                        <c:v>64.544400553786858</c:v>
                      </c:pt>
                      <c:pt idx="146">
                        <c:v>61.015669538615434</c:v>
                      </c:pt>
                      <c:pt idx="147">
                        <c:v>56.855212117932858</c:v>
                      </c:pt>
                      <c:pt idx="148">
                        <c:v>74.99195665331446</c:v>
                      </c:pt>
                      <c:pt idx="149">
                        <c:v>75.943495810739535</c:v>
                      </c:pt>
                      <c:pt idx="150">
                        <c:v>57.113619198369413</c:v>
                      </c:pt>
                      <c:pt idx="151">
                        <c:v>66.423183164783197</c:v>
                      </c:pt>
                      <c:pt idx="152">
                        <c:v>47.764989950814794</c:v>
                      </c:pt>
                      <c:pt idx="153">
                        <c:v>72.459498874923966</c:v>
                      </c:pt>
                      <c:pt idx="154">
                        <c:v>78.511682333810313</c:v>
                      </c:pt>
                      <c:pt idx="155">
                        <c:v>61.672327349932054</c:v>
                      </c:pt>
                      <c:pt idx="156">
                        <c:v>107.57837430255799</c:v>
                      </c:pt>
                      <c:pt idx="157">
                        <c:v>84.992361794534375</c:v>
                      </c:pt>
                      <c:pt idx="158">
                        <c:v>69.386048283618564</c:v>
                      </c:pt>
                      <c:pt idx="159">
                        <c:v>67.678707120025535</c:v>
                      </c:pt>
                      <c:pt idx="160">
                        <c:v>64.065128079493263</c:v>
                      </c:pt>
                      <c:pt idx="161">
                        <c:v>65.600181738570839</c:v>
                      </c:pt>
                      <c:pt idx="162">
                        <c:v>66.031465861231126</c:v>
                      </c:pt>
                      <c:pt idx="163">
                        <c:v>115.51473016392565</c:v>
                      </c:pt>
                      <c:pt idx="164">
                        <c:v>149.55180435617461</c:v>
                      </c:pt>
                      <c:pt idx="165">
                        <c:v>112.14643936641808</c:v>
                      </c:pt>
                      <c:pt idx="166">
                        <c:v>95.78270800366144</c:v>
                      </c:pt>
                      <c:pt idx="167">
                        <c:v>82.450763751121357</c:v>
                      </c:pt>
                      <c:pt idx="168">
                        <c:v>87.777798163613852</c:v>
                      </c:pt>
                      <c:pt idx="169">
                        <c:v>62.55172892419256</c:v>
                      </c:pt>
                      <c:pt idx="170">
                        <c:v>54.811700683698874</c:v>
                      </c:pt>
                      <c:pt idx="171">
                        <c:v>47.561571675578449</c:v>
                      </c:pt>
                      <c:pt idx="172">
                        <c:v>48.318102493096646</c:v>
                      </c:pt>
                      <c:pt idx="173">
                        <c:v>50.563349611134221</c:v>
                      </c:pt>
                      <c:pt idx="174">
                        <c:v>70.322834750578977</c:v>
                      </c:pt>
                      <c:pt idx="175">
                        <c:v>52.948834095201221</c:v>
                      </c:pt>
                      <c:pt idx="176">
                        <c:v>57.721796470918939</c:v>
                      </c:pt>
                      <c:pt idx="177">
                        <c:v>53.873921325564012</c:v>
                      </c:pt>
                      <c:pt idx="178">
                        <c:v>53.393450434432935</c:v>
                      </c:pt>
                      <c:pt idx="179">
                        <c:v>71.889028682200703</c:v>
                      </c:pt>
                      <c:pt idx="180">
                        <c:v>56.997937174728456</c:v>
                      </c:pt>
                      <c:pt idx="181">
                        <c:v>50.009458737116638</c:v>
                      </c:pt>
                      <c:pt idx="182">
                        <c:v>62.835601718514859</c:v>
                      </c:pt>
                      <c:pt idx="183">
                        <c:v>58.362085671812672</c:v>
                      </c:pt>
                      <c:pt idx="184">
                        <c:v>73.315376599172751</c:v>
                      </c:pt>
                      <c:pt idx="185">
                        <c:v>66.554831953977555</c:v>
                      </c:pt>
                      <c:pt idx="186">
                        <c:v>52.774933628920877</c:v>
                      </c:pt>
                      <c:pt idx="187">
                        <c:v>46.966108598028448</c:v>
                      </c:pt>
                      <c:pt idx="188">
                        <c:v>65.620603028294468</c:v>
                      </c:pt>
                      <c:pt idx="189">
                        <c:v>66.714997263385243</c:v>
                      </c:pt>
                      <c:pt idx="190">
                        <c:v>137.99845261200409</c:v>
                      </c:pt>
                      <c:pt idx="191">
                        <c:v>122.61004487076926</c:v>
                      </c:pt>
                      <c:pt idx="192">
                        <c:v>119.46414492449182</c:v>
                      </c:pt>
                      <c:pt idx="193">
                        <c:v>123.19180775799849</c:v>
                      </c:pt>
                      <c:pt idx="194">
                        <c:v>123.04348363627065</c:v>
                      </c:pt>
                      <c:pt idx="195">
                        <c:v>106.71442668797272</c:v>
                      </c:pt>
                      <c:pt idx="196">
                        <c:v>93.420915189941255</c:v>
                      </c:pt>
                      <c:pt idx="197">
                        <c:v>69.228825323517967</c:v>
                      </c:pt>
                      <c:pt idx="198">
                        <c:v>89.800515500046913</c:v>
                      </c:pt>
                      <c:pt idx="199">
                        <c:v>78.819208473154461</c:v>
                      </c:pt>
                      <c:pt idx="200">
                        <c:v>234.08638594629937</c:v>
                      </c:pt>
                      <c:pt idx="201">
                        <c:v>232.74855858843884</c:v>
                      </c:pt>
                      <c:pt idx="202">
                        <c:v>153.50151670616458</c:v>
                      </c:pt>
                      <c:pt idx="203">
                        <c:v>125.33410667834855</c:v>
                      </c:pt>
                      <c:pt idx="204">
                        <c:v>138.21445932999416</c:v>
                      </c:pt>
                      <c:pt idx="205">
                        <c:v>86.585436927034905</c:v>
                      </c:pt>
                      <c:pt idx="206">
                        <c:v>94.043329158155089</c:v>
                      </c:pt>
                      <c:pt idx="207">
                        <c:v>73.656131946891563</c:v>
                      </c:pt>
                      <c:pt idx="208">
                        <c:v>86.962675019869025</c:v>
                      </c:pt>
                      <c:pt idx="209">
                        <c:v>85.066242861063898</c:v>
                      </c:pt>
                      <c:pt idx="210">
                        <c:v>125.50016883921485</c:v>
                      </c:pt>
                      <c:pt idx="211">
                        <c:v>110.17499862229323</c:v>
                      </c:pt>
                      <c:pt idx="212">
                        <c:v>138.38245978667504</c:v>
                      </c:pt>
                      <c:pt idx="213">
                        <c:v>110.56529969405398</c:v>
                      </c:pt>
                      <c:pt idx="214">
                        <c:v>138.05143675961378</c:v>
                      </c:pt>
                      <c:pt idx="215">
                        <c:v>149.9036974366397</c:v>
                      </c:pt>
                      <c:pt idx="216">
                        <c:v>180.10418990772408</c:v>
                      </c:pt>
                      <c:pt idx="217">
                        <c:v>189.25828831513721</c:v>
                      </c:pt>
                      <c:pt idx="218">
                        <c:v>207.77527064432132</c:v>
                      </c:pt>
                      <c:pt idx="219">
                        <c:v>133.68618431776281</c:v>
                      </c:pt>
                      <c:pt idx="220">
                        <c:v>115.42182462742612</c:v>
                      </c:pt>
                      <c:pt idx="221">
                        <c:v>88.498707416826477</c:v>
                      </c:pt>
                      <c:pt idx="222">
                        <c:v>81.3458531705148</c:v>
                      </c:pt>
                      <c:pt idx="223">
                        <c:v>87.337990954020825</c:v>
                      </c:pt>
                      <c:pt idx="224">
                        <c:v>93.729691152578695</c:v>
                      </c:pt>
                      <c:pt idx="225">
                        <c:v>64.011558985165266</c:v>
                      </c:pt>
                      <c:pt idx="226">
                        <c:v>58.844774558214183</c:v>
                      </c:pt>
                      <c:pt idx="227">
                        <c:v>69.54688484078055</c:v>
                      </c:pt>
                      <c:pt idx="228">
                        <c:v>91.410568116195762</c:v>
                      </c:pt>
                      <c:pt idx="229">
                        <c:v>81.168081687709133</c:v>
                      </c:pt>
                      <c:pt idx="230">
                        <c:v>63.466197878367097</c:v>
                      </c:pt>
                      <c:pt idx="231">
                        <c:v>58.450989205666609</c:v>
                      </c:pt>
                      <c:pt idx="232">
                        <c:v>75.199510246813688</c:v>
                      </c:pt>
                      <c:pt idx="233">
                        <c:v>76.655431282332017</c:v>
                      </c:pt>
                      <c:pt idx="234">
                        <c:v>59.935715087863052</c:v>
                      </c:pt>
                      <c:pt idx="235">
                        <c:v>66.50676626195181</c:v>
                      </c:pt>
                      <c:pt idx="236">
                        <c:v>71.654194602970875</c:v>
                      </c:pt>
                      <c:pt idx="237">
                        <c:v>98.43444356210091</c:v>
                      </c:pt>
                      <c:pt idx="238">
                        <c:v>72.938306953019222</c:v>
                      </c:pt>
                      <c:pt idx="239">
                        <c:v>38.384506276970114</c:v>
                      </c:pt>
                      <c:pt idx="240">
                        <c:v>63.287559086844759</c:v>
                      </c:pt>
                      <c:pt idx="241">
                        <c:v>60.011462210413157</c:v>
                      </c:pt>
                      <c:pt idx="242">
                        <c:v>54.560609652796693</c:v>
                      </c:pt>
                      <c:pt idx="243">
                        <c:v>62.471203146772986</c:v>
                      </c:pt>
                      <c:pt idx="244">
                        <c:v>69.625704911308347</c:v>
                      </c:pt>
                      <c:pt idx="245">
                        <c:v>56.450539839366428</c:v>
                      </c:pt>
                      <c:pt idx="246">
                        <c:v>50.4979448038277</c:v>
                      </c:pt>
                      <c:pt idx="247">
                        <c:v>52.903438999140391</c:v>
                      </c:pt>
                      <c:pt idx="248">
                        <c:v>82.204720813548505</c:v>
                      </c:pt>
                      <c:pt idx="249">
                        <c:v>59.568828172976914</c:v>
                      </c:pt>
                      <c:pt idx="250">
                        <c:v>48.351869389465307</c:v>
                      </c:pt>
                      <c:pt idx="251">
                        <c:v>56.894089217681</c:v>
                      </c:pt>
                      <c:pt idx="252">
                        <c:v>60.817272218236297</c:v>
                      </c:pt>
                      <c:pt idx="253">
                        <c:v>58.184594673843925</c:v>
                      </c:pt>
                      <c:pt idx="254">
                        <c:v>49.841785815045093</c:v>
                      </c:pt>
                      <c:pt idx="255">
                        <c:v>67.665708970952153</c:v>
                      </c:pt>
                      <c:pt idx="256">
                        <c:v>64.203110396429963</c:v>
                      </c:pt>
                      <c:pt idx="257">
                        <c:v>65.834846411621285</c:v>
                      </c:pt>
                      <c:pt idx="258">
                        <c:v>69.183486826860459</c:v>
                      </c:pt>
                      <c:pt idx="259">
                        <c:v>69.116588641844999</c:v>
                      </c:pt>
                      <c:pt idx="260">
                        <c:v>37.60639001573675</c:v>
                      </c:pt>
                      <c:pt idx="261">
                        <c:v>41.300124576032395</c:v>
                      </c:pt>
                      <c:pt idx="262">
                        <c:v>51.443796507668338</c:v>
                      </c:pt>
                      <c:pt idx="263">
                        <c:v>37.547708998154619</c:v>
                      </c:pt>
                      <c:pt idx="264">
                        <c:v>55.216500842164301</c:v>
                      </c:pt>
                      <c:pt idx="265">
                        <c:v>38.35768586340555</c:v>
                      </c:pt>
                      <c:pt idx="266">
                        <c:v>55.67711834089188</c:v>
                      </c:pt>
                      <c:pt idx="267">
                        <c:v>40.691897166687085</c:v>
                      </c:pt>
                      <c:pt idx="268">
                        <c:v>52.437019801389503</c:v>
                      </c:pt>
                      <c:pt idx="269">
                        <c:v>50.529055504383578</c:v>
                      </c:pt>
                      <c:pt idx="270">
                        <c:v>37.26598941007321</c:v>
                      </c:pt>
                      <c:pt idx="271">
                        <c:v>74.686604222589338</c:v>
                      </c:pt>
                      <c:pt idx="272">
                        <c:v>75.648174542260179</c:v>
                      </c:pt>
                      <c:pt idx="273">
                        <c:v>69.609021534793797</c:v>
                      </c:pt>
                      <c:pt idx="274">
                        <c:v>63.247360528312278</c:v>
                      </c:pt>
                      <c:pt idx="275">
                        <c:v>89.230514944614171</c:v>
                      </c:pt>
                      <c:pt idx="276">
                        <c:v>158.6615571605376</c:v>
                      </c:pt>
                      <c:pt idx="277">
                        <c:v>100.35564167412336</c:v>
                      </c:pt>
                      <c:pt idx="278">
                        <c:v>102.12518839972275</c:v>
                      </c:pt>
                      <c:pt idx="279">
                        <c:v>85.41378821909953</c:v>
                      </c:pt>
                      <c:pt idx="280">
                        <c:v>76.149600867764491</c:v>
                      </c:pt>
                      <c:pt idx="281">
                        <c:v>84.791446057679863</c:v>
                      </c:pt>
                      <c:pt idx="282">
                        <c:v>88.709424071736152</c:v>
                      </c:pt>
                      <c:pt idx="283">
                        <c:v>77.448753728243986</c:v>
                      </c:pt>
                      <c:pt idx="284">
                        <c:v>160.53418724221501</c:v>
                      </c:pt>
                      <c:pt idx="285">
                        <c:v>217.31199175716299</c:v>
                      </c:pt>
                      <c:pt idx="286">
                        <c:v>195.21143705343877</c:v>
                      </c:pt>
                      <c:pt idx="287">
                        <c:v>145.60888409764809</c:v>
                      </c:pt>
                      <c:pt idx="288">
                        <c:v>187.90081926970214</c:v>
                      </c:pt>
                      <c:pt idx="289">
                        <c:v>214.13502754443411</c:v>
                      </c:pt>
                      <c:pt idx="290">
                        <c:v>162.0978566260664</c:v>
                      </c:pt>
                      <c:pt idx="291">
                        <c:v>113.05081818122835</c:v>
                      </c:pt>
                      <c:pt idx="292">
                        <c:v>107.72079040488505</c:v>
                      </c:pt>
                      <c:pt idx="293">
                        <c:v>90.88646844952973</c:v>
                      </c:pt>
                      <c:pt idx="294">
                        <c:v>104.99887216637286</c:v>
                      </c:pt>
                      <c:pt idx="295">
                        <c:v>81.881423029758508</c:v>
                      </c:pt>
                      <c:pt idx="296">
                        <c:v>77.229768885732511</c:v>
                      </c:pt>
                      <c:pt idx="297">
                        <c:v>71.232118225199514</c:v>
                      </c:pt>
                      <c:pt idx="298">
                        <c:v>101.94996894410274</c:v>
                      </c:pt>
                      <c:pt idx="299">
                        <c:v>110.5395416007122</c:v>
                      </c:pt>
                      <c:pt idx="300">
                        <c:v>134.17948190634812</c:v>
                      </c:pt>
                      <c:pt idx="301">
                        <c:v>129.52490779426012</c:v>
                      </c:pt>
                      <c:pt idx="302">
                        <c:v>95.820793956092032</c:v>
                      </c:pt>
                      <c:pt idx="303">
                        <c:v>75.016580311758943</c:v>
                      </c:pt>
                      <c:pt idx="304">
                        <c:v>99.739161580251789</c:v>
                      </c:pt>
                      <c:pt idx="305">
                        <c:v>113.45925341469562</c:v>
                      </c:pt>
                      <c:pt idx="306">
                        <c:v>156.10821063376056</c:v>
                      </c:pt>
                      <c:pt idx="307">
                        <c:v>137.78702419864436</c:v>
                      </c:pt>
                      <c:pt idx="308">
                        <c:v>180.50025629990793</c:v>
                      </c:pt>
                      <c:pt idx="309">
                        <c:v>199.72955145472946</c:v>
                      </c:pt>
                      <c:pt idx="310">
                        <c:v>151.64076192615002</c:v>
                      </c:pt>
                      <c:pt idx="311">
                        <c:v>137.50471466405924</c:v>
                      </c:pt>
                      <c:pt idx="312">
                        <c:v>119.63097898078247</c:v>
                      </c:pt>
                      <c:pt idx="313">
                        <c:v>99.31581681360916</c:v>
                      </c:pt>
                      <c:pt idx="314">
                        <c:v>120.93153324372516</c:v>
                      </c:pt>
                      <c:pt idx="315">
                        <c:v>99.550700868521815</c:v>
                      </c:pt>
                      <c:pt idx="316">
                        <c:v>80.956208723916859</c:v>
                      </c:pt>
                      <c:pt idx="317">
                        <c:v>108.18152945708729</c:v>
                      </c:pt>
                      <c:pt idx="318">
                        <c:v>171.19932477233908</c:v>
                      </c:pt>
                      <c:pt idx="319">
                        <c:v>215.12430490831778</c:v>
                      </c:pt>
                      <c:pt idx="320">
                        <c:v>189.7194376947046</c:v>
                      </c:pt>
                      <c:pt idx="321">
                        <c:v>117.90216358552925</c:v>
                      </c:pt>
                      <c:pt idx="322">
                        <c:v>114.78724950333292</c:v>
                      </c:pt>
                      <c:pt idx="323">
                        <c:v>155.85505606439301</c:v>
                      </c:pt>
                      <c:pt idx="324">
                        <c:v>134.62053994083482</c:v>
                      </c:pt>
                      <c:pt idx="325">
                        <c:v>100.17060446874696</c:v>
                      </c:pt>
                      <c:pt idx="326">
                        <c:v>77.73001803645117</c:v>
                      </c:pt>
                      <c:pt idx="327">
                        <c:v>82.540387846345666</c:v>
                      </c:pt>
                      <c:pt idx="328">
                        <c:v>102.47687377953388</c:v>
                      </c:pt>
                      <c:pt idx="329">
                        <c:v>147.02948444247156</c:v>
                      </c:pt>
                      <c:pt idx="330">
                        <c:v>149.46873139485646</c:v>
                      </c:pt>
                      <c:pt idx="331">
                        <c:v>129.10113015619015</c:v>
                      </c:pt>
                      <c:pt idx="332">
                        <c:v>140.9128979614342</c:v>
                      </c:pt>
                      <c:pt idx="333">
                        <c:v>158.68645961101444</c:v>
                      </c:pt>
                      <c:pt idx="334">
                        <c:v>191.86612225772996</c:v>
                      </c:pt>
                      <c:pt idx="335">
                        <c:v>193.69687312617626</c:v>
                      </c:pt>
                      <c:pt idx="336">
                        <c:v>181.28324994668691</c:v>
                      </c:pt>
                      <c:pt idx="337">
                        <c:v>130.54162126830775</c:v>
                      </c:pt>
                      <c:pt idx="338">
                        <c:v>127.907071246532</c:v>
                      </c:pt>
                      <c:pt idx="339">
                        <c:v>77.201711174027736</c:v>
                      </c:pt>
                      <c:pt idx="340">
                        <c:v>71.645562532799488</c:v>
                      </c:pt>
                      <c:pt idx="341">
                        <c:v>77.763068487059172</c:v>
                      </c:pt>
                      <c:pt idx="342">
                        <c:v>86.720341793185582</c:v>
                      </c:pt>
                      <c:pt idx="343">
                        <c:v>88.397501473752655</c:v>
                      </c:pt>
                      <c:pt idx="344">
                        <c:v>110.42686351760848</c:v>
                      </c:pt>
                      <c:pt idx="345">
                        <c:v>177.43455819496083</c:v>
                      </c:pt>
                      <c:pt idx="346">
                        <c:v>78.708750936587407</c:v>
                      </c:pt>
                      <c:pt idx="347">
                        <c:v>92.190476522449117</c:v>
                      </c:pt>
                      <c:pt idx="348">
                        <c:v>94.842905881484441</c:v>
                      </c:pt>
                      <c:pt idx="349">
                        <c:v>84.191939378596444</c:v>
                      </c:pt>
                      <c:pt idx="350">
                        <c:v>68.825426007064422</c:v>
                      </c:pt>
                      <c:pt idx="351">
                        <c:v>55.374436149303108</c:v>
                      </c:pt>
                      <c:pt idx="352">
                        <c:v>61.992838691724607</c:v>
                      </c:pt>
                      <c:pt idx="353">
                        <c:v>57.397545431916363</c:v>
                      </c:pt>
                      <c:pt idx="354">
                        <c:v>70.092057238346413</c:v>
                      </c:pt>
                      <c:pt idx="355">
                        <c:v>48.060579225711713</c:v>
                      </c:pt>
                      <c:pt idx="356">
                        <c:v>53.558602702634992</c:v>
                      </c:pt>
                      <c:pt idx="357">
                        <c:v>63.701237571615337</c:v>
                      </c:pt>
                      <c:pt idx="358">
                        <c:v>55.980921093589345</c:v>
                      </c:pt>
                      <c:pt idx="359">
                        <c:v>63.20245802058438</c:v>
                      </c:pt>
                      <c:pt idx="360">
                        <c:v>75.963947245520345</c:v>
                      </c:pt>
                      <c:pt idx="361">
                        <c:v>67.14075159199777</c:v>
                      </c:pt>
                      <c:pt idx="362">
                        <c:v>60.380943778568913</c:v>
                      </c:pt>
                      <c:pt idx="363">
                        <c:v>63.690886023444932</c:v>
                      </c:pt>
                      <c:pt idx="364">
                        <c:v>61.543999896236066</c:v>
                      </c:pt>
                      <c:pt idx="365">
                        <c:v>62.068196055696795</c:v>
                      </c:pt>
                      <c:pt idx="366">
                        <c:v>64.79266555997971</c:v>
                      </c:pt>
                      <c:pt idx="367">
                        <c:v>72.44541577592021</c:v>
                      </c:pt>
                      <c:pt idx="368">
                        <c:v>76.195627944859581</c:v>
                      </c:pt>
                      <c:pt idx="369">
                        <c:v>61.452784263831113</c:v>
                      </c:pt>
                      <c:pt idx="370">
                        <c:v>50.416629019050973</c:v>
                      </c:pt>
                      <c:pt idx="371">
                        <c:v>63.775173077309226</c:v>
                      </c:pt>
                      <c:pt idx="372">
                        <c:v>71.485654374068517</c:v>
                      </c:pt>
                      <c:pt idx="373">
                        <c:v>72.258093009331574</c:v>
                      </c:pt>
                      <c:pt idx="374">
                        <c:v>59.487157757517487</c:v>
                      </c:pt>
                      <c:pt idx="375">
                        <c:v>48.453439483224514</c:v>
                      </c:pt>
                      <c:pt idx="376">
                        <c:v>54.393993182034876</c:v>
                      </c:pt>
                      <c:pt idx="377">
                        <c:v>114.13967987818528</c:v>
                      </c:pt>
                      <c:pt idx="378">
                        <c:v>89.191743302420718</c:v>
                      </c:pt>
                      <c:pt idx="379">
                        <c:v>68.530968792793715</c:v>
                      </c:pt>
                      <c:pt idx="380">
                        <c:v>46.394568212555377</c:v>
                      </c:pt>
                      <c:pt idx="381">
                        <c:v>65.245052854561663</c:v>
                      </c:pt>
                      <c:pt idx="382">
                        <c:v>123.15158709686857</c:v>
                      </c:pt>
                      <c:pt idx="383">
                        <c:v>120.26900688945894</c:v>
                      </c:pt>
                      <c:pt idx="384">
                        <c:v>132.82057571041153</c:v>
                      </c:pt>
                      <c:pt idx="385">
                        <c:v>116.90974226378047</c:v>
                      </c:pt>
                      <c:pt idx="386">
                        <c:v>108.11698657740129</c:v>
                      </c:pt>
                      <c:pt idx="387">
                        <c:v>92.245735083624325</c:v>
                      </c:pt>
                      <c:pt idx="388">
                        <c:v>90.457160013340541</c:v>
                      </c:pt>
                      <c:pt idx="389">
                        <c:v>88.807563968227029</c:v>
                      </c:pt>
                      <c:pt idx="390">
                        <c:v>93.583274392184933</c:v>
                      </c:pt>
                      <c:pt idx="391">
                        <c:v>67.299531851640609</c:v>
                      </c:pt>
                      <c:pt idx="392">
                        <c:v>82.585022722509436</c:v>
                      </c:pt>
                      <c:pt idx="393">
                        <c:v>68.755130702072634</c:v>
                      </c:pt>
                      <c:pt idx="394">
                        <c:v>86.42735764823172</c:v>
                      </c:pt>
                      <c:pt idx="395">
                        <c:v>83.128952143594489</c:v>
                      </c:pt>
                      <c:pt idx="396">
                        <c:v>108.74666640967412</c:v>
                      </c:pt>
                      <c:pt idx="397">
                        <c:v>79.5937890902498</c:v>
                      </c:pt>
                      <c:pt idx="398">
                        <c:v>70.949699884391791</c:v>
                      </c:pt>
                      <c:pt idx="399">
                        <c:v>84.527300215888175</c:v>
                      </c:pt>
                      <c:pt idx="400">
                        <c:v>84.422400675303251</c:v>
                      </c:pt>
                      <c:pt idx="401">
                        <c:v>100.20100237329288</c:v>
                      </c:pt>
                      <c:pt idx="402">
                        <c:v>93.818995748997139</c:v>
                      </c:pt>
                      <c:pt idx="403">
                        <c:v>80.298312878356796</c:v>
                      </c:pt>
                      <c:pt idx="404">
                        <c:v>58.847609678200278</c:v>
                      </c:pt>
                      <c:pt idx="405">
                        <c:v>84.645191708144338</c:v>
                      </c:pt>
                      <c:pt idx="406">
                        <c:v>75.276417418476939</c:v>
                      </c:pt>
                      <c:pt idx="407">
                        <c:v>120.73332914367555</c:v>
                      </c:pt>
                      <c:pt idx="408">
                        <c:v>139.63097162452621</c:v>
                      </c:pt>
                      <c:pt idx="409">
                        <c:v>84.20104417053021</c:v>
                      </c:pt>
                      <c:pt idx="410">
                        <c:v>93.677592273227106</c:v>
                      </c:pt>
                      <c:pt idx="411">
                        <c:v>73.177263637757207</c:v>
                      </c:pt>
                      <c:pt idx="412">
                        <c:v>89.299016709057398</c:v>
                      </c:pt>
                      <c:pt idx="413">
                        <c:v>133.52003274303181</c:v>
                      </c:pt>
                      <c:pt idx="414">
                        <c:v>90.093108677854147</c:v>
                      </c:pt>
                      <c:pt idx="415">
                        <c:v>146.15251584546272</c:v>
                      </c:pt>
                      <c:pt idx="416">
                        <c:v>110.31243803139037</c:v>
                      </c:pt>
                      <c:pt idx="417">
                        <c:v>92.531950409137195</c:v>
                      </c:pt>
                      <c:pt idx="418">
                        <c:v>74.593801061291671</c:v>
                      </c:pt>
                      <c:pt idx="419">
                        <c:v>114.44086874075086</c:v>
                      </c:pt>
                      <c:pt idx="420">
                        <c:v>100.51835631425217</c:v>
                      </c:pt>
                      <c:pt idx="421">
                        <c:v>106.00782738327725</c:v>
                      </c:pt>
                      <c:pt idx="422">
                        <c:v>351.36610488164098</c:v>
                      </c:pt>
                      <c:pt idx="423">
                        <c:v>503.01225031437338</c:v>
                      </c:pt>
                      <c:pt idx="424">
                        <c:v>439.91759581646858</c:v>
                      </c:pt>
                      <c:pt idx="425">
                        <c:v>279.73541621987602</c:v>
                      </c:pt>
                      <c:pt idx="426">
                        <c:v>331.09464943405902</c:v>
                      </c:pt>
                      <c:pt idx="427">
                        <c:v>276.84761266858965</c:v>
                      </c:pt>
                      <c:pt idx="428">
                        <c:v>225.14869148637268</c:v>
                      </c:pt>
                      <c:pt idx="429">
                        <c:v>255.85702737803041</c:v>
                      </c:pt>
                      <c:pt idx="430">
                        <c:v>252.11912341294476</c:v>
                      </c:pt>
                      <c:pt idx="431">
                        <c:v>224.82702331471566</c:v>
                      </c:pt>
                      <c:pt idx="432">
                        <c:v>207.16441602091035</c:v>
                      </c:pt>
                      <c:pt idx="433">
                        <c:v>149.32961795122259</c:v>
                      </c:pt>
                      <c:pt idx="434">
                        <c:v>168.16593870813526</c:v>
                      </c:pt>
                      <c:pt idx="435">
                        <c:v>117.53562468699027</c:v>
                      </c:pt>
                      <c:pt idx="436">
                        <c:v>126.39064223184793</c:v>
                      </c:pt>
                      <c:pt idx="437">
                        <c:v>108.87091252391896</c:v>
                      </c:pt>
                      <c:pt idx="438">
                        <c:v>125.74884380694481</c:v>
                      </c:pt>
                      <c:pt idx="439">
                        <c:v>118.45074669706806</c:v>
                      </c:pt>
                      <c:pt idx="440">
                        <c:v>110.99096304383238</c:v>
                      </c:pt>
                      <c:pt idx="441">
                        <c:v>103.23313470509028</c:v>
                      </c:pt>
                      <c:pt idx="442">
                        <c:v>131.5566535675749</c:v>
                      </c:pt>
                      <c:pt idx="443">
                        <c:v>129.64825777009531</c:v>
                      </c:pt>
                      <c:pt idx="444">
                        <c:v>134.42490337208406</c:v>
                      </c:pt>
                      <c:pt idx="445">
                        <c:v>121.04126153139568</c:v>
                      </c:pt>
                      <c:pt idx="446">
                        <c:v>174.58205613867568</c:v>
                      </c:pt>
                      <c:pt idx="447">
                        <c:v>129.39132253697946</c:v>
                      </c:pt>
                      <c:pt idx="448">
                        <c:v>129.40545311113686</c:v>
                      </c:pt>
                      <c:pt idx="449">
                        <c:v>130.39129959286734</c:v>
                      </c:pt>
                      <c:pt idx="450">
                        <c:v>138.266430080882</c:v>
                      </c:pt>
                      <c:pt idx="451">
                        <c:v>109.80401547808252</c:v>
                      </c:pt>
                      <c:pt idx="452">
                        <c:v>105.26827571547845</c:v>
                      </c:pt>
                      <c:pt idx="453">
                        <c:v>135.60923526301784</c:v>
                      </c:pt>
                      <c:pt idx="454">
                        <c:v>139.66450871102722</c:v>
                      </c:pt>
                      <c:pt idx="455">
                        <c:v>123.6359764458393</c:v>
                      </c:pt>
                      <c:pt idx="456">
                        <c:v>177.61001270773826</c:v>
                      </c:pt>
                      <c:pt idx="457">
                        <c:v>123.13852816610714</c:v>
                      </c:pt>
                      <c:pt idx="458">
                        <c:v>137.65880845671583</c:v>
                      </c:pt>
                      <c:pt idx="459">
                        <c:v>130.79140793870224</c:v>
                      </c:pt>
                      <c:pt idx="460">
                        <c:v>181.22805713159667</c:v>
                      </c:pt>
                      <c:pt idx="461">
                        <c:v>113.40758957763707</c:v>
                      </c:pt>
                      <c:pt idx="462">
                        <c:v>101.72100126817124</c:v>
                      </c:pt>
                      <c:pt idx="463">
                        <c:v>95.901293334782224</c:v>
                      </c:pt>
                      <c:pt idx="464">
                        <c:v>88.731282428011966</c:v>
                      </c:pt>
                      <c:pt idx="465">
                        <c:v>134.18038145868368</c:v>
                      </c:pt>
                      <c:pt idx="466">
                        <c:v>114.91590408502817</c:v>
                      </c:pt>
                      <c:pt idx="467">
                        <c:v>122.16604058521517</c:v>
                      </c:pt>
                      <c:pt idx="468">
                        <c:v>114.71904901895432</c:v>
                      </c:pt>
                      <c:pt idx="469">
                        <c:v>123.9098621563577</c:v>
                      </c:pt>
                      <c:pt idx="470">
                        <c:v>107.01367759372535</c:v>
                      </c:pt>
                      <c:pt idx="471">
                        <c:v>113.22306324276738</c:v>
                      </c:pt>
                      <c:pt idx="472">
                        <c:v>83.605587950544432</c:v>
                      </c:pt>
                      <c:pt idx="473">
                        <c:v>81.870169300640725</c:v>
                      </c:pt>
                      <c:pt idx="474">
                        <c:v>107.31005721322268</c:v>
                      </c:pt>
                      <c:pt idx="475">
                        <c:v>99.8855027743476</c:v>
                      </c:pt>
                      <c:pt idx="476">
                        <c:v>92.051257607024056</c:v>
                      </c:pt>
                      <c:pt idx="477">
                        <c:v>110.44904224671969</c:v>
                      </c:pt>
                      <c:pt idx="478">
                        <c:v>217.50013582479204</c:v>
                      </c:pt>
                      <c:pt idx="479">
                        <c:v>178.71316370670024</c:v>
                      </c:pt>
                      <c:pt idx="480">
                        <c:v>236.4434228134804</c:v>
                      </c:pt>
                      <c:pt idx="481">
                        <c:v>313.48799846122313</c:v>
                      </c:pt>
                      <c:pt idx="482">
                        <c:v>485.18364467191265</c:v>
                      </c:pt>
                    </c:numCache>
                  </c:numRef>
                </c:val>
                <c:smooth val="0"/>
                <c:extLst>
                  <c:ext xmlns:c16="http://schemas.microsoft.com/office/drawing/2014/chart" uri="{C3380CC4-5D6E-409C-BE32-E72D297353CC}">
                    <c16:uniqueId val="{00000001-916E-47F1-8F7A-C61EB15C041B}"/>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Uncertainty!$E$4</c15:sqref>
                        </c15:formulaRef>
                      </c:ext>
                    </c:extLst>
                    <c:strCache>
                      <c:ptCount val="1"/>
                      <c:pt idx="0">
                        <c:v>Monetary policy</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Uncertainty!$E$6:$E$600</c15:sqref>
                        </c15:formulaRef>
                      </c:ext>
                    </c:extLst>
                    <c:numCache>
                      <c:formatCode>#,##0</c:formatCode>
                      <c:ptCount val="595"/>
                      <c:pt idx="0">
                        <c:v>270.46922797349083</c:v>
                      </c:pt>
                      <c:pt idx="1">
                        <c:v>219.8356774033789</c:v>
                      </c:pt>
                      <c:pt idx="2">
                        <c:v>119.034522104052</c:v>
                      </c:pt>
                      <c:pt idx="3">
                        <c:v>122.04476013285317</c:v>
                      </c:pt>
                      <c:pt idx="4">
                        <c:v>107.57358028821929</c:v>
                      </c:pt>
                      <c:pt idx="5">
                        <c:v>156.64301589149864</c:v>
                      </c:pt>
                      <c:pt idx="6">
                        <c:v>173.4075841492203</c:v>
                      </c:pt>
                      <c:pt idx="7">
                        <c:v>111.33082240954488</c:v>
                      </c:pt>
                      <c:pt idx="8">
                        <c:v>113.58992027707504</c:v>
                      </c:pt>
                      <c:pt idx="9">
                        <c:v>69.607237642870444</c:v>
                      </c:pt>
                      <c:pt idx="10">
                        <c:v>70.245579235213796</c:v>
                      </c:pt>
                      <c:pt idx="11">
                        <c:v>112.56385155713394</c:v>
                      </c:pt>
                      <c:pt idx="12">
                        <c:v>119.54760034074782</c:v>
                      </c:pt>
                      <c:pt idx="13">
                        <c:v>190.25993549952659</c:v>
                      </c:pt>
                      <c:pt idx="14">
                        <c:v>104.97753222087178</c:v>
                      </c:pt>
                      <c:pt idx="15">
                        <c:v>120.61308508823251</c:v>
                      </c:pt>
                      <c:pt idx="16">
                        <c:v>148.36253216728718</c:v>
                      </c:pt>
                      <c:pt idx="17">
                        <c:v>162.77076315932231</c:v>
                      </c:pt>
                      <c:pt idx="18">
                        <c:v>183.8203274707098</c:v>
                      </c:pt>
                      <c:pt idx="19">
                        <c:v>132.99289875775341</c:v>
                      </c:pt>
                      <c:pt idx="20">
                        <c:v>166.75523417176362</c:v>
                      </c:pt>
                      <c:pt idx="21">
                        <c:v>73.603281008701629</c:v>
                      </c:pt>
                      <c:pt idx="22">
                        <c:v>58.412989521027924</c:v>
                      </c:pt>
                      <c:pt idx="23">
                        <c:v>79.135610453951287</c:v>
                      </c:pt>
                      <c:pt idx="24">
                        <c:v>124.15943599900172</c:v>
                      </c:pt>
                      <c:pt idx="25">
                        <c:v>37.383917832366535</c:v>
                      </c:pt>
                      <c:pt idx="26">
                        <c:v>58.161134250773699</c:v>
                      </c:pt>
                      <c:pt idx="27">
                        <c:v>93.713849143812666</c:v>
                      </c:pt>
                      <c:pt idx="28">
                        <c:v>98.871459380270764</c:v>
                      </c:pt>
                      <c:pt idx="29">
                        <c:v>137.08158943124693</c:v>
                      </c:pt>
                      <c:pt idx="30">
                        <c:v>59.499727447039291</c:v>
                      </c:pt>
                      <c:pt idx="31">
                        <c:v>24.436541412881596</c:v>
                      </c:pt>
                      <c:pt idx="32">
                        <c:v>64.666956503489104</c:v>
                      </c:pt>
                      <c:pt idx="33">
                        <c:v>353.29996835649791</c:v>
                      </c:pt>
                      <c:pt idx="34">
                        <c:v>289.5949953223394</c:v>
                      </c:pt>
                      <c:pt idx="35">
                        <c:v>216.72407516527304</c:v>
                      </c:pt>
                      <c:pt idx="36">
                        <c:v>268.19616933812051</c:v>
                      </c:pt>
                      <c:pt idx="37">
                        <c:v>142.51895876059447</c:v>
                      </c:pt>
                      <c:pt idx="38">
                        <c:v>46.637684378532484</c:v>
                      </c:pt>
                      <c:pt idx="39">
                        <c:v>77.709005612919384</c:v>
                      </c:pt>
                      <c:pt idx="40">
                        <c:v>61.195774083576957</c:v>
                      </c:pt>
                      <c:pt idx="41">
                        <c:v>64.501299217900922</c:v>
                      </c:pt>
                      <c:pt idx="42">
                        <c:v>59.134334679596272</c:v>
                      </c:pt>
                      <c:pt idx="43">
                        <c:v>110.9630582081855</c:v>
                      </c:pt>
                      <c:pt idx="44">
                        <c:v>69.613007267928808</c:v>
                      </c:pt>
                      <c:pt idx="45">
                        <c:v>103.52812341052488</c:v>
                      </c:pt>
                      <c:pt idx="46">
                        <c:v>176.5998964859659</c:v>
                      </c:pt>
                      <c:pt idx="47">
                        <c:v>109.47032012582626</c:v>
                      </c:pt>
                      <c:pt idx="48">
                        <c:v>94.234438703544413</c:v>
                      </c:pt>
                      <c:pt idx="49">
                        <c:v>60.876805353870289</c:v>
                      </c:pt>
                      <c:pt idx="50">
                        <c:v>47.022873941698919</c:v>
                      </c:pt>
                      <c:pt idx="51">
                        <c:v>67.464213285078074</c:v>
                      </c:pt>
                      <c:pt idx="52">
                        <c:v>78.505029512063103</c:v>
                      </c:pt>
                      <c:pt idx="53">
                        <c:v>119.27155612780761</c:v>
                      </c:pt>
                      <c:pt idx="54">
                        <c:v>103.33237566824771</c:v>
                      </c:pt>
                      <c:pt idx="55">
                        <c:v>74.322183217197733</c:v>
                      </c:pt>
                      <c:pt idx="56">
                        <c:v>51.415518776779095</c:v>
                      </c:pt>
                      <c:pt idx="57">
                        <c:v>95.285860037187788</c:v>
                      </c:pt>
                      <c:pt idx="58">
                        <c:v>67.410131191540231</c:v>
                      </c:pt>
                      <c:pt idx="59">
                        <c:v>91.161947965333439</c:v>
                      </c:pt>
                      <c:pt idx="60">
                        <c:v>128.50265551767703</c:v>
                      </c:pt>
                      <c:pt idx="61">
                        <c:v>75.27427801503346</c:v>
                      </c:pt>
                      <c:pt idx="62">
                        <c:v>55.476701212290571</c:v>
                      </c:pt>
                      <c:pt idx="63">
                        <c:v>49.948172434317385</c:v>
                      </c:pt>
                      <c:pt idx="64">
                        <c:v>58.80464702171323</c:v>
                      </c:pt>
                      <c:pt idx="65">
                        <c:v>58.901574540201196</c:v>
                      </c:pt>
                      <c:pt idx="66">
                        <c:v>77.436566023273414</c:v>
                      </c:pt>
                      <c:pt idx="67">
                        <c:v>197.20085882549245</c:v>
                      </c:pt>
                      <c:pt idx="68">
                        <c:v>162.94381834640501</c:v>
                      </c:pt>
                      <c:pt idx="69">
                        <c:v>170.25585242831673</c:v>
                      </c:pt>
                      <c:pt idx="70">
                        <c:v>178.20240153567752</c:v>
                      </c:pt>
                      <c:pt idx="71">
                        <c:v>145.6718953349073</c:v>
                      </c:pt>
                      <c:pt idx="72">
                        <c:v>343.66884001468867</c:v>
                      </c:pt>
                      <c:pt idx="73">
                        <c:v>172.32330332059979</c:v>
                      </c:pt>
                      <c:pt idx="74">
                        <c:v>176.38297344261554</c:v>
                      </c:pt>
                      <c:pt idx="75">
                        <c:v>117.59365273946483</c:v>
                      </c:pt>
                      <c:pt idx="76">
                        <c:v>52.783000046377893</c:v>
                      </c:pt>
                      <c:pt idx="77">
                        <c:v>48.239583135437172</c:v>
                      </c:pt>
                      <c:pt idx="78">
                        <c:v>96.672427587286336</c:v>
                      </c:pt>
                      <c:pt idx="79">
                        <c:v>82.485243164993662</c:v>
                      </c:pt>
                      <c:pt idx="80">
                        <c:v>96.21957091239824</c:v>
                      </c:pt>
                      <c:pt idx="81">
                        <c:v>111.79308335107447</c:v>
                      </c:pt>
                      <c:pt idx="82">
                        <c:v>201.03409782382982</c:v>
                      </c:pt>
                      <c:pt idx="83">
                        <c:v>160.08875723315123</c:v>
                      </c:pt>
                      <c:pt idx="84">
                        <c:v>160.12804509523266</c:v>
                      </c:pt>
                      <c:pt idx="85">
                        <c:v>160.02041025812014</c:v>
                      </c:pt>
                      <c:pt idx="86">
                        <c:v>95.025306715479957</c:v>
                      </c:pt>
                      <c:pt idx="87">
                        <c:v>71.477952140055947</c:v>
                      </c:pt>
                      <c:pt idx="88">
                        <c:v>48.040744349222095</c:v>
                      </c:pt>
                      <c:pt idx="89">
                        <c:v>86.182084842127523</c:v>
                      </c:pt>
                      <c:pt idx="90">
                        <c:v>173.24167995736397</c:v>
                      </c:pt>
                      <c:pt idx="91">
                        <c:v>141.73310912115227</c:v>
                      </c:pt>
                      <c:pt idx="92">
                        <c:v>195.92622735144869</c:v>
                      </c:pt>
                      <c:pt idx="93">
                        <c:v>195.24848234489198</c:v>
                      </c:pt>
                      <c:pt idx="94">
                        <c:v>117.03259601445356</c:v>
                      </c:pt>
                      <c:pt idx="95">
                        <c:v>57.60823272450618</c:v>
                      </c:pt>
                      <c:pt idx="96">
                        <c:v>55.159939445493762</c:v>
                      </c:pt>
                      <c:pt idx="97">
                        <c:v>101.617309376428</c:v>
                      </c:pt>
                      <c:pt idx="98">
                        <c:v>82.286412407021658</c:v>
                      </c:pt>
                      <c:pt idx="99">
                        <c:v>55.473736221128711</c:v>
                      </c:pt>
                      <c:pt idx="100">
                        <c:v>105.57290766122864</c:v>
                      </c:pt>
                      <c:pt idx="101">
                        <c:v>137.56091972124992</c:v>
                      </c:pt>
                      <c:pt idx="102">
                        <c:v>132.88900617097954</c:v>
                      </c:pt>
                      <c:pt idx="103">
                        <c:v>145.95873079240062</c:v>
                      </c:pt>
                      <c:pt idx="104">
                        <c:v>40.268958254492432</c:v>
                      </c:pt>
                      <c:pt idx="105">
                        <c:v>56.890540776186086</c:v>
                      </c:pt>
                      <c:pt idx="106">
                        <c:v>57.203348204934208</c:v>
                      </c:pt>
                      <c:pt idx="107">
                        <c:v>38.656475531528955</c:v>
                      </c:pt>
                      <c:pt idx="108">
                        <c:v>63.959911059586126</c:v>
                      </c:pt>
                      <c:pt idx="109">
                        <c:v>65.791548119253079</c:v>
                      </c:pt>
                      <c:pt idx="110">
                        <c:v>104.58888327483436</c:v>
                      </c:pt>
                      <c:pt idx="111">
                        <c:v>159.86950063783183</c:v>
                      </c:pt>
                      <c:pt idx="112">
                        <c:v>160.76775767724556</c:v>
                      </c:pt>
                      <c:pt idx="113">
                        <c:v>69.774511228418746</c:v>
                      </c:pt>
                      <c:pt idx="114">
                        <c:v>73.570484064200343</c:v>
                      </c:pt>
                      <c:pt idx="115">
                        <c:v>100.50663926691313</c:v>
                      </c:pt>
                      <c:pt idx="116">
                        <c:v>51.971550664100214</c:v>
                      </c:pt>
                      <c:pt idx="117">
                        <c:v>61.626534670949297</c:v>
                      </c:pt>
                      <c:pt idx="118">
                        <c:v>126.36850167421746</c:v>
                      </c:pt>
                      <c:pt idx="119">
                        <c:v>86.436056954983854</c:v>
                      </c:pt>
                      <c:pt idx="120">
                        <c:v>185.19807054804241</c:v>
                      </c:pt>
                      <c:pt idx="121">
                        <c:v>166.74132037895808</c:v>
                      </c:pt>
                      <c:pt idx="122">
                        <c:v>96.298564508783471</c:v>
                      </c:pt>
                      <c:pt idx="123">
                        <c:v>49.73308923025985</c:v>
                      </c:pt>
                      <c:pt idx="124">
                        <c:v>39.371442832303714</c:v>
                      </c:pt>
                      <c:pt idx="125">
                        <c:v>120.16327847104172</c:v>
                      </c:pt>
                      <c:pt idx="126">
                        <c:v>88.646503840324385</c:v>
                      </c:pt>
                      <c:pt idx="127">
                        <c:v>35.921198791209186</c:v>
                      </c:pt>
                      <c:pt idx="128">
                        <c:v>32.484478442671211</c:v>
                      </c:pt>
                      <c:pt idx="129">
                        <c:v>42.068066025810019</c:v>
                      </c:pt>
                      <c:pt idx="130">
                        <c:v>93.939242625317206</c:v>
                      </c:pt>
                      <c:pt idx="131">
                        <c:v>176.51570213896582</c:v>
                      </c:pt>
                      <c:pt idx="132">
                        <c:v>138.47096025380472</c:v>
                      </c:pt>
                      <c:pt idx="133">
                        <c:v>57.522703726971564</c:v>
                      </c:pt>
                      <c:pt idx="134">
                        <c:v>68.22388145847961</c:v>
                      </c:pt>
                      <c:pt idx="135">
                        <c:v>29.412272113311129</c:v>
                      </c:pt>
                      <c:pt idx="136">
                        <c:v>57.687862945743127</c:v>
                      </c:pt>
                      <c:pt idx="137">
                        <c:v>71.414743282936925</c:v>
                      </c:pt>
                      <c:pt idx="138">
                        <c:v>92.133809757518137</c:v>
                      </c:pt>
                      <c:pt idx="139">
                        <c:v>42.340758086681369</c:v>
                      </c:pt>
                      <c:pt idx="140">
                        <c:v>68.952247226964971</c:v>
                      </c:pt>
                      <c:pt idx="141">
                        <c:v>45.356486609691075</c:v>
                      </c:pt>
                      <c:pt idx="142">
                        <c:v>31.462774123944499</c:v>
                      </c:pt>
                      <c:pt idx="143">
                        <c:v>60.654919130632784</c:v>
                      </c:pt>
                      <c:pt idx="144">
                        <c:v>53.131184008840179</c:v>
                      </c:pt>
                      <c:pt idx="145">
                        <c:v>19.423842951669506</c:v>
                      </c:pt>
                      <c:pt idx="146">
                        <c:v>60.959100637169264</c:v>
                      </c:pt>
                      <c:pt idx="147">
                        <c:v>65.533380050453843</c:v>
                      </c:pt>
                      <c:pt idx="148">
                        <c:v>75.037356135876919</c:v>
                      </c:pt>
                      <c:pt idx="149">
                        <c:v>54.077908508462961</c:v>
                      </c:pt>
                      <c:pt idx="150">
                        <c:v>24.046708559288636</c:v>
                      </c:pt>
                      <c:pt idx="151">
                        <c:v>75.882228238414783</c:v>
                      </c:pt>
                      <c:pt idx="152">
                        <c:v>16.574509867480302</c:v>
                      </c:pt>
                      <c:pt idx="153">
                        <c:v>80.451104521323401</c:v>
                      </c:pt>
                      <c:pt idx="154">
                        <c:v>53.721401188091434</c:v>
                      </c:pt>
                      <c:pt idx="155">
                        <c:v>59.102627118020813</c:v>
                      </c:pt>
                      <c:pt idx="156">
                        <c:v>120.80201184079752</c:v>
                      </c:pt>
                      <c:pt idx="157">
                        <c:v>137.38720517691348</c:v>
                      </c:pt>
                      <c:pt idx="158">
                        <c:v>54.354529693377913</c:v>
                      </c:pt>
                      <c:pt idx="159">
                        <c:v>56.65689445643315</c:v>
                      </c:pt>
                      <c:pt idx="160">
                        <c:v>60.918927596155463</c:v>
                      </c:pt>
                      <c:pt idx="161">
                        <c:v>58.822420920745685</c:v>
                      </c:pt>
                      <c:pt idx="162">
                        <c:v>83.196373247725745</c:v>
                      </c:pt>
                      <c:pt idx="163">
                        <c:v>146.09879986539491</c:v>
                      </c:pt>
                      <c:pt idx="164">
                        <c:v>239.21394060759391</c:v>
                      </c:pt>
                      <c:pt idx="165">
                        <c:v>157.48403034181757</c:v>
                      </c:pt>
                      <c:pt idx="166">
                        <c:v>148.74907973482217</c:v>
                      </c:pt>
                      <c:pt idx="167">
                        <c:v>87.634045979014871</c:v>
                      </c:pt>
                      <c:pt idx="168">
                        <c:v>109.77787194875297</c:v>
                      </c:pt>
                      <c:pt idx="169">
                        <c:v>37.158917403311001</c:v>
                      </c:pt>
                      <c:pt idx="170">
                        <c:v>49.216544882067147</c:v>
                      </c:pt>
                      <c:pt idx="171">
                        <c:v>34.727287710973769</c:v>
                      </c:pt>
                      <c:pt idx="172">
                        <c:v>30.150648449191461</c:v>
                      </c:pt>
                      <c:pt idx="173">
                        <c:v>58.499432536946486</c:v>
                      </c:pt>
                      <c:pt idx="174">
                        <c:v>89.197753256497791</c:v>
                      </c:pt>
                      <c:pt idx="175">
                        <c:v>77.387583380357043</c:v>
                      </c:pt>
                      <c:pt idx="176">
                        <c:v>64.486941816767256</c:v>
                      </c:pt>
                      <c:pt idx="177">
                        <c:v>64.178098496523276</c:v>
                      </c:pt>
                      <c:pt idx="178">
                        <c:v>56.333896210924529</c:v>
                      </c:pt>
                      <c:pt idx="179">
                        <c:v>115.68964999253008</c:v>
                      </c:pt>
                      <c:pt idx="180">
                        <c:v>47.469651552902704</c:v>
                      </c:pt>
                      <c:pt idx="181">
                        <c:v>53.641941199183634</c:v>
                      </c:pt>
                      <c:pt idx="182">
                        <c:v>49.180638884570087</c:v>
                      </c:pt>
                      <c:pt idx="183">
                        <c:v>86.933870809758375</c:v>
                      </c:pt>
                      <c:pt idx="184">
                        <c:v>95.241344402030876</c:v>
                      </c:pt>
                      <c:pt idx="185">
                        <c:v>88.45760827449179</c:v>
                      </c:pt>
                      <c:pt idx="186">
                        <c:v>43.263773876055829</c:v>
                      </c:pt>
                      <c:pt idx="187">
                        <c:v>55.601949592855256</c:v>
                      </c:pt>
                      <c:pt idx="188">
                        <c:v>82.067337152986084</c:v>
                      </c:pt>
                      <c:pt idx="189">
                        <c:v>70.283546853499544</c:v>
                      </c:pt>
                      <c:pt idx="190">
                        <c:v>227.22342454252615</c:v>
                      </c:pt>
                      <c:pt idx="191">
                        <c:v>210.67382244964304</c:v>
                      </c:pt>
                      <c:pt idx="192">
                        <c:v>166.23864511840875</c:v>
                      </c:pt>
                      <c:pt idx="193">
                        <c:v>171.63832513138951</c:v>
                      </c:pt>
                      <c:pt idx="194">
                        <c:v>133.97302274521945</c:v>
                      </c:pt>
                      <c:pt idx="195">
                        <c:v>155.78921578109924</c:v>
                      </c:pt>
                      <c:pt idx="196">
                        <c:v>114.26965663310807</c:v>
                      </c:pt>
                      <c:pt idx="197">
                        <c:v>61.842786807157836</c:v>
                      </c:pt>
                      <c:pt idx="198">
                        <c:v>89.456187677219845</c:v>
                      </c:pt>
                      <c:pt idx="199">
                        <c:v>90.247699490112936</c:v>
                      </c:pt>
                      <c:pt idx="200">
                        <c:v>407.94088332410519</c:v>
                      </c:pt>
                      <c:pt idx="201">
                        <c:v>337.91833013089951</c:v>
                      </c:pt>
                      <c:pt idx="202">
                        <c:v>197.33819163550638</c:v>
                      </c:pt>
                      <c:pt idx="203">
                        <c:v>96.788719634805858</c:v>
                      </c:pt>
                      <c:pt idx="204">
                        <c:v>137.56052508035205</c:v>
                      </c:pt>
                      <c:pt idx="205">
                        <c:v>60.004622468257153</c:v>
                      </c:pt>
                      <c:pt idx="206">
                        <c:v>103.1453972321474</c:v>
                      </c:pt>
                      <c:pt idx="207">
                        <c:v>57.964062896522485</c:v>
                      </c:pt>
                      <c:pt idx="208">
                        <c:v>103.29683697149457</c:v>
                      </c:pt>
                      <c:pt idx="209">
                        <c:v>68.215989588758859</c:v>
                      </c:pt>
                      <c:pt idx="210">
                        <c:v>114.26022054508677</c:v>
                      </c:pt>
                      <c:pt idx="211">
                        <c:v>131.14199275631046</c:v>
                      </c:pt>
                      <c:pt idx="212">
                        <c:v>178.29577627398078</c:v>
                      </c:pt>
                      <c:pt idx="213">
                        <c:v>120.57671910200607</c:v>
                      </c:pt>
                      <c:pt idx="214">
                        <c:v>206.86696266989739</c:v>
                      </c:pt>
                      <c:pt idx="215">
                        <c:v>165.02271503489632</c:v>
                      </c:pt>
                      <c:pt idx="216">
                        <c:v>171.75527105721636</c:v>
                      </c:pt>
                      <c:pt idx="217">
                        <c:v>283.79695195412211</c:v>
                      </c:pt>
                      <c:pt idx="218">
                        <c:v>300.74964854125585</c:v>
                      </c:pt>
                      <c:pt idx="219">
                        <c:v>155.59133796729333</c:v>
                      </c:pt>
                      <c:pt idx="220">
                        <c:v>121.92483906579868</c:v>
                      </c:pt>
                      <c:pt idx="221">
                        <c:v>67.790867053125027</c:v>
                      </c:pt>
                      <c:pt idx="222">
                        <c:v>51.746649556235106</c:v>
                      </c:pt>
                      <c:pt idx="223">
                        <c:v>84.195473431737753</c:v>
                      </c:pt>
                      <c:pt idx="224">
                        <c:v>53.837816497178103</c:v>
                      </c:pt>
                      <c:pt idx="225">
                        <c:v>33.86371584489239</c:v>
                      </c:pt>
                      <c:pt idx="226">
                        <c:v>30.292232631084158</c:v>
                      </c:pt>
                      <c:pt idx="227">
                        <c:v>60.476482172260454</c:v>
                      </c:pt>
                      <c:pt idx="228">
                        <c:v>94.511929135535226</c:v>
                      </c:pt>
                      <c:pt idx="229">
                        <c:v>53.071842748070026</c:v>
                      </c:pt>
                      <c:pt idx="230">
                        <c:v>38.915768923689086</c:v>
                      </c:pt>
                      <c:pt idx="231">
                        <c:v>57.156985768151003</c:v>
                      </c:pt>
                      <c:pt idx="232">
                        <c:v>92.677839577267065</c:v>
                      </c:pt>
                      <c:pt idx="233">
                        <c:v>114.73608299109554</c:v>
                      </c:pt>
                      <c:pt idx="234">
                        <c:v>73.349092029407103</c:v>
                      </c:pt>
                      <c:pt idx="235">
                        <c:v>95.124585810942648</c:v>
                      </c:pt>
                      <c:pt idx="236">
                        <c:v>71.321652368657723</c:v>
                      </c:pt>
                      <c:pt idx="237">
                        <c:v>107.70223015002409</c:v>
                      </c:pt>
                      <c:pt idx="238">
                        <c:v>78.575511753472725</c:v>
                      </c:pt>
                      <c:pt idx="239">
                        <c:v>28.592294059833076</c:v>
                      </c:pt>
                      <c:pt idx="240">
                        <c:v>77.832832932865784</c:v>
                      </c:pt>
                      <c:pt idx="241">
                        <c:v>31.340544536425046</c:v>
                      </c:pt>
                      <c:pt idx="242">
                        <c:v>42.253277530971758</c:v>
                      </c:pt>
                      <c:pt idx="243">
                        <c:v>68.837308033785646</c:v>
                      </c:pt>
                      <c:pt idx="244">
                        <c:v>60.592869982490214</c:v>
                      </c:pt>
                      <c:pt idx="245">
                        <c:v>61.413514737445396</c:v>
                      </c:pt>
                      <c:pt idx="246">
                        <c:v>56.608191189438543</c:v>
                      </c:pt>
                      <c:pt idx="247">
                        <c:v>42.412581884676158</c:v>
                      </c:pt>
                      <c:pt idx="248">
                        <c:v>126.8743664666778</c:v>
                      </c:pt>
                      <c:pt idx="249">
                        <c:v>80.457187331242579</c:v>
                      </c:pt>
                      <c:pt idx="250">
                        <c:v>32.466095980037096</c:v>
                      </c:pt>
                      <c:pt idx="251">
                        <c:v>78.738176491109982</c:v>
                      </c:pt>
                      <c:pt idx="252">
                        <c:v>62.222410814143004</c:v>
                      </c:pt>
                      <c:pt idx="253">
                        <c:v>60.371621996945272</c:v>
                      </c:pt>
                      <c:pt idx="254">
                        <c:v>46.380760466549759</c:v>
                      </c:pt>
                      <c:pt idx="255">
                        <c:v>57.944577977377961</c:v>
                      </c:pt>
                      <c:pt idx="256">
                        <c:v>95.868123707324145</c:v>
                      </c:pt>
                      <c:pt idx="257">
                        <c:v>91.216925118951266</c:v>
                      </c:pt>
                      <c:pt idx="258">
                        <c:v>120.16363501225362</c:v>
                      </c:pt>
                      <c:pt idx="259">
                        <c:v>134.59693721005104</c:v>
                      </c:pt>
                      <c:pt idx="260">
                        <c:v>35.063340463333255</c:v>
                      </c:pt>
                      <c:pt idx="261">
                        <c:v>36.096559804525533</c:v>
                      </c:pt>
                      <c:pt idx="262">
                        <c:v>48.196542186989149</c:v>
                      </c:pt>
                      <c:pt idx="263">
                        <c:v>17.616228674882336</c:v>
                      </c:pt>
                      <c:pt idx="264">
                        <c:v>44.721732529301292</c:v>
                      </c:pt>
                      <c:pt idx="265">
                        <c:v>27.484564576369806</c:v>
                      </c:pt>
                      <c:pt idx="266">
                        <c:v>59.732663817455084</c:v>
                      </c:pt>
                      <c:pt idx="267">
                        <c:v>31.232594761195553</c:v>
                      </c:pt>
                      <c:pt idx="268">
                        <c:v>36.276646296704534</c:v>
                      </c:pt>
                      <c:pt idx="269">
                        <c:v>42.459964735377845</c:v>
                      </c:pt>
                      <c:pt idx="270">
                        <c:v>25.434320208159249</c:v>
                      </c:pt>
                      <c:pt idx="271">
                        <c:v>148.93293546856887</c:v>
                      </c:pt>
                      <c:pt idx="272">
                        <c:v>154.1409047843251</c:v>
                      </c:pt>
                      <c:pt idx="273">
                        <c:v>122.13596325685135</c:v>
                      </c:pt>
                      <c:pt idx="274">
                        <c:v>94.692151309034074</c:v>
                      </c:pt>
                      <c:pt idx="275">
                        <c:v>125.26931116373171</c:v>
                      </c:pt>
                      <c:pt idx="276">
                        <c:v>238.28663733108766</c:v>
                      </c:pt>
                      <c:pt idx="277">
                        <c:v>102.75051901663572</c:v>
                      </c:pt>
                      <c:pt idx="278">
                        <c:v>161.23567795565722</c:v>
                      </c:pt>
                      <c:pt idx="279">
                        <c:v>88.15247822632972</c:v>
                      </c:pt>
                      <c:pt idx="280">
                        <c:v>48.319723088065395</c:v>
                      </c:pt>
                      <c:pt idx="281">
                        <c:v>51.213192443622845</c:v>
                      </c:pt>
                      <c:pt idx="282">
                        <c:v>94.881147326339729</c:v>
                      </c:pt>
                      <c:pt idx="283">
                        <c:v>66.788994982703898</c:v>
                      </c:pt>
                      <c:pt idx="284">
                        <c:v>202.17209292061722</c:v>
                      </c:pt>
                      <c:pt idx="285">
                        <c:v>181.90193919718831</c:v>
                      </c:pt>
                      <c:pt idx="286">
                        <c:v>142.70773977724389</c:v>
                      </c:pt>
                      <c:pt idx="287">
                        <c:v>113.55094716338263</c:v>
                      </c:pt>
                      <c:pt idx="288">
                        <c:v>71.878530696626513</c:v>
                      </c:pt>
                      <c:pt idx="289">
                        <c:v>145.24662625226426</c:v>
                      </c:pt>
                      <c:pt idx="290">
                        <c:v>93.096141362193052</c:v>
                      </c:pt>
                      <c:pt idx="291">
                        <c:v>71.043635671714895</c:v>
                      </c:pt>
                      <c:pt idx="292">
                        <c:v>88.836010387632584</c:v>
                      </c:pt>
                      <c:pt idx="293">
                        <c:v>44.026066957088403</c:v>
                      </c:pt>
                      <c:pt idx="294">
                        <c:v>46.604605835596828</c:v>
                      </c:pt>
                      <c:pt idx="295">
                        <c:v>46.047404159723051</c:v>
                      </c:pt>
                      <c:pt idx="296">
                        <c:v>71.1810665304195</c:v>
                      </c:pt>
                      <c:pt idx="297">
                        <c:v>30.44925687135483</c:v>
                      </c:pt>
                      <c:pt idx="298">
                        <c:v>108.7670687523208</c:v>
                      </c:pt>
                      <c:pt idx="299">
                        <c:v>71.076937649800954</c:v>
                      </c:pt>
                      <c:pt idx="300">
                        <c:v>107.86946301536709</c:v>
                      </c:pt>
                      <c:pt idx="301">
                        <c:v>80.117036222933294</c:v>
                      </c:pt>
                      <c:pt idx="302">
                        <c:v>44.525996655135934</c:v>
                      </c:pt>
                      <c:pt idx="303">
                        <c:v>42.102836678794787</c:v>
                      </c:pt>
                      <c:pt idx="304">
                        <c:v>54.59911353185587</c:v>
                      </c:pt>
                      <c:pt idx="305">
                        <c:v>102.00501051903868</c:v>
                      </c:pt>
                      <c:pt idx="306">
                        <c:v>159.49403801422793</c:v>
                      </c:pt>
                      <c:pt idx="307">
                        <c:v>133.63676757253856</c:v>
                      </c:pt>
                      <c:pt idx="308">
                        <c:v>108.20142959774685</c:v>
                      </c:pt>
                      <c:pt idx="309">
                        <c:v>109.07293682531937</c:v>
                      </c:pt>
                      <c:pt idx="310">
                        <c:v>114.81083435043315</c:v>
                      </c:pt>
                      <c:pt idx="311">
                        <c:v>77.0028504384169</c:v>
                      </c:pt>
                      <c:pt idx="312">
                        <c:v>44.673727234615477</c:v>
                      </c:pt>
                      <c:pt idx="313">
                        <c:v>41.621630155288848</c:v>
                      </c:pt>
                      <c:pt idx="314">
                        <c:v>70.494720008994264</c:v>
                      </c:pt>
                      <c:pt idx="315">
                        <c:v>62.227224747457925</c:v>
                      </c:pt>
                      <c:pt idx="316">
                        <c:v>55.081514728611083</c:v>
                      </c:pt>
                      <c:pt idx="317">
                        <c:v>91.964038922408363</c:v>
                      </c:pt>
                      <c:pt idx="318">
                        <c:v>160.64557212177104</c:v>
                      </c:pt>
                      <c:pt idx="319">
                        <c:v>231.1489687908491</c:v>
                      </c:pt>
                      <c:pt idx="320">
                        <c:v>122.69902522038763</c:v>
                      </c:pt>
                      <c:pt idx="321">
                        <c:v>75.559267051139756</c:v>
                      </c:pt>
                      <c:pt idx="322">
                        <c:v>78.179022660577075</c:v>
                      </c:pt>
                      <c:pt idx="323">
                        <c:v>88.39772089770635</c:v>
                      </c:pt>
                      <c:pt idx="324">
                        <c:v>76.108389631453278</c:v>
                      </c:pt>
                      <c:pt idx="325">
                        <c:v>71.550143477761253</c:v>
                      </c:pt>
                      <c:pt idx="326">
                        <c:v>30.020061955726998</c:v>
                      </c:pt>
                      <c:pt idx="327">
                        <c:v>62.485962781294461</c:v>
                      </c:pt>
                      <c:pt idx="328">
                        <c:v>61.221843801823759</c:v>
                      </c:pt>
                      <c:pt idx="329">
                        <c:v>131.7220106639241</c:v>
                      </c:pt>
                      <c:pt idx="330">
                        <c:v>123.27634360872401</c:v>
                      </c:pt>
                      <c:pt idx="331">
                        <c:v>107.42556663357695</c:v>
                      </c:pt>
                      <c:pt idx="332">
                        <c:v>136.66848748904397</c:v>
                      </c:pt>
                      <c:pt idx="333">
                        <c:v>89.778905465978596</c:v>
                      </c:pt>
                      <c:pt idx="334">
                        <c:v>126.06981088005773</c:v>
                      </c:pt>
                      <c:pt idx="335">
                        <c:v>104.01222595943538</c:v>
                      </c:pt>
                      <c:pt idx="336">
                        <c:v>97.482620890115768</c:v>
                      </c:pt>
                      <c:pt idx="337">
                        <c:v>77.299029540898971</c:v>
                      </c:pt>
                      <c:pt idx="338">
                        <c:v>74.678109417890312</c:v>
                      </c:pt>
                      <c:pt idx="339">
                        <c:v>34.016665274439994</c:v>
                      </c:pt>
                      <c:pt idx="340">
                        <c:v>35.081088273743461</c:v>
                      </c:pt>
                      <c:pt idx="341">
                        <c:v>55.337060985504522</c:v>
                      </c:pt>
                      <c:pt idx="342">
                        <c:v>51.459549300698114</c:v>
                      </c:pt>
                      <c:pt idx="343">
                        <c:v>76.712853936852696</c:v>
                      </c:pt>
                      <c:pt idx="344">
                        <c:v>93.531160192493829</c:v>
                      </c:pt>
                      <c:pt idx="345">
                        <c:v>159.45610839757771</c:v>
                      </c:pt>
                      <c:pt idx="346">
                        <c:v>67.162741746591948</c:v>
                      </c:pt>
                      <c:pt idx="347">
                        <c:v>95.228253156790245</c:v>
                      </c:pt>
                      <c:pt idx="348">
                        <c:v>76.317073902803045</c:v>
                      </c:pt>
                      <c:pt idx="349">
                        <c:v>44.055515309508664</c:v>
                      </c:pt>
                      <c:pt idx="350">
                        <c:v>45.161977030778679</c:v>
                      </c:pt>
                      <c:pt idx="351">
                        <c:v>25.73011665698256</c:v>
                      </c:pt>
                      <c:pt idx="352">
                        <c:v>30.263870965489176</c:v>
                      </c:pt>
                      <c:pt idx="353">
                        <c:v>18.683325765548471</c:v>
                      </c:pt>
                      <c:pt idx="354">
                        <c:v>42.366430029041425</c:v>
                      </c:pt>
                      <c:pt idx="355">
                        <c:v>34.959716777078064</c:v>
                      </c:pt>
                      <c:pt idx="356">
                        <c:v>45.636219496116873</c:v>
                      </c:pt>
                      <c:pt idx="357">
                        <c:v>41.26954379968663</c:v>
                      </c:pt>
                      <c:pt idx="358">
                        <c:v>32.1126884967344</c:v>
                      </c:pt>
                      <c:pt idx="359">
                        <c:v>37.345418932426981</c:v>
                      </c:pt>
                      <c:pt idx="360">
                        <c:v>51.936287012836495</c:v>
                      </c:pt>
                      <c:pt idx="361">
                        <c:v>36.311795712592073</c:v>
                      </c:pt>
                      <c:pt idx="362">
                        <c:v>33.928112625742848</c:v>
                      </c:pt>
                      <c:pt idx="363">
                        <c:v>35.802208421798483</c:v>
                      </c:pt>
                      <c:pt idx="364">
                        <c:v>31.084366255337539</c:v>
                      </c:pt>
                      <c:pt idx="365">
                        <c:v>33.042617906688299</c:v>
                      </c:pt>
                      <c:pt idx="366">
                        <c:v>52.275351996919895</c:v>
                      </c:pt>
                      <c:pt idx="367">
                        <c:v>74.794612876220228</c:v>
                      </c:pt>
                      <c:pt idx="368">
                        <c:v>104.99440168614763</c:v>
                      </c:pt>
                      <c:pt idx="369">
                        <c:v>63.585852674148676</c:v>
                      </c:pt>
                      <c:pt idx="370">
                        <c:v>35.153725601497037</c:v>
                      </c:pt>
                      <c:pt idx="371">
                        <c:v>60.358449939187388</c:v>
                      </c:pt>
                      <c:pt idx="372">
                        <c:v>55.457204814062891</c:v>
                      </c:pt>
                      <c:pt idx="373">
                        <c:v>65.956618334322272</c:v>
                      </c:pt>
                      <c:pt idx="374">
                        <c:v>50.41493833284612</c:v>
                      </c:pt>
                      <c:pt idx="375">
                        <c:v>37.04986348718591</c:v>
                      </c:pt>
                      <c:pt idx="376">
                        <c:v>39.747923114635022</c:v>
                      </c:pt>
                      <c:pt idx="377">
                        <c:v>170.21874361285165</c:v>
                      </c:pt>
                      <c:pt idx="378">
                        <c:v>116.08236685229927</c:v>
                      </c:pt>
                      <c:pt idx="379">
                        <c:v>65.269161287715349</c:v>
                      </c:pt>
                      <c:pt idx="380">
                        <c:v>39.372485502860073</c:v>
                      </c:pt>
                      <c:pt idx="381">
                        <c:v>54.639368853939345</c:v>
                      </c:pt>
                      <c:pt idx="382">
                        <c:v>111.16061079404392</c:v>
                      </c:pt>
                      <c:pt idx="383">
                        <c:v>86.7404401258283</c:v>
                      </c:pt>
                      <c:pt idx="384">
                        <c:v>86.050677157336295</c:v>
                      </c:pt>
                      <c:pt idx="385">
                        <c:v>99.291875440616906</c:v>
                      </c:pt>
                      <c:pt idx="386">
                        <c:v>50.935573163108785</c:v>
                      </c:pt>
                      <c:pt idx="387">
                        <c:v>36.369818457955319</c:v>
                      </c:pt>
                      <c:pt idx="388">
                        <c:v>42.427305774433485</c:v>
                      </c:pt>
                      <c:pt idx="389">
                        <c:v>47.229380220144868</c:v>
                      </c:pt>
                      <c:pt idx="390">
                        <c:v>38.021581867923608</c:v>
                      </c:pt>
                      <c:pt idx="391">
                        <c:v>23.324618410601573</c:v>
                      </c:pt>
                      <c:pt idx="392">
                        <c:v>35.042654077502817</c:v>
                      </c:pt>
                      <c:pt idx="393">
                        <c:v>47.631550391887799</c:v>
                      </c:pt>
                      <c:pt idx="394">
                        <c:v>21.467146465889684</c:v>
                      </c:pt>
                      <c:pt idx="395">
                        <c:v>26.801664784107903</c:v>
                      </c:pt>
                      <c:pt idx="396">
                        <c:v>31.985083987862538</c:v>
                      </c:pt>
                      <c:pt idx="397">
                        <c:v>43.190992159822834</c:v>
                      </c:pt>
                      <c:pt idx="398">
                        <c:v>27.382045863887946</c:v>
                      </c:pt>
                      <c:pt idx="399">
                        <c:v>30.688175770540337</c:v>
                      </c:pt>
                      <c:pt idx="400">
                        <c:v>29.949786982217667</c:v>
                      </c:pt>
                      <c:pt idx="401">
                        <c:v>29.210499184543639</c:v>
                      </c:pt>
                      <c:pt idx="402">
                        <c:v>62.88610321710545</c:v>
                      </c:pt>
                      <c:pt idx="403">
                        <c:v>41.676662921489402</c:v>
                      </c:pt>
                      <c:pt idx="404">
                        <c:v>20.14998196639397</c:v>
                      </c:pt>
                      <c:pt idx="405">
                        <c:v>34.808538666961873</c:v>
                      </c:pt>
                      <c:pt idx="406">
                        <c:v>42.64734421821597</c:v>
                      </c:pt>
                      <c:pt idx="407">
                        <c:v>151.20985886852682</c:v>
                      </c:pt>
                      <c:pt idx="408">
                        <c:v>144.44016319123369</c:v>
                      </c:pt>
                      <c:pt idx="409">
                        <c:v>68.144171634069536</c:v>
                      </c:pt>
                      <c:pt idx="410">
                        <c:v>55.811510556314737</c:v>
                      </c:pt>
                      <c:pt idx="411">
                        <c:v>34.84830528211031</c:v>
                      </c:pt>
                      <c:pt idx="412">
                        <c:v>52.624133144215016</c:v>
                      </c:pt>
                      <c:pt idx="413">
                        <c:v>146.16013491265022</c:v>
                      </c:pt>
                      <c:pt idx="414">
                        <c:v>100.78423049750997</c:v>
                      </c:pt>
                      <c:pt idx="415">
                        <c:v>276.77617092126246</c:v>
                      </c:pt>
                      <c:pt idx="416">
                        <c:v>128.29300461390065</c:v>
                      </c:pt>
                      <c:pt idx="417">
                        <c:v>91.944440987658041</c:v>
                      </c:pt>
                      <c:pt idx="418">
                        <c:v>65.236537962627125</c:v>
                      </c:pt>
                      <c:pt idx="419">
                        <c:v>91.526315231987184</c:v>
                      </c:pt>
                      <c:pt idx="420">
                        <c:v>86.037604385204531</c:v>
                      </c:pt>
                      <c:pt idx="421">
                        <c:v>97.586915403691847</c:v>
                      </c:pt>
                      <c:pt idx="422">
                        <c:v>304.06927640544478</c:v>
                      </c:pt>
                      <c:pt idx="423">
                        <c:v>204.48613474432162</c:v>
                      </c:pt>
                      <c:pt idx="424">
                        <c:v>181.88707538947023</c:v>
                      </c:pt>
                      <c:pt idx="425">
                        <c:v>165.41869748855248</c:v>
                      </c:pt>
                      <c:pt idx="426">
                        <c:v>116.50112764198053</c:v>
                      </c:pt>
                      <c:pt idx="427">
                        <c:v>91.367556895042213</c:v>
                      </c:pt>
                      <c:pt idx="428">
                        <c:v>124.02864247901921</c:v>
                      </c:pt>
                      <c:pt idx="429">
                        <c:v>108.10212960233009</c:v>
                      </c:pt>
                      <c:pt idx="430">
                        <c:v>146.89753629605283</c:v>
                      </c:pt>
                      <c:pt idx="431">
                        <c:v>80.543581756181993</c:v>
                      </c:pt>
                      <c:pt idx="432">
                        <c:v>71.010760590519084</c:v>
                      </c:pt>
                      <c:pt idx="433">
                        <c:v>46.02775303599001</c:v>
                      </c:pt>
                      <c:pt idx="434">
                        <c:v>62.324932309728617</c:v>
                      </c:pt>
                      <c:pt idx="435">
                        <c:v>29.809130604054896</c:v>
                      </c:pt>
                      <c:pt idx="436">
                        <c:v>49.033461539689796</c:v>
                      </c:pt>
                      <c:pt idx="437">
                        <c:v>64.353109403318314</c:v>
                      </c:pt>
                      <c:pt idx="438">
                        <c:v>76.985763879225274</c:v>
                      </c:pt>
                      <c:pt idx="439">
                        <c:v>52.73314103175526</c:v>
                      </c:pt>
                      <c:pt idx="440">
                        <c:v>79.6231235756659</c:v>
                      </c:pt>
                      <c:pt idx="441">
                        <c:v>65.496234073203155</c:v>
                      </c:pt>
                      <c:pt idx="442">
                        <c:v>53.982102622750659</c:v>
                      </c:pt>
                      <c:pt idx="443">
                        <c:v>153.26201508801608</c:v>
                      </c:pt>
                      <c:pt idx="444">
                        <c:v>156.3303814126659</c:v>
                      </c:pt>
                      <c:pt idx="445">
                        <c:v>110.05818827122042</c:v>
                      </c:pt>
                      <c:pt idx="446">
                        <c:v>189.90669506231285</c:v>
                      </c:pt>
                      <c:pt idx="447">
                        <c:v>131.09880091023823</c:v>
                      </c:pt>
                      <c:pt idx="448">
                        <c:v>149.56105068003365</c:v>
                      </c:pt>
                      <c:pt idx="449">
                        <c:v>138.59429473573738</c:v>
                      </c:pt>
                      <c:pt idx="450">
                        <c:v>161.91759508532616</c:v>
                      </c:pt>
                      <c:pt idx="451">
                        <c:v>120.39347673975216</c:v>
                      </c:pt>
                      <c:pt idx="452">
                        <c:v>149.00373196634729</c:v>
                      </c:pt>
                      <c:pt idx="453">
                        <c:v>204.49368915131672</c:v>
                      </c:pt>
                      <c:pt idx="454">
                        <c:v>195.66112328055692</c:v>
                      </c:pt>
                      <c:pt idx="455">
                        <c:v>163.29474339985205</c:v>
                      </c:pt>
                      <c:pt idx="456">
                        <c:v>304.29045124963767</c:v>
                      </c:pt>
                      <c:pt idx="457">
                        <c:v>131.18717321082352</c:v>
                      </c:pt>
                      <c:pt idx="458">
                        <c:v>212.83521610994592</c:v>
                      </c:pt>
                      <c:pt idx="459">
                        <c:v>161.57409073604097</c:v>
                      </c:pt>
                      <c:pt idx="460">
                        <c:v>263.02980135149863</c:v>
                      </c:pt>
                      <c:pt idx="461">
                        <c:v>117.08579797413617</c:v>
                      </c:pt>
                      <c:pt idx="462">
                        <c:v>129.85217398298821</c:v>
                      </c:pt>
                      <c:pt idx="463">
                        <c:v>135.35332886794686</c:v>
                      </c:pt>
                      <c:pt idx="464">
                        <c:v>85.750832492843671</c:v>
                      </c:pt>
                      <c:pt idx="465">
                        <c:v>185.53727777505966</c:v>
                      </c:pt>
                      <c:pt idx="466">
                        <c:v>132.07113577462442</c:v>
                      </c:pt>
                      <c:pt idx="467">
                        <c:v>194.90526800990017</c:v>
                      </c:pt>
                      <c:pt idx="468">
                        <c:v>109.58172655813512</c:v>
                      </c:pt>
                      <c:pt idx="469">
                        <c:v>126.41632458302975</c:v>
                      </c:pt>
                      <c:pt idx="470">
                        <c:v>79.927541699027827</c:v>
                      </c:pt>
                      <c:pt idx="471">
                        <c:v>148.00266684663876</c:v>
                      </c:pt>
                      <c:pt idx="472">
                        <c:v>77.483439122686462</c:v>
                      </c:pt>
                      <c:pt idx="473">
                        <c:v>38.87652354653526</c:v>
                      </c:pt>
                      <c:pt idx="474">
                        <c:v>77.357344226392016</c:v>
                      </c:pt>
                      <c:pt idx="475">
                        <c:v>116.40404612317293</c:v>
                      </c:pt>
                      <c:pt idx="476">
                        <c:v>116.13247715644323</c:v>
                      </c:pt>
                      <c:pt idx="477">
                        <c:v>81.564821250281071</c:v>
                      </c:pt>
                      <c:pt idx="478">
                        <c:v>215.12402782810634</c:v>
                      </c:pt>
                      <c:pt idx="479">
                        <c:v>155.29582480476998</c:v>
                      </c:pt>
                      <c:pt idx="480">
                        <c:v>222.12527252967922</c:v>
                      </c:pt>
                      <c:pt idx="481">
                        <c:v>229.40616119170724</c:v>
                      </c:pt>
                      <c:pt idx="482">
                        <c:v>431.34234446310757</c:v>
                      </c:pt>
                    </c:numCache>
                  </c:numRef>
                </c:val>
                <c:smooth val="0"/>
                <c:extLst xmlns:c15="http://schemas.microsoft.com/office/drawing/2012/chart">
                  <c:ext xmlns:c16="http://schemas.microsoft.com/office/drawing/2014/chart" uri="{C3380CC4-5D6E-409C-BE32-E72D297353CC}">
                    <c16:uniqueId val="{00000002-916E-47F1-8F7A-C61EB15C041B}"/>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Uncertainty!$F$4</c15:sqref>
                        </c15:formulaRef>
                      </c:ext>
                    </c:extLst>
                    <c:strCache>
                      <c:ptCount val="1"/>
                      <c:pt idx="0">
                        <c:v>Fiscal Policy</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Uncertainty!$F$6:$F$600</c15:sqref>
                        </c15:formulaRef>
                      </c:ext>
                    </c:extLst>
                    <c:numCache>
                      <c:formatCode>#,##0</c:formatCode>
                      <c:ptCount val="595"/>
                      <c:pt idx="0">
                        <c:v>292.61455649932316</c:v>
                      </c:pt>
                      <c:pt idx="1">
                        <c:v>164.23553590540817</c:v>
                      </c:pt>
                      <c:pt idx="2">
                        <c:v>108.82881488743891</c:v>
                      </c:pt>
                      <c:pt idx="3">
                        <c:v>104.73733061737542</c:v>
                      </c:pt>
                      <c:pt idx="4">
                        <c:v>134.83996651064527</c:v>
                      </c:pt>
                      <c:pt idx="5">
                        <c:v>197.68990210292938</c:v>
                      </c:pt>
                      <c:pt idx="6">
                        <c:v>134.14929290495292</c:v>
                      </c:pt>
                      <c:pt idx="7">
                        <c:v>118.87553977505596</c:v>
                      </c:pt>
                      <c:pt idx="8">
                        <c:v>81.798703789665481</c:v>
                      </c:pt>
                      <c:pt idx="9">
                        <c:v>108.07515522473383</c:v>
                      </c:pt>
                      <c:pt idx="10">
                        <c:v>96.548438073786556</c:v>
                      </c:pt>
                      <c:pt idx="11">
                        <c:v>150.93895319726045</c:v>
                      </c:pt>
                      <c:pt idx="12">
                        <c:v>160.30359127786383</c:v>
                      </c:pt>
                      <c:pt idx="13">
                        <c:v>242.36691750766556</c:v>
                      </c:pt>
                      <c:pt idx="14">
                        <c:v>118.5400565079655</c:v>
                      </c:pt>
                      <c:pt idx="15">
                        <c:v>112.8365019824523</c:v>
                      </c:pt>
                      <c:pt idx="16">
                        <c:v>108.68131438335601</c:v>
                      </c:pt>
                      <c:pt idx="17">
                        <c:v>164.6540390091609</c:v>
                      </c:pt>
                      <c:pt idx="18">
                        <c:v>174.43771914143545</c:v>
                      </c:pt>
                      <c:pt idx="19">
                        <c:v>194.71012835971203</c:v>
                      </c:pt>
                      <c:pt idx="20">
                        <c:v>221.74180523662434</c:v>
                      </c:pt>
                      <c:pt idx="21">
                        <c:v>154.85062478831651</c:v>
                      </c:pt>
                      <c:pt idx="22">
                        <c:v>103.24930562212329</c:v>
                      </c:pt>
                      <c:pt idx="23">
                        <c:v>122.0315664656809</c:v>
                      </c:pt>
                      <c:pt idx="24">
                        <c:v>150.16536485481842</c:v>
                      </c:pt>
                      <c:pt idx="25">
                        <c:v>70.180302862434019</c:v>
                      </c:pt>
                      <c:pt idx="26">
                        <c:v>101.98606266941177</c:v>
                      </c:pt>
                      <c:pt idx="27">
                        <c:v>93.480741314650302</c:v>
                      </c:pt>
                      <c:pt idx="28">
                        <c:v>79.848457503285871</c:v>
                      </c:pt>
                      <c:pt idx="29">
                        <c:v>80.815321901850652</c:v>
                      </c:pt>
                      <c:pt idx="30">
                        <c:v>60.576958229400553</c:v>
                      </c:pt>
                      <c:pt idx="31">
                        <c:v>56.598255254784071</c:v>
                      </c:pt>
                      <c:pt idx="32">
                        <c:v>65.034839689199586</c:v>
                      </c:pt>
                      <c:pt idx="33">
                        <c:v>243.6799374456086</c:v>
                      </c:pt>
                      <c:pt idx="34">
                        <c:v>253.12925728684323</c:v>
                      </c:pt>
                      <c:pt idx="35">
                        <c:v>160.97477374082231</c:v>
                      </c:pt>
                      <c:pt idx="36">
                        <c:v>250.93530723400539</c:v>
                      </c:pt>
                      <c:pt idx="37">
                        <c:v>99.768735996619426</c:v>
                      </c:pt>
                      <c:pt idx="38">
                        <c:v>73.794054942753618</c:v>
                      </c:pt>
                      <c:pt idx="39">
                        <c:v>77.515708914829489</c:v>
                      </c:pt>
                      <c:pt idx="40">
                        <c:v>78.328612848455265</c:v>
                      </c:pt>
                      <c:pt idx="41">
                        <c:v>69.955945095427452</c:v>
                      </c:pt>
                      <c:pt idx="42">
                        <c:v>79.294324519664471</c:v>
                      </c:pt>
                      <c:pt idx="43">
                        <c:v>58.277031068556653</c:v>
                      </c:pt>
                      <c:pt idx="44">
                        <c:v>74.197602315367291</c:v>
                      </c:pt>
                      <c:pt idx="45">
                        <c:v>77.788625596083108</c:v>
                      </c:pt>
                      <c:pt idx="46">
                        <c:v>159.90513093621422</c:v>
                      </c:pt>
                      <c:pt idx="47">
                        <c:v>98.704144910084054</c:v>
                      </c:pt>
                      <c:pt idx="48">
                        <c:v>144.26180378742737</c:v>
                      </c:pt>
                      <c:pt idx="49">
                        <c:v>79.424596913607786</c:v>
                      </c:pt>
                      <c:pt idx="50">
                        <c:v>55.410952514129669</c:v>
                      </c:pt>
                      <c:pt idx="51">
                        <c:v>72.764532202310264</c:v>
                      </c:pt>
                      <c:pt idx="52">
                        <c:v>65.075287829328872</c:v>
                      </c:pt>
                      <c:pt idx="53">
                        <c:v>45.413198580879097</c:v>
                      </c:pt>
                      <c:pt idx="54">
                        <c:v>75.393102351765123</c:v>
                      </c:pt>
                      <c:pt idx="55">
                        <c:v>67.417053342447289</c:v>
                      </c:pt>
                      <c:pt idx="56">
                        <c:v>35.456925253231553</c:v>
                      </c:pt>
                      <c:pt idx="57">
                        <c:v>78.487638551172722</c:v>
                      </c:pt>
                      <c:pt idx="58">
                        <c:v>59.95354149271018</c:v>
                      </c:pt>
                      <c:pt idx="59">
                        <c:v>91.19547591756178</c:v>
                      </c:pt>
                      <c:pt idx="60">
                        <c:v>117.24293794027264</c:v>
                      </c:pt>
                      <c:pt idx="61">
                        <c:v>95.329080475286489</c:v>
                      </c:pt>
                      <c:pt idx="62">
                        <c:v>66.303895188569868</c:v>
                      </c:pt>
                      <c:pt idx="63">
                        <c:v>75.144286689190267</c:v>
                      </c:pt>
                      <c:pt idx="64">
                        <c:v>72.544061014825203</c:v>
                      </c:pt>
                      <c:pt idx="65">
                        <c:v>68.286704244408369</c:v>
                      </c:pt>
                      <c:pt idx="66">
                        <c:v>99.780026827966125</c:v>
                      </c:pt>
                      <c:pt idx="67">
                        <c:v>146.05161017873797</c:v>
                      </c:pt>
                      <c:pt idx="68">
                        <c:v>207.72353378490959</c:v>
                      </c:pt>
                      <c:pt idx="69">
                        <c:v>266.34909653530622</c:v>
                      </c:pt>
                      <c:pt idx="70">
                        <c:v>202.52884856666273</c:v>
                      </c:pt>
                      <c:pt idx="71">
                        <c:v>135.648709894863</c:v>
                      </c:pt>
                      <c:pt idx="72">
                        <c:v>271.28484128328341</c:v>
                      </c:pt>
                      <c:pt idx="73">
                        <c:v>158.38345139029749</c:v>
                      </c:pt>
                      <c:pt idx="74">
                        <c:v>78.838398547321489</c:v>
                      </c:pt>
                      <c:pt idx="75">
                        <c:v>68.090605188733917</c:v>
                      </c:pt>
                      <c:pt idx="76">
                        <c:v>60.369216655212625</c:v>
                      </c:pt>
                      <c:pt idx="77">
                        <c:v>67.625593607321576</c:v>
                      </c:pt>
                      <c:pt idx="78">
                        <c:v>92.066653758748046</c:v>
                      </c:pt>
                      <c:pt idx="79">
                        <c:v>69.303753327241623</c:v>
                      </c:pt>
                      <c:pt idx="80">
                        <c:v>72.309371803303392</c:v>
                      </c:pt>
                      <c:pt idx="81">
                        <c:v>101.25190367828968</c:v>
                      </c:pt>
                      <c:pt idx="82">
                        <c:v>208.74421575965664</c:v>
                      </c:pt>
                      <c:pt idx="83">
                        <c:v>167.84286305925872</c:v>
                      </c:pt>
                      <c:pt idx="84">
                        <c:v>213.35968231694582</c:v>
                      </c:pt>
                      <c:pt idx="85">
                        <c:v>180.24243857655992</c:v>
                      </c:pt>
                      <c:pt idx="86">
                        <c:v>122.96145183480121</c:v>
                      </c:pt>
                      <c:pt idx="87">
                        <c:v>76.151703654464029</c:v>
                      </c:pt>
                      <c:pt idx="88">
                        <c:v>93.998750029062379</c:v>
                      </c:pt>
                      <c:pt idx="89">
                        <c:v>89.490978723927682</c:v>
                      </c:pt>
                      <c:pt idx="90">
                        <c:v>118.91700014728326</c:v>
                      </c:pt>
                      <c:pt idx="91">
                        <c:v>174.9034344959322</c:v>
                      </c:pt>
                      <c:pt idx="92">
                        <c:v>151.88563983564862</c:v>
                      </c:pt>
                      <c:pt idx="93">
                        <c:v>222.41336667268331</c:v>
                      </c:pt>
                      <c:pt idx="94">
                        <c:v>166.99086613046057</c:v>
                      </c:pt>
                      <c:pt idx="95">
                        <c:v>85.905043558017795</c:v>
                      </c:pt>
                      <c:pt idx="96">
                        <c:v>134.72193577271906</c:v>
                      </c:pt>
                      <c:pt idx="97">
                        <c:v>164.76401070630271</c:v>
                      </c:pt>
                      <c:pt idx="98">
                        <c:v>130.79555044966236</c:v>
                      </c:pt>
                      <c:pt idx="99">
                        <c:v>114.14366659614137</c:v>
                      </c:pt>
                      <c:pt idx="100">
                        <c:v>209.21503892544123</c:v>
                      </c:pt>
                      <c:pt idx="101">
                        <c:v>159.72992165123512</c:v>
                      </c:pt>
                      <c:pt idx="102">
                        <c:v>154.43421884273602</c:v>
                      </c:pt>
                      <c:pt idx="103">
                        <c:v>176.79928458717114</c:v>
                      </c:pt>
                      <c:pt idx="104">
                        <c:v>107.35195768781855</c:v>
                      </c:pt>
                      <c:pt idx="105">
                        <c:v>57.516905344656116</c:v>
                      </c:pt>
                      <c:pt idx="106">
                        <c:v>64.56006607043517</c:v>
                      </c:pt>
                      <c:pt idx="107">
                        <c:v>65.11004812606761</c:v>
                      </c:pt>
                      <c:pt idx="108">
                        <c:v>86.414764325746859</c:v>
                      </c:pt>
                      <c:pt idx="109">
                        <c:v>66.1658289826741</c:v>
                      </c:pt>
                      <c:pt idx="110">
                        <c:v>47.141233792880996</c:v>
                      </c:pt>
                      <c:pt idx="111">
                        <c:v>59.137096312861338</c:v>
                      </c:pt>
                      <c:pt idx="112">
                        <c:v>57.169448919430927</c:v>
                      </c:pt>
                      <c:pt idx="113">
                        <c:v>48.012045236197615</c:v>
                      </c:pt>
                      <c:pt idx="114">
                        <c:v>49.9503921934499</c:v>
                      </c:pt>
                      <c:pt idx="115">
                        <c:v>47.782521306647709</c:v>
                      </c:pt>
                      <c:pt idx="116">
                        <c:v>51.666438544503805</c:v>
                      </c:pt>
                      <c:pt idx="117">
                        <c:v>74.02822813831223</c:v>
                      </c:pt>
                      <c:pt idx="118">
                        <c:v>111.57438241120033</c:v>
                      </c:pt>
                      <c:pt idx="119">
                        <c:v>78.692518580625546</c:v>
                      </c:pt>
                      <c:pt idx="120">
                        <c:v>121.83597235698655</c:v>
                      </c:pt>
                      <c:pt idx="121">
                        <c:v>112.4075109380335</c:v>
                      </c:pt>
                      <c:pt idx="122">
                        <c:v>93.911657139298583</c:v>
                      </c:pt>
                      <c:pt idx="123">
                        <c:v>54.819813370435</c:v>
                      </c:pt>
                      <c:pt idx="124">
                        <c:v>50.594151137935782</c:v>
                      </c:pt>
                      <c:pt idx="125">
                        <c:v>80.00119405195565</c:v>
                      </c:pt>
                      <c:pt idx="126">
                        <c:v>66.426089275001416</c:v>
                      </c:pt>
                      <c:pt idx="127">
                        <c:v>33.045077229587079</c:v>
                      </c:pt>
                      <c:pt idx="128">
                        <c:v>55.286472253631629</c:v>
                      </c:pt>
                      <c:pt idx="129">
                        <c:v>85.659400060460754</c:v>
                      </c:pt>
                      <c:pt idx="130">
                        <c:v>120.04344463885349</c:v>
                      </c:pt>
                      <c:pt idx="131">
                        <c:v>150.72442684534801</c:v>
                      </c:pt>
                      <c:pt idx="132">
                        <c:v>154.16923442671998</c:v>
                      </c:pt>
                      <c:pt idx="133">
                        <c:v>104.9239181232349</c:v>
                      </c:pt>
                      <c:pt idx="134">
                        <c:v>80.047332864439767</c:v>
                      </c:pt>
                      <c:pt idx="135">
                        <c:v>73.170577814027155</c:v>
                      </c:pt>
                      <c:pt idx="136">
                        <c:v>64.958133433643596</c:v>
                      </c:pt>
                      <c:pt idx="137">
                        <c:v>60.116848658174888</c:v>
                      </c:pt>
                      <c:pt idx="138">
                        <c:v>34.5504216024896</c:v>
                      </c:pt>
                      <c:pt idx="139">
                        <c:v>80.600942483281557</c:v>
                      </c:pt>
                      <c:pt idx="140">
                        <c:v>47.78797621153371</c:v>
                      </c:pt>
                      <c:pt idx="141">
                        <c:v>73.852071356303682</c:v>
                      </c:pt>
                      <c:pt idx="142">
                        <c:v>74.333029076164408</c:v>
                      </c:pt>
                      <c:pt idx="143">
                        <c:v>47.96579488532408</c:v>
                      </c:pt>
                      <c:pt idx="144">
                        <c:v>85.097703060673709</c:v>
                      </c:pt>
                      <c:pt idx="145">
                        <c:v>58.863487065321628</c:v>
                      </c:pt>
                      <c:pt idx="146">
                        <c:v>35.761769306471187</c:v>
                      </c:pt>
                      <c:pt idx="147">
                        <c:v>37.660681270968979</c:v>
                      </c:pt>
                      <c:pt idx="148">
                        <c:v>70.05714063473431</c:v>
                      </c:pt>
                      <c:pt idx="149">
                        <c:v>62.083963205048363</c:v>
                      </c:pt>
                      <c:pt idx="150">
                        <c:v>46.855546038974424</c:v>
                      </c:pt>
                      <c:pt idx="151">
                        <c:v>64.44286060005696</c:v>
                      </c:pt>
                      <c:pt idx="152">
                        <c:v>42.517519928969513</c:v>
                      </c:pt>
                      <c:pt idx="153">
                        <c:v>46.865196122360757</c:v>
                      </c:pt>
                      <c:pt idx="154">
                        <c:v>51.922067628759457</c:v>
                      </c:pt>
                      <c:pt idx="155">
                        <c:v>47.742052568153419</c:v>
                      </c:pt>
                      <c:pt idx="156">
                        <c:v>88.905919781336451</c:v>
                      </c:pt>
                      <c:pt idx="157">
                        <c:v>61.085147423812387</c:v>
                      </c:pt>
                      <c:pt idx="158">
                        <c:v>88.937048072156358</c:v>
                      </c:pt>
                      <c:pt idx="159">
                        <c:v>69.710827473589475</c:v>
                      </c:pt>
                      <c:pt idx="160">
                        <c:v>46.113808667801095</c:v>
                      </c:pt>
                      <c:pt idx="161">
                        <c:v>70.425065699897189</c:v>
                      </c:pt>
                      <c:pt idx="162">
                        <c:v>59.467698089595856</c:v>
                      </c:pt>
                      <c:pt idx="163">
                        <c:v>60.527742508479996</c:v>
                      </c:pt>
                      <c:pt idx="164">
                        <c:v>104.24908101453816</c:v>
                      </c:pt>
                      <c:pt idx="165">
                        <c:v>98.104109585273449</c:v>
                      </c:pt>
                      <c:pt idx="166">
                        <c:v>57.808212056748808</c:v>
                      </c:pt>
                      <c:pt idx="167">
                        <c:v>55.111333100501724</c:v>
                      </c:pt>
                      <c:pt idx="168">
                        <c:v>114.78343322853098</c:v>
                      </c:pt>
                      <c:pt idx="169">
                        <c:v>50.27196516409925</c:v>
                      </c:pt>
                      <c:pt idx="170">
                        <c:v>45.070013223650136</c:v>
                      </c:pt>
                      <c:pt idx="171">
                        <c:v>46.157985481593599</c:v>
                      </c:pt>
                      <c:pt idx="172">
                        <c:v>29.109285277408599</c:v>
                      </c:pt>
                      <c:pt idx="173">
                        <c:v>43.962545015374495</c:v>
                      </c:pt>
                      <c:pt idx="174">
                        <c:v>77.873569729948457</c:v>
                      </c:pt>
                      <c:pt idx="175">
                        <c:v>44.771925326102682</c:v>
                      </c:pt>
                      <c:pt idx="176">
                        <c:v>30.348252994040951</c:v>
                      </c:pt>
                      <c:pt idx="177">
                        <c:v>36.555441060775102</c:v>
                      </c:pt>
                      <c:pt idx="178">
                        <c:v>33.664192970304164</c:v>
                      </c:pt>
                      <c:pt idx="179">
                        <c:v>48.47824819000266</c:v>
                      </c:pt>
                      <c:pt idx="180">
                        <c:v>57.207068064897562</c:v>
                      </c:pt>
                      <c:pt idx="181">
                        <c:v>62.620952428873927</c:v>
                      </c:pt>
                      <c:pt idx="182">
                        <c:v>45.940766610348334</c:v>
                      </c:pt>
                      <c:pt idx="183">
                        <c:v>46.787095264757816</c:v>
                      </c:pt>
                      <c:pt idx="184">
                        <c:v>48.271672867102019</c:v>
                      </c:pt>
                      <c:pt idx="185">
                        <c:v>36.065202914227946</c:v>
                      </c:pt>
                      <c:pt idx="186">
                        <c:v>36.768926801916315</c:v>
                      </c:pt>
                      <c:pt idx="187">
                        <c:v>25.866951570424156</c:v>
                      </c:pt>
                      <c:pt idx="188">
                        <c:v>45.018659555856701</c:v>
                      </c:pt>
                      <c:pt idx="189">
                        <c:v>60.735350633221088</c:v>
                      </c:pt>
                      <c:pt idx="190">
                        <c:v>94.583272149605477</c:v>
                      </c:pt>
                      <c:pt idx="191">
                        <c:v>120.57774456783858</c:v>
                      </c:pt>
                      <c:pt idx="192">
                        <c:v>114.54153277333667</c:v>
                      </c:pt>
                      <c:pt idx="193">
                        <c:v>161.34437733966294</c:v>
                      </c:pt>
                      <c:pt idx="194">
                        <c:v>153.58049332862601</c:v>
                      </c:pt>
                      <c:pt idx="195">
                        <c:v>94.330567892225957</c:v>
                      </c:pt>
                      <c:pt idx="196">
                        <c:v>102.97088429510892</c:v>
                      </c:pt>
                      <c:pt idx="197">
                        <c:v>61.817666611311566</c:v>
                      </c:pt>
                      <c:pt idx="198">
                        <c:v>96.650398295901326</c:v>
                      </c:pt>
                      <c:pt idx="199">
                        <c:v>80.439257124370442</c:v>
                      </c:pt>
                      <c:pt idx="200">
                        <c:v>198.51368420899541</c:v>
                      </c:pt>
                      <c:pt idx="201">
                        <c:v>274.39349786550434</c:v>
                      </c:pt>
                      <c:pt idx="202">
                        <c:v>178.86596040174575</c:v>
                      </c:pt>
                      <c:pt idx="203">
                        <c:v>122.15132861414156</c:v>
                      </c:pt>
                      <c:pt idx="204">
                        <c:v>172.92886467604441</c:v>
                      </c:pt>
                      <c:pt idx="205">
                        <c:v>86.598189073560107</c:v>
                      </c:pt>
                      <c:pt idx="206">
                        <c:v>82.610242915624568</c:v>
                      </c:pt>
                      <c:pt idx="207">
                        <c:v>72.455588096589295</c:v>
                      </c:pt>
                      <c:pt idx="208">
                        <c:v>76.245490853622357</c:v>
                      </c:pt>
                      <c:pt idx="209">
                        <c:v>81.155683350601123</c:v>
                      </c:pt>
                      <c:pt idx="210">
                        <c:v>116.47010177654523</c:v>
                      </c:pt>
                      <c:pt idx="211">
                        <c:v>78.155878574267263</c:v>
                      </c:pt>
                      <c:pt idx="212">
                        <c:v>102.00751291008038</c:v>
                      </c:pt>
                      <c:pt idx="213">
                        <c:v>97.304103511502163</c:v>
                      </c:pt>
                      <c:pt idx="214">
                        <c:v>134.74182173029544</c:v>
                      </c:pt>
                      <c:pt idx="215">
                        <c:v>169.62828796775347</c:v>
                      </c:pt>
                      <c:pt idx="216">
                        <c:v>257.45774345589263</c:v>
                      </c:pt>
                      <c:pt idx="217">
                        <c:v>253.48729030163429</c:v>
                      </c:pt>
                      <c:pt idx="218">
                        <c:v>238.30227525609473</c:v>
                      </c:pt>
                      <c:pt idx="219">
                        <c:v>167.86748805213139</c:v>
                      </c:pt>
                      <c:pt idx="220">
                        <c:v>158.83671884631016</c:v>
                      </c:pt>
                      <c:pt idx="221">
                        <c:v>112.38230309393178</c:v>
                      </c:pt>
                      <c:pt idx="222">
                        <c:v>89.344778095646362</c:v>
                      </c:pt>
                      <c:pt idx="223">
                        <c:v>102.39002907526705</c:v>
                      </c:pt>
                      <c:pt idx="224">
                        <c:v>99.116237466035287</c:v>
                      </c:pt>
                      <c:pt idx="225">
                        <c:v>82.708309634554979</c:v>
                      </c:pt>
                      <c:pt idx="226">
                        <c:v>73.585898074059045</c:v>
                      </c:pt>
                      <c:pt idx="227">
                        <c:v>82.295428059044596</c:v>
                      </c:pt>
                      <c:pt idx="228">
                        <c:v>131.21891278300885</c:v>
                      </c:pt>
                      <c:pt idx="229">
                        <c:v>111.19533877092097</c:v>
                      </c:pt>
                      <c:pt idx="230">
                        <c:v>73.432602809542217</c:v>
                      </c:pt>
                      <c:pt idx="231">
                        <c:v>64.598982627487985</c:v>
                      </c:pt>
                      <c:pt idx="232">
                        <c:v>62.954304090445582</c:v>
                      </c:pt>
                      <c:pt idx="233">
                        <c:v>62.701840619068598</c:v>
                      </c:pt>
                      <c:pt idx="234">
                        <c:v>52.982985768908406</c:v>
                      </c:pt>
                      <c:pt idx="235">
                        <c:v>61.22607301867874</c:v>
                      </c:pt>
                      <c:pt idx="236">
                        <c:v>63.297006108918147</c:v>
                      </c:pt>
                      <c:pt idx="237">
                        <c:v>131.91713085465005</c:v>
                      </c:pt>
                      <c:pt idx="238">
                        <c:v>79.845670417938393</c:v>
                      </c:pt>
                      <c:pt idx="239">
                        <c:v>37.244509863707755</c:v>
                      </c:pt>
                      <c:pt idx="240">
                        <c:v>66.560897396243902</c:v>
                      </c:pt>
                      <c:pt idx="241">
                        <c:v>66.452215600240962</c:v>
                      </c:pt>
                      <c:pt idx="242">
                        <c:v>64.212629338646167</c:v>
                      </c:pt>
                      <c:pt idx="243">
                        <c:v>59.055490973882208</c:v>
                      </c:pt>
                      <c:pt idx="244">
                        <c:v>50.465901564530043</c:v>
                      </c:pt>
                      <c:pt idx="245">
                        <c:v>42.217671270752334</c:v>
                      </c:pt>
                      <c:pt idx="246">
                        <c:v>30.469700000227984</c:v>
                      </c:pt>
                      <c:pt idx="247">
                        <c:v>42.781952063667617</c:v>
                      </c:pt>
                      <c:pt idx="248">
                        <c:v>50.15339636377179</c:v>
                      </c:pt>
                      <c:pt idx="249">
                        <c:v>49.16952588858998</c:v>
                      </c:pt>
                      <c:pt idx="250">
                        <c:v>51.757551795501833</c:v>
                      </c:pt>
                      <c:pt idx="251">
                        <c:v>38.59700295869898</c:v>
                      </c:pt>
                      <c:pt idx="252">
                        <c:v>54.015841016434265</c:v>
                      </c:pt>
                      <c:pt idx="253">
                        <c:v>45.973550566560213</c:v>
                      </c:pt>
                      <c:pt idx="254">
                        <c:v>42.483828201099847</c:v>
                      </c:pt>
                      <c:pt idx="255">
                        <c:v>60.018955367462979</c:v>
                      </c:pt>
                      <c:pt idx="256">
                        <c:v>44.25902623239449</c:v>
                      </c:pt>
                      <c:pt idx="257">
                        <c:v>35.98867888916638</c:v>
                      </c:pt>
                      <c:pt idx="258">
                        <c:v>37.95607105552282</c:v>
                      </c:pt>
                      <c:pt idx="259">
                        <c:v>35.106521226864231</c:v>
                      </c:pt>
                      <c:pt idx="260">
                        <c:v>23.052064764235144</c:v>
                      </c:pt>
                      <c:pt idx="261">
                        <c:v>39.110985456976771</c:v>
                      </c:pt>
                      <c:pt idx="262">
                        <c:v>44.044176590489663</c:v>
                      </c:pt>
                      <c:pt idx="263">
                        <c:v>38.443528705252781</c:v>
                      </c:pt>
                      <c:pt idx="264">
                        <c:v>52.472174457357561</c:v>
                      </c:pt>
                      <c:pt idx="265">
                        <c:v>35.011833562992578</c:v>
                      </c:pt>
                      <c:pt idx="266">
                        <c:v>39.432189608109177</c:v>
                      </c:pt>
                      <c:pt idx="267">
                        <c:v>35.619897839356433</c:v>
                      </c:pt>
                      <c:pt idx="268">
                        <c:v>52.972520765075465</c:v>
                      </c:pt>
                      <c:pt idx="269">
                        <c:v>44.283052378284147</c:v>
                      </c:pt>
                      <c:pt idx="270">
                        <c:v>28.495918271485149</c:v>
                      </c:pt>
                      <c:pt idx="271">
                        <c:v>43.123299643165765</c:v>
                      </c:pt>
                      <c:pt idx="272">
                        <c:v>38.863004728349267</c:v>
                      </c:pt>
                      <c:pt idx="273">
                        <c:v>42.178073975844441</c:v>
                      </c:pt>
                      <c:pt idx="274">
                        <c:v>37.924714758373611</c:v>
                      </c:pt>
                      <c:pt idx="275">
                        <c:v>75.989115390627063</c:v>
                      </c:pt>
                      <c:pt idx="276">
                        <c:v>189.87037726984173</c:v>
                      </c:pt>
                      <c:pt idx="277">
                        <c:v>114.52696990713191</c:v>
                      </c:pt>
                      <c:pt idx="278">
                        <c:v>94.107516569175147</c:v>
                      </c:pt>
                      <c:pt idx="279">
                        <c:v>75.386027173241118</c:v>
                      </c:pt>
                      <c:pt idx="280">
                        <c:v>87.251669546168984</c:v>
                      </c:pt>
                      <c:pt idx="281">
                        <c:v>75.844236238309378</c:v>
                      </c:pt>
                      <c:pt idx="282">
                        <c:v>83.428123027220934</c:v>
                      </c:pt>
                      <c:pt idx="283">
                        <c:v>81.620451620468174</c:v>
                      </c:pt>
                      <c:pt idx="284">
                        <c:v>110.28690531018036</c:v>
                      </c:pt>
                      <c:pt idx="285">
                        <c:v>243.72805158623345</c:v>
                      </c:pt>
                      <c:pt idx="286">
                        <c:v>186.99146369390618</c:v>
                      </c:pt>
                      <c:pt idx="287">
                        <c:v>142.45293474538505</c:v>
                      </c:pt>
                      <c:pt idx="288">
                        <c:v>214.76703109023731</c:v>
                      </c:pt>
                      <c:pt idx="289">
                        <c:v>280.11236963641704</c:v>
                      </c:pt>
                      <c:pt idx="290">
                        <c:v>185.80475449548612</c:v>
                      </c:pt>
                      <c:pt idx="291">
                        <c:v>119.39165757541952</c:v>
                      </c:pt>
                      <c:pt idx="292">
                        <c:v>101.9246828330582</c:v>
                      </c:pt>
                      <c:pt idx="293">
                        <c:v>107.17189979395211</c:v>
                      </c:pt>
                      <c:pt idx="294">
                        <c:v>121.02513551596009</c:v>
                      </c:pt>
                      <c:pt idx="295">
                        <c:v>70.918202881733393</c:v>
                      </c:pt>
                      <c:pt idx="296">
                        <c:v>74.994865282712311</c:v>
                      </c:pt>
                      <c:pt idx="297">
                        <c:v>82.660679516230829</c:v>
                      </c:pt>
                      <c:pt idx="298">
                        <c:v>99.655519058251997</c:v>
                      </c:pt>
                      <c:pt idx="299">
                        <c:v>127.93647675936081</c:v>
                      </c:pt>
                      <c:pt idx="300">
                        <c:v>166.64637101751458</c:v>
                      </c:pt>
                      <c:pt idx="301">
                        <c:v>154.914662195972</c:v>
                      </c:pt>
                      <c:pt idx="302">
                        <c:v>108.55587912946721</c:v>
                      </c:pt>
                      <c:pt idx="303">
                        <c:v>89.356970019550332</c:v>
                      </c:pt>
                      <c:pt idx="304">
                        <c:v>110.20681390977094</c:v>
                      </c:pt>
                      <c:pt idx="305">
                        <c:v>143.61942808828513</c:v>
                      </c:pt>
                      <c:pt idx="306">
                        <c:v>185.67083570231239</c:v>
                      </c:pt>
                      <c:pt idx="307">
                        <c:v>191.33367776478315</c:v>
                      </c:pt>
                      <c:pt idx="308">
                        <c:v>258.33487424658136</c:v>
                      </c:pt>
                      <c:pt idx="309">
                        <c:v>332.49300703426644</c:v>
                      </c:pt>
                      <c:pt idx="310">
                        <c:v>228.17881866369186</c:v>
                      </c:pt>
                      <c:pt idx="311">
                        <c:v>206.72155435716718</c:v>
                      </c:pt>
                      <c:pt idx="312">
                        <c:v>166.60752215663945</c:v>
                      </c:pt>
                      <c:pt idx="313">
                        <c:v>118.06218492894034</c:v>
                      </c:pt>
                      <c:pt idx="314">
                        <c:v>134.38874362172515</c:v>
                      </c:pt>
                      <c:pt idx="315">
                        <c:v>138.73669491195921</c:v>
                      </c:pt>
                      <c:pt idx="316">
                        <c:v>109.39238677950165</c:v>
                      </c:pt>
                      <c:pt idx="317">
                        <c:v>138.41623594612841</c:v>
                      </c:pt>
                      <c:pt idx="318">
                        <c:v>285.89528051314181</c:v>
                      </c:pt>
                      <c:pt idx="319">
                        <c:v>322.08230560063947</c:v>
                      </c:pt>
                      <c:pt idx="320">
                        <c:v>276.262044283698</c:v>
                      </c:pt>
                      <c:pt idx="321">
                        <c:v>130.40840375631049</c:v>
                      </c:pt>
                      <c:pt idx="322">
                        <c:v>149.96756988131963</c:v>
                      </c:pt>
                      <c:pt idx="323">
                        <c:v>210.20942241944638</c:v>
                      </c:pt>
                      <c:pt idx="324">
                        <c:v>180.03235187023563</c:v>
                      </c:pt>
                      <c:pt idx="325">
                        <c:v>120.16151173888821</c:v>
                      </c:pt>
                      <c:pt idx="326">
                        <c:v>87.924208793058256</c:v>
                      </c:pt>
                      <c:pt idx="327">
                        <c:v>94.930683743129407</c:v>
                      </c:pt>
                      <c:pt idx="328">
                        <c:v>139.34846091023576</c:v>
                      </c:pt>
                      <c:pt idx="329">
                        <c:v>191.34752384166808</c:v>
                      </c:pt>
                      <c:pt idx="330">
                        <c:v>218.77035261801129</c:v>
                      </c:pt>
                      <c:pt idx="331">
                        <c:v>188.9816261019073</c:v>
                      </c:pt>
                      <c:pt idx="332">
                        <c:v>201.77254895106239</c:v>
                      </c:pt>
                      <c:pt idx="333">
                        <c:v>266.04430561527823</c:v>
                      </c:pt>
                      <c:pt idx="334">
                        <c:v>372.08984335410429</c:v>
                      </c:pt>
                      <c:pt idx="335">
                        <c:v>374.30714941925669</c:v>
                      </c:pt>
                      <c:pt idx="336">
                        <c:v>320.72647323492242</c:v>
                      </c:pt>
                      <c:pt idx="337">
                        <c:v>203.95979729203361</c:v>
                      </c:pt>
                      <c:pt idx="338">
                        <c:v>187.64659106665047</c:v>
                      </c:pt>
                      <c:pt idx="339">
                        <c:v>90.063541243199069</c:v>
                      </c:pt>
                      <c:pt idx="340">
                        <c:v>76.215273472146777</c:v>
                      </c:pt>
                      <c:pt idx="341">
                        <c:v>79.968223911462971</c:v>
                      </c:pt>
                      <c:pt idx="342">
                        <c:v>78.135820965330396</c:v>
                      </c:pt>
                      <c:pt idx="343">
                        <c:v>85.880887134496248</c:v>
                      </c:pt>
                      <c:pt idx="344">
                        <c:v>119.31758389139219</c:v>
                      </c:pt>
                      <c:pt idx="345">
                        <c:v>268.61965125277823</c:v>
                      </c:pt>
                      <c:pt idx="346">
                        <c:v>76.772258039949108</c:v>
                      </c:pt>
                      <c:pt idx="347">
                        <c:v>100.14658203700955</c:v>
                      </c:pt>
                      <c:pt idx="348">
                        <c:v>110.18859233503218</c:v>
                      </c:pt>
                      <c:pt idx="349">
                        <c:v>82.553324929684237</c:v>
                      </c:pt>
                      <c:pt idx="350">
                        <c:v>63.419564363868005</c:v>
                      </c:pt>
                      <c:pt idx="351">
                        <c:v>57.503316563949006</c:v>
                      </c:pt>
                      <c:pt idx="352">
                        <c:v>62.759583862946172</c:v>
                      </c:pt>
                      <c:pt idx="353">
                        <c:v>60.586915858219847</c:v>
                      </c:pt>
                      <c:pt idx="354">
                        <c:v>68.222639917758912</c:v>
                      </c:pt>
                      <c:pt idx="355">
                        <c:v>43.3496701450321</c:v>
                      </c:pt>
                      <c:pt idx="356">
                        <c:v>50.090619893526359</c:v>
                      </c:pt>
                      <c:pt idx="357">
                        <c:v>67.916162755964635</c:v>
                      </c:pt>
                      <c:pt idx="358">
                        <c:v>68.390203851564351</c:v>
                      </c:pt>
                      <c:pt idx="359">
                        <c:v>67.706369519418217</c:v>
                      </c:pt>
                      <c:pt idx="360">
                        <c:v>86.931159048787563</c:v>
                      </c:pt>
                      <c:pt idx="361">
                        <c:v>55.684038621940118</c:v>
                      </c:pt>
                      <c:pt idx="362">
                        <c:v>66.835195096595868</c:v>
                      </c:pt>
                      <c:pt idx="363">
                        <c:v>42.880792982647861</c:v>
                      </c:pt>
                      <c:pt idx="364">
                        <c:v>64.945752551327246</c:v>
                      </c:pt>
                      <c:pt idx="365">
                        <c:v>65.418659003376334</c:v>
                      </c:pt>
                      <c:pt idx="366">
                        <c:v>61.789196489760364</c:v>
                      </c:pt>
                      <c:pt idx="367">
                        <c:v>53.297321361360801</c:v>
                      </c:pt>
                      <c:pt idx="368">
                        <c:v>41.327089853170463</c:v>
                      </c:pt>
                      <c:pt idx="369">
                        <c:v>52.541729671939208</c:v>
                      </c:pt>
                      <c:pt idx="370">
                        <c:v>41.142623057574873</c:v>
                      </c:pt>
                      <c:pt idx="371">
                        <c:v>50.997789656474268</c:v>
                      </c:pt>
                      <c:pt idx="372">
                        <c:v>68.611712863482595</c:v>
                      </c:pt>
                      <c:pt idx="373">
                        <c:v>68.267790532838745</c:v>
                      </c:pt>
                      <c:pt idx="374">
                        <c:v>61.907563448647508</c:v>
                      </c:pt>
                      <c:pt idx="375">
                        <c:v>41.965261842768285</c:v>
                      </c:pt>
                      <c:pt idx="376">
                        <c:v>53.487728797707085</c:v>
                      </c:pt>
                      <c:pt idx="377">
                        <c:v>67.836379667210693</c:v>
                      </c:pt>
                      <c:pt idx="378">
                        <c:v>67.380288470916256</c:v>
                      </c:pt>
                      <c:pt idx="379">
                        <c:v>68.250030333382583</c:v>
                      </c:pt>
                      <c:pt idx="380">
                        <c:v>41.258545332974442</c:v>
                      </c:pt>
                      <c:pt idx="381">
                        <c:v>74.638247992361116</c:v>
                      </c:pt>
                      <c:pt idx="382">
                        <c:v>141.4441788969979</c:v>
                      </c:pt>
                      <c:pt idx="383">
                        <c:v>160.90492648570907</c:v>
                      </c:pt>
                      <c:pt idx="384">
                        <c:v>167.87198138123924</c:v>
                      </c:pt>
                      <c:pt idx="385">
                        <c:v>121.35797932901855</c:v>
                      </c:pt>
                      <c:pt idx="386">
                        <c:v>106.69638390364929</c:v>
                      </c:pt>
                      <c:pt idx="387">
                        <c:v>110.42403439721666</c:v>
                      </c:pt>
                      <c:pt idx="388">
                        <c:v>106.82515952253399</c:v>
                      </c:pt>
                      <c:pt idx="389">
                        <c:v>88.483389149125983</c:v>
                      </c:pt>
                      <c:pt idx="390">
                        <c:v>110.0679233287306</c:v>
                      </c:pt>
                      <c:pt idx="391">
                        <c:v>83.118138101542527</c:v>
                      </c:pt>
                      <c:pt idx="392">
                        <c:v>83.790732582839723</c:v>
                      </c:pt>
                      <c:pt idx="393">
                        <c:v>83.031036452803392</c:v>
                      </c:pt>
                      <c:pt idx="394">
                        <c:v>138.36323707819241</c:v>
                      </c:pt>
                      <c:pt idx="395">
                        <c:v>134.87395505391183</c:v>
                      </c:pt>
                      <c:pt idx="396">
                        <c:v>132.60298097373476</c:v>
                      </c:pt>
                      <c:pt idx="397">
                        <c:v>100.5902548366942</c:v>
                      </c:pt>
                      <c:pt idx="398">
                        <c:v>80.343315101431244</c:v>
                      </c:pt>
                      <c:pt idx="399">
                        <c:v>96.291803147225053</c:v>
                      </c:pt>
                      <c:pt idx="400">
                        <c:v>91.738550957557351</c:v>
                      </c:pt>
                      <c:pt idx="401">
                        <c:v>111.63136307647338</c:v>
                      </c:pt>
                      <c:pt idx="402">
                        <c:v>107.25566107717533</c:v>
                      </c:pt>
                      <c:pt idx="403">
                        <c:v>82.926142608293489</c:v>
                      </c:pt>
                      <c:pt idx="404">
                        <c:v>66.617003629432261</c:v>
                      </c:pt>
                      <c:pt idx="405">
                        <c:v>107.66168639090647</c:v>
                      </c:pt>
                      <c:pt idx="406">
                        <c:v>88.851928687510366</c:v>
                      </c:pt>
                      <c:pt idx="407">
                        <c:v>113.92708595404051</c:v>
                      </c:pt>
                      <c:pt idx="408">
                        <c:v>143.38145483203007</c:v>
                      </c:pt>
                      <c:pt idx="409">
                        <c:v>97.213678918465376</c:v>
                      </c:pt>
                      <c:pt idx="410">
                        <c:v>106.74665591622866</c:v>
                      </c:pt>
                      <c:pt idx="411">
                        <c:v>72.189909240422267</c:v>
                      </c:pt>
                      <c:pt idx="412">
                        <c:v>101.47316859720807</c:v>
                      </c:pt>
                      <c:pt idx="413">
                        <c:v>129.33943104755602</c:v>
                      </c:pt>
                      <c:pt idx="414">
                        <c:v>62.911601921093038</c:v>
                      </c:pt>
                      <c:pt idx="415">
                        <c:v>157.164011996363</c:v>
                      </c:pt>
                      <c:pt idx="416">
                        <c:v>98.393808869357755</c:v>
                      </c:pt>
                      <c:pt idx="417">
                        <c:v>82.586605349395953</c:v>
                      </c:pt>
                      <c:pt idx="418">
                        <c:v>71.277459336203023</c:v>
                      </c:pt>
                      <c:pt idx="419">
                        <c:v>108.75182397427534</c:v>
                      </c:pt>
                      <c:pt idx="420">
                        <c:v>94.720913477326604</c:v>
                      </c:pt>
                      <c:pt idx="421">
                        <c:v>110.06906508242851</c:v>
                      </c:pt>
                      <c:pt idx="422">
                        <c:v>290.50108676191991</c:v>
                      </c:pt>
                      <c:pt idx="423">
                        <c:v>433.29345949097024</c:v>
                      </c:pt>
                      <c:pt idx="424">
                        <c:v>403.95233242061977</c:v>
                      </c:pt>
                      <c:pt idx="425">
                        <c:v>255.96759107032852</c:v>
                      </c:pt>
                      <c:pt idx="426">
                        <c:v>269.04300600610333</c:v>
                      </c:pt>
                      <c:pt idx="427">
                        <c:v>272.42788068902331</c:v>
                      </c:pt>
                      <c:pt idx="428">
                        <c:v>208.26495684607752</c:v>
                      </c:pt>
                      <c:pt idx="429">
                        <c:v>282.09603233627473</c:v>
                      </c:pt>
                      <c:pt idx="430">
                        <c:v>230.0667539622678</c:v>
                      </c:pt>
                      <c:pt idx="431">
                        <c:v>218.27054503783029</c:v>
                      </c:pt>
                      <c:pt idx="432">
                        <c:v>212.32444804822683</c:v>
                      </c:pt>
                      <c:pt idx="433">
                        <c:v>146.58373285274178</c:v>
                      </c:pt>
                      <c:pt idx="434">
                        <c:v>194.50980991409168</c:v>
                      </c:pt>
                      <c:pt idx="435">
                        <c:v>132.21380439414759</c:v>
                      </c:pt>
                      <c:pt idx="436">
                        <c:v>153.80774719058471</c:v>
                      </c:pt>
                      <c:pt idx="437">
                        <c:v>116.28911506499411</c:v>
                      </c:pt>
                      <c:pt idx="438">
                        <c:v>143.09751243384463</c:v>
                      </c:pt>
                      <c:pt idx="439">
                        <c:v>104.8609696127177</c:v>
                      </c:pt>
                      <c:pt idx="440">
                        <c:v>129.59174106376187</c:v>
                      </c:pt>
                      <c:pt idx="441">
                        <c:v>112.59629902149739</c:v>
                      </c:pt>
                      <c:pt idx="442">
                        <c:v>153.81940241623636</c:v>
                      </c:pt>
                      <c:pt idx="443">
                        <c:v>124.43838265936778</c:v>
                      </c:pt>
                      <c:pt idx="444">
                        <c:v>103.55413497233619</c:v>
                      </c:pt>
                      <c:pt idx="445">
                        <c:v>102.32148360591454</c:v>
                      </c:pt>
                      <c:pt idx="446">
                        <c:v>159.52514893844059</c:v>
                      </c:pt>
                      <c:pt idx="447">
                        <c:v>103.9358949905853</c:v>
                      </c:pt>
                      <c:pt idx="448">
                        <c:v>109.10380063859222</c:v>
                      </c:pt>
                      <c:pt idx="449">
                        <c:v>127.6039190965888</c:v>
                      </c:pt>
                      <c:pt idx="450">
                        <c:v>117.83477461188589</c:v>
                      </c:pt>
                      <c:pt idx="451">
                        <c:v>102.99734358303144</c:v>
                      </c:pt>
                      <c:pt idx="452">
                        <c:v>66.999427345881855</c:v>
                      </c:pt>
                      <c:pt idx="453">
                        <c:v>111.73730035965599</c:v>
                      </c:pt>
                      <c:pt idx="454">
                        <c:v>119.51510987296342</c:v>
                      </c:pt>
                      <c:pt idx="455">
                        <c:v>95.102685322570011</c:v>
                      </c:pt>
                      <c:pt idx="456">
                        <c:v>154.59472538896432</c:v>
                      </c:pt>
                      <c:pt idx="457">
                        <c:v>111.36590544371631</c:v>
                      </c:pt>
                      <c:pt idx="458">
                        <c:v>106.44761358827046</c:v>
                      </c:pt>
                      <c:pt idx="459">
                        <c:v>135.02305930641785</c:v>
                      </c:pt>
                      <c:pt idx="460">
                        <c:v>227.02964052116084</c:v>
                      </c:pt>
                      <c:pt idx="461">
                        <c:v>114.85008871530484</c:v>
                      </c:pt>
                      <c:pt idx="462">
                        <c:v>74.996015973310918</c:v>
                      </c:pt>
                      <c:pt idx="463">
                        <c:v>66.237937750020834</c:v>
                      </c:pt>
                      <c:pt idx="464">
                        <c:v>72.804496482961639</c:v>
                      </c:pt>
                      <c:pt idx="465">
                        <c:v>87.693002692467417</c:v>
                      </c:pt>
                      <c:pt idx="466">
                        <c:v>75.354030449176022</c:v>
                      </c:pt>
                      <c:pt idx="467">
                        <c:v>102.96642324024816</c:v>
                      </c:pt>
                      <c:pt idx="468">
                        <c:v>87.739066395265439</c:v>
                      </c:pt>
                      <c:pt idx="469">
                        <c:v>98.626321932090022</c:v>
                      </c:pt>
                      <c:pt idx="470">
                        <c:v>87.908667700517952</c:v>
                      </c:pt>
                      <c:pt idx="471">
                        <c:v>82.484736725602374</c:v>
                      </c:pt>
                      <c:pt idx="472">
                        <c:v>71.581563666630686</c:v>
                      </c:pt>
                      <c:pt idx="473">
                        <c:v>96.511409530917277</c:v>
                      </c:pt>
                      <c:pt idx="474">
                        <c:v>94.053599282437432</c:v>
                      </c:pt>
                      <c:pt idx="475">
                        <c:v>106.21779235864581</c:v>
                      </c:pt>
                      <c:pt idx="476">
                        <c:v>74.892777506685576</c:v>
                      </c:pt>
                      <c:pt idx="477">
                        <c:v>124.47837872741147</c:v>
                      </c:pt>
                      <c:pt idx="478">
                        <c:v>236.74589687725657</c:v>
                      </c:pt>
                      <c:pt idx="479">
                        <c:v>182.71297071550933</c:v>
                      </c:pt>
                      <c:pt idx="480">
                        <c:v>291.74045971816821</c:v>
                      </c:pt>
                      <c:pt idx="481">
                        <c:v>363.1770041331219</c:v>
                      </c:pt>
                      <c:pt idx="482">
                        <c:v>630.57542161078595</c:v>
                      </c:pt>
                    </c:numCache>
                  </c:numRef>
                </c:val>
                <c:smooth val="0"/>
                <c:extLst xmlns:c15="http://schemas.microsoft.com/office/drawing/2012/chart">
                  <c:ext xmlns:c16="http://schemas.microsoft.com/office/drawing/2014/chart" uri="{C3380CC4-5D6E-409C-BE32-E72D297353CC}">
                    <c16:uniqueId val="{00000003-916E-47F1-8F7A-C61EB15C041B}"/>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Uncertainty!$G$4</c15:sqref>
                        </c15:formulaRef>
                      </c:ext>
                    </c:extLst>
                    <c:strCache>
                      <c:ptCount val="1"/>
                      <c:pt idx="0">
                        <c:v>Taxes</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Uncertainty!$G$6:$G$600</c15:sqref>
                        </c15:formulaRef>
                      </c:ext>
                    </c:extLst>
                    <c:numCache>
                      <c:formatCode>#,##0</c:formatCode>
                      <c:ptCount val="595"/>
                      <c:pt idx="0">
                        <c:v>295.79078636743242</c:v>
                      </c:pt>
                      <c:pt idx="1">
                        <c:v>139.12559578984676</c:v>
                      </c:pt>
                      <c:pt idx="2">
                        <c:v>115.71434219243433</c:v>
                      </c:pt>
                      <c:pt idx="3">
                        <c:v>85.760217371197839</c:v>
                      </c:pt>
                      <c:pt idx="4">
                        <c:v>132.17776948378784</c:v>
                      </c:pt>
                      <c:pt idx="5">
                        <c:v>190.02239455912721</c:v>
                      </c:pt>
                      <c:pt idx="6">
                        <c:v>122.2601401250383</c:v>
                      </c:pt>
                      <c:pt idx="7">
                        <c:v>122.8273742350156</c:v>
                      </c:pt>
                      <c:pt idx="8">
                        <c:v>67.479869329044661</c:v>
                      </c:pt>
                      <c:pt idx="9">
                        <c:v>89.542596607938506</c:v>
                      </c:pt>
                      <c:pt idx="10">
                        <c:v>83.162895869646874</c:v>
                      </c:pt>
                      <c:pt idx="11">
                        <c:v>137.0244445222053</c:v>
                      </c:pt>
                      <c:pt idx="12">
                        <c:v>155.89563449852841</c:v>
                      </c:pt>
                      <c:pt idx="13">
                        <c:v>196.18239011516744</c:v>
                      </c:pt>
                      <c:pt idx="14">
                        <c:v>103.39219378534025</c:v>
                      </c:pt>
                      <c:pt idx="15">
                        <c:v>117.83317170172671</c:v>
                      </c:pt>
                      <c:pt idx="16">
                        <c:v>100.72809538586965</c:v>
                      </c:pt>
                      <c:pt idx="17">
                        <c:v>157.04096239158477</c:v>
                      </c:pt>
                      <c:pt idx="18">
                        <c:v>172.8021228495613</c:v>
                      </c:pt>
                      <c:pt idx="19">
                        <c:v>211.45183166705334</c:v>
                      </c:pt>
                      <c:pt idx="20">
                        <c:v>227.13858163718461</c:v>
                      </c:pt>
                      <c:pt idx="21">
                        <c:v>147.33016535833951</c:v>
                      </c:pt>
                      <c:pt idx="22">
                        <c:v>109.51142248362257</c:v>
                      </c:pt>
                      <c:pt idx="23">
                        <c:v>122.902139941093</c:v>
                      </c:pt>
                      <c:pt idx="24">
                        <c:v>159.91415732556302</c:v>
                      </c:pt>
                      <c:pt idx="25">
                        <c:v>68.529089676694866</c:v>
                      </c:pt>
                      <c:pt idx="26">
                        <c:v>100.80694159439032</c:v>
                      </c:pt>
                      <c:pt idx="27">
                        <c:v>90.78250677201558</c:v>
                      </c:pt>
                      <c:pt idx="28">
                        <c:v>77.234206584788382</c:v>
                      </c:pt>
                      <c:pt idx="29">
                        <c:v>70.403565244667647</c:v>
                      </c:pt>
                      <c:pt idx="30">
                        <c:v>62.277596574931032</c:v>
                      </c:pt>
                      <c:pt idx="31">
                        <c:v>45.813104801651363</c:v>
                      </c:pt>
                      <c:pt idx="32">
                        <c:v>57.624625901465073</c:v>
                      </c:pt>
                      <c:pt idx="33">
                        <c:v>186.10348416721013</c:v>
                      </c:pt>
                      <c:pt idx="34">
                        <c:v>160.56920868237188</c:v>
                      </c:pt>
                      <c:pt idx="35">
                        <c:v>123.3387340431679</c:v>
                      </c:pt>
                      <c:pt idx="36">
                        <c:v>214.0201752977608</c:v>
                      </c:pt>
                      <c:pt idx="37">
                        <c:v>91.246768174863902</c:v>
                      </c:pt>
                      <c:pt idx="38">
                        <c:v>71.243604211067861</c:v>
                      </c:pt>
                      <c:pt idx="39">
                        <c:v>70.935311885993428</c:v>
                      </c:pt>
                      <c:pt idx="40">
                        <c:v>79.318488092028673</c:v>
                      </c:pt>
                      <c:pt idx="41">
                        <c:v>62.307009699916549</c:v>
                      </c:pt>
                      <c:pt idx="42">
                        <c:v>68.478586401108942</c:v>
                      </c:pt>
                      <c:pt idx="43">
                        <c:v>59.327406736244178</c:v>
                      </c:pt>
                      <c:pt idx="44">
                        <c:v>65.440398237549658</c:v>
                      </c:pt>
                      <c:pt idx="45">
                        <c:v>72.257865035892351</c:v>
                      </c:pt>
                      <c:pt idx="46">
                        <c:v>143.23028059880585</c:v>
                      </c:pt>
                      <c:pt idx="47">
                        <c:v>82.171678413671586</c:v>
                      </c:pt>
                      <c:pt idx="48">
                        <c:v>130.75665538188946</c:v>
                      </c:pt>
                      <c:pt idx="49">
                        <c:v>77.914937537550401</c:v>
                      </c:pt>
                      <c:pt idx="50">
                        <c:v>57.683287805338637</c:v>
                      </c:pt>
                      <c:pt idx="51">
                        <c:v>69.452234951550437</c:v>
                      </c:pt>
                      <c:pt idx="52">
                        <c:v>67.593570656083216</c:v>
                      </c:pt>
                      <c:pt idx="53">
                        <c:v>39.363963332818841</c:v>
                      </c:pt>
                      <c:pt idx="54">
                        <c:v>69.639823136181718</c:v>
                      </c:pt>
                      <c:pt idx="55">
                        <c:v>55.654103898209684</c:v>
                      </c:pt>
                      <c:pt idx="56">
                        <c:v>35.905010968592194</c:v>
                      </c:pt>
                      <c:pt idx="57">
                        <c:v>75.898324017800022</c:v>
                      </c:pt>
                      <c:pt idx="58">
                        <c:v>51.487769712649808</c:v>
                      </c:pt>
                      <c:pt idx="59">
                        <c:v>74.050288958330484</c:v>
                      </c:pt>
                      <c:pt idx="60">
                        <c:v>93.090873017777213</c:v>
                      </c:pt>
                      <c:pt idx="61">
                        <c:v>83.047459058655463</c:v>
                      </c:pt>
                      <c:pt idx="62">
                        <c:v>63.559547339844755</c:v>
                      </c:pt>
                      <c:pt idx="63">
                        <c:v>63.27374879267218</c:v>
                      </c:pt>
                      <c:pt idx="64">
                        <c:v>62.880877080604741</c:v>
                      </c:pt>
                      <c:pt idx="65">
                        <c:v>61.859799803743151</c:v>
                      </c:pt>
                      <c:pt idx="66">
                        <c:v>77.629056061073939</c:v>
                      </c:pt>
                      <c:pt idx="67">
                        <c:v>130.48047562645706</c:v>
                      </c:pt>
                      <c:pt idx="68">
                        <c:v>177.91988545022645</c:v>
                      </c:pt>
                      <c:pt idx="69">
                        <c:v>224.76256199774852</c:v>
                      </c:pt>
                      <c:pt idx="70">
                        <c:v>179.26783071926451</c:v>
                      </c:pt>
                      <c:pt idx="71">
                        <c:v>120.09447881184076</c:v>
                      </c:pt>
                      <c:pt idx="72">
                        <c:v>241.62274148709466</c:v>
                      </c:pt>
                      <c:pt idx="73">
                        <c:v>153.41175538873742</c:v>
                      </c:pt>
                      <c:pt idx="74">
                        <c:v>73.554614593833861</c:v>
                      </c:pt>
                      <c:pt idx="75">
                        <c:v>68.58819743498357</c:v>
                      </c:pt>
                      <c:pt idx="76">
                        <c:v>67.192643575801014</c:v>
                      </c:pt>
                      <c:pt idx="77">
                        <c:v>62.804540238398324</c:v>
                      </c:pt>
                      <c:pt idx="78">
                        <c:v>89.780627745674849</c:v>
                      </c:pt>
                      <c:pt idx="79">
                        <c:v>57.419654079544308</c:v>
                      </c:pt>
                      <c:pt idx="80">
                        <c:v>64.608687430648359</c:v>
                      </c:pt>
                      <c:pt idx="81">
                        <c:v>108.60679381429827</c:v>
                      </c:pt>
                      <c:pt idx="82">
                        <c:v>216.54427950679798</c:v>
                      </c:pt>
                      <c:pt idx="83">
                        <c:v>173.15535525526613</c:v>
                      </c:pt>
                      <c:pt idx="84">
                        <c:v>222.93677280941893</c:v>
                      </c:pt>
                      <c:pt idx="85">
                        <c:v>185.77953652263892</c:v>
                      </c:pt>
                      <c:pt idx="86">
                        <c:v>124.11214974032414</c:v>
                      </c:pt>
                      <c:pt idx="87">
                        <c:v>76.283097717027374</c:v>
                      </c:pt>
                      <c:pt idx="88">
                        <c:v>89.11268242545421</c:v>
                      </c:pt>
                      <c:pt idx="89">
                        <c:v>74.656048584916178</c:v>
                      </c:pt>
                      <c:pt idx="90">
                        <c:v>111.05576934608541</c:v>
                      </c:pt>
                      <c:pt idx="91">
                        <c:v>176.50363481922145</c:v>
                      </c:pt>
                      <c:pt idx="92">
                        <c:v>149.64819525237255</c:v>
                      </c:pt>
                      <c:pt idx="93">
                        <c:v>204.87350128745442</c:v>
                      </c:pt>
                      <c:pt idx="94">
                        <c:v>159.67839939749879</c:v>
                      </c:pt>
                      <c:pt idx="95">
                        <c:v>79.657150271270027</c:v>
                      </c:pt>
                      <c:pt idx="96">
                        <c:v>134.66901770616147</c:v>
                      </c:pt>
                      <c:pt idx="97">
                        <c:v>176.61410565005065</c:v>
                      </c:pt>
                      <c:pt idx="98">
                        <c:v>124.28814229951924</c:v>
                      </c:pt>
                      <c:pt idx="99">
                        <c:v>124.19017885520142</c:v>
                      </c:pt>
                      <c:pt idx="100">
                        <c:v>224.78301954909995</c:v>
                      </c:pt>
                      <c:pt idx="101">
                        <c:v>169.02380201697571</c:v>
                      </c:pt>
                      <c:pt idx="102">
                        <c:v>157.13773132840959</c:v>
                      </c:pt>
                      <c:pt idx="103">
                        <c:v>186.54836553735078</c:v>
                      </c:pt>
                      <c:pt idx="104">
                        <c:v>107.65082108348356</c:v>
                      </c:pt>
                      <c:pt idx="105">
                        <c:v>58.626956045057327</c:v>
                      </c:pt>
                      <c:pt idx="106">
                        <c:v>65.537763399378946</c:v>
                      </c:pt>
                      <c:pt idx="107">
                        <c:v>66.252936693053059</c:v>
                      </c:pt>
                      <c:pt idx="108">
                        <c:v>88.082530856125985</c:v>
                      </c:pt>
                      <c:pt idx="109">
                        <c:v>60.149520437233861</c:v>
                      </c:pt>
                      <c:pt idx="110">
                        <c:v>46.319787988408912</c:v>
                      </c:pt>
                      <c:pt idx="111">
                        <c:v>61.054057360668772</c:v>
                      </c:pt>
                      <c:pt idx="112">
                        <c:v>55.630522574847539</c:v>
                      </c:pt>
                      <c:pt idx="113">
                        <c:v>49.787516917794868</c:v>
                      </c:pt>
                      <c:pt idx="114">
                        <c:v>42.678257582198071</c:v>
                      </c:pt>
                      <c:pt idx="115">
                        <c:v>46.757983836022547</c:v>
                      </c:pt>
                      <c:pt idx="116">
                        <c:v>52.015189053637251</c:v>
                      </c:pt>
                      <c:pt idx="117">
                        <c:v>75.835429010752037</c:v>
                      </c:pt>
                      <c:pt idx="118">
                        <c:v>116.23194621916468</c:v>
                      </c:pt>
                      <c:pt idx="119">
                        <c:v>83.393364422934326</c:v>
                      </c:pt>
                      <c:pt idx="120">
                        <c:v>124.18735245364715</c:v>
                      </c:pt>
                      <c:pt idx="121">
                        <c:v>105.66415958478777</c:v>
                      </c:pt>
                      <c:pt idx="122">
                        <c:v>83.886569981376908</c:v>
                      </c:pt>
                      <c:pt idx="123">
                        <c:v>57.301018234546937</c:v>
                      </c:pt>
                      <c:pt idx="124">
                        <c:v>51.999251607202957</c:v>
                      </c:pt>
                      <c:pt idx="125">
                        <c:v>69.316782309298759</c:v>
                      </c:pt>
                      <c:pt idx="126">
                        <c:v>61.070035885285918</c:v>
                      </c:pt>
                      <c:pt idx="127">
                        <c:v>26.798504842699995</c:v>
                      </c:pt>
                      <c:pt idx="128">
                        <c:v>54.076568442123595</c:v>
                      </c:pt>
                      <c:pt idx="129">
                        <c:v>81.518890816261347</c:v>
                      </c:pt>
                      <c:pt idx="130">
                        <c:v>87.082009986507231</c:v>
                      </c:pt>
                      <c:pt idx="131">
                        <c:v>94.121341100156073</c:v>
                      </c:pt>
                      <c:pt idx="132">
                        <c:v>119.86579602211296</c:v>
                      </c:pt>
                      <c:pt idx="133">
                        <c:v>102.08604358781656</c:v>
                      </c:pt>
                      <c:pt idx="134">
                        <c:v>78.730372202869248</c:v>
                      </c:pt>
                      <c:pt idx="135">
                        <c:v>66.803978835719221</c:v>
                      </c:pt>
                      <c:pt idx="136">
                        <c:v>71.741834315821009</c:v>
                      </c:pt>
                      <c:pt idx="137">
                        <c:v>59.395063808504361</c:v>
                      </c:pt>
                      <c:pt idx="138">
                        <c:v>35.782211667343333</c:v>
                      </c:pt>
                      <c:pt idx="139">
                        <c:v>87.779499063728281</c:v>
                      </c:pt>
                      <c:pt idx="140">
                        <c:v>49.706892325328511</c:v>
                      </c:pt>
                      <c:pt idx="141">
                        <c:v>80.834191506978954</c:v>
                      </c:pt>
                      <c:pt idx="142">
                        <c:v>76.6710530207652</c:v>
                      </c:pt>
                      <c:pt idx="143">
                        <c:v>46.328147608312975</c:v>
                      </c:pt>
                      <c:pt idx="144">
                        <c:v>83.417586564481638</c:v>
                      </c:pt>
                      <c:pt idx="145">
                        <c:v>58.75018676279845</c:v>
                      </c:pt>
                      <c:pt idx="146">
                        <c:v>39.153131786744943</c:v>
                      </c:pt>
                      <c:pt idx="147">
                        <c:v>40.703504554419936</c:v>
                      </c:pt>
                      <c:pt idx="148">
                        <c:v>72.311342104720779</c:v>
                      </c:pt>
                      <c:pt idx="149">
                        <c:v>58.279143280577749</c:v>
                      </c:pt>
                      <c:pt idx="150">
                        <c:v>51.082786072874526</c:v>
                      </c:pt>
                      <c:pt idx="151">
                        <c:v>62.374650796635919</c:v>
                      </c:pt>
                      <c:pt idx="152">
                        <c:v>46.785437161111332</c:v>
                      </c:pt>
                      <c:pt idx="153">
                        <c:v>48.352877132563535</c:v>
                      </c:pt>
                      <c:pt idx="154">
                        <c:v>57.018960006555425</c:v>
                      </c:pt>
                      <c:pt idx="155">
                        <c:v>51.669136815039096</c:v>
                      </c:pt>
                      <c:pt idx="156">
                        <c:v>94.389531122239291</c:v>
                      </c:pt>
                      <c:pt idx="157">
                        <c:v>62.96170017691253</c:v>
                      </c:pt>
                      <c:pt idx="158">
                        <c:v>90.445393715662959</c:v>
                      </c:pt>
                      <c:pt idx="159">
                        <c:v>73.233704263914532</c:v>
                      </c:pt>
                      <c:pt idx="160">
                        <c:v>44.028194942346204</c:v>
                      </c:pt>
                      <c:pt idx="161">
                        <c:v>77.020264939166708</c:v>
                      </c:pt>
                      <c:pt idx="162">
                        <c:v>67.221453934076138</c:v>
                      </c:pt>
                      <c:pt idx="163">
                        <c:v>63.690559704621073</c:v>
                      </c:pt>
                      <c:pt idx="164">
                        <c:v>107.59665080054251</c:v>
                      </c:pt>
                      <c:pt idx="165">
                        <c:v>103.71123994220029</c:v>
                      </c:pt>
                      <c:pt idx="166">
                        <c:v>60.82892288444306</c:v>
                      </c:pt>
                      <c:pt idx="167">
                        <c:v>57.59503403054299</c:v>
                      </c:pt>
                      <c:pt idx="168">
                        <c:v>119.28403858355594</c:v>
                      </c:pt>
                      <c:pt idx="169">
                        <c:v>51.695662463573321</c:v>
                      </c:pt>
                      <c:pt idx="170">
                        <c:v>48.593932091643133</c:v>
                      </c:pt>
                      <c:pt idx="171">
                        <c:v>50.257244398762587</c:v>
                      </c:pt>
                      <c:pt idx="172">
                        <c:v>29.937733417495682</c:v>
                      </c:pt>
                      <c:pt idx="173">
                        <c:v>47.627841850882454</c:v>
                      </c:pt>
                      <c:pt idx="174">
                        <c:v>84.79380535329102</c:v>
                      </c:pt>
                      <c:pt idx="175">
                        <c:v>50.051581714986121</c:v>
                      </c:pt>
                      <c:pt idx="176">
                        <c:v>30.310794772654145</c:v>
                      </c:pt>
                      <c:pt idx="177">
                        <c:v>34.270023391647314</c:v>
                      </c:pt>
                      <c:pt idx="178">
                        <c:v>36.947746978176816</c:v>
                      </c:pt>
                      <c:pt idx="179">
                        <c:v>52.005662061503962</c:v>
                      </c:pt>
                      <c:pt idx="180">
                        <c:v>60.581746777647503</c:v>
                      </c:pt>
                      <c:pt idx="181">
                        <c:v>67.482708210126489</c:v>
                      </c:pt>
                      <c:pt idx="182">
                        <c:v>51.492371967655316</c:v>
                      </c:pt>
                      <c:pt idx="183">
                        <c:v>47.880255093754919</c:v>
                      </c:pt>
                      <c:pt idx="184">
                        <c:v>54.558910370919996</c:v>
                      </c:pt>
                      <c:pt idx="185">
                        <c:v>39.26004889720312</c:v>
                      </c:pt>
                      <c:pt idx="186">
                        <c:v>39.560692449106597</c:v>
                      </c:pt>
                      <c:pt idx="187">
                        <c:v>26.001242515441362</c:v>
                      </c:pt>
                      <c:pt idx="188">
                        <c:v>48.029773230077339</c:v>
                      </c:pt>
                      <c:pt idx="189">
                        <c:v>67.600161036658889</c:v>
                      </c:pt>
                      <c:pt idx="190">
                        <c:v>102.81573067658741</c:v>
                      </c:pt>
                      <c:pt idx="191">
                        <c:v>132.13131131627483</c:v>
                      </c:pt>
                      <c:pt idx="192">
                        <c:v>128.29091627359657</c:v>
                      </c:pt>
                      <c:pt idx="193">
                        <c:v>182.90527055877013</c:v>
                      </c:pt>
                      <c:pt idx="194">
                        <c:v>171.75122858862289</c:v>
                      </c:pt>
                      <c:pt idx="195">
                        <c:v>103.75738001048366</c:v>
                      </c:pt>
                      <c:pt idx="196">
                        <c:v>115.30438511239781</c:v>
                      </c:pt>
                      <c:pt idx="197">
                        <c:v>68.276680558783809</c:v>
                      </c:pt>
                      <c:pt idx="198">
                        <c:v>109.23538979412014</c:v>
                      </c:pt>
                      <c:pt idx="199">
                        <c:v>89.20491981110311</c:v>
                      </c:pt>
                      <c:pt idx="200">
                        <c:v>190.584693058005</c:v>
                      </c:pt>
                      <c:pt idx="201">
                        <c:v>287.18863056635814</c:v>
                      </c:pt>
                      <c:pt idx="202">
                        <c:v>189.64847064391245</c:v>
                      </c:pt>
                      <c:pt idx="203">
                        <c:v>128.8782546620514</c:v>
                      </c:pt>
                      <c:pt idx="204">
                        <c:v>184.24520464941469</c:v>
                      </c:pt>
                      <c:pt idx="205">
                        <c:v>91.662903742511659</c:v>
                      </c:pt>
                      <c:pt idx="206">
                        <c:v>86.268421714384161</c:v>
                      </c:pt>
                      <c:pt idx="207">
                        <c:v>81.041873154235518</c:v>
                      </c:pt>
                      <c:pt idx="208">
                        <c:v>82.879079639466454</c:v>
                      </c:pt>
                      <c:pt idx="209">
                        <c:v>87.361144177300147</c:v>
                      </c:pt>
                      <c:pt idx="210">
                        <c:v>127.94599680001373</c:v>
                      </c:pt>
                      <c:pt idx="211">
                        <c:v>85.697647858862013</c:v>
                      </c:pt>
                      <c:pt idx="212">
                        <c:v>102.045771844355</c:v>
                      </c:pt>
                      <c:pt idx="213">
                        <c:v>102.47810897506483</c:v>
                      </c:pt>
                      <c:pt idx="214">
                        <c:v>139.98663304527352</c:v>
                      </c:pt>
                      <c:pt idx="215">
                        <c:v>183.0727466540767</c:v>
                      </c:pt>
                      <c:pt idx="216">
                        <c:v>276.98693577807387</c:v>
                      </c:pt>
                      <c:pt idx="217">
                        <c:v>265.97887883902723</c:v>
                      </c:pt>
                      <c:pt idx="218">
                        <c:v>256.46843577716777</c:v>
                      </c:pt>
                      <c:pt idx="219">
                        <c:v>182.70013199416434</c:v>
                      </c:pt>
                      <c:pt idx="220">
                        <c:v>178.96105798167392</c:v>
                      </c:pt>
                      <c:pt idx="221">
                        <c:v>119.16165266218141</c:v>
                      </c:pt>
                      <c:pt idx="222">
                        <c:v>84.994137959107306</c:v>
                      </c:pt>
                      <c:pt idx="223">
                        <c:v>107.06663149664799</c:v>
                      </c:pt>
                      <c:pt idx="224">
                        <c:v>101.79195554840094</c:v>
                      </c:pt>
                      <c:pt idx="225">
                        <c:v>89.603963775317979</c:v>
                      </c:pt>
                      <c:pt idx="226">
                        <c:v>77.459212995155426</c:v>
                      </c:pt>
                      <c:pt idx="227">
                        <c:v>89.646420116755607</c:v>
                      </c:pt>
                      <c:pt idx="228">
                        <c:v>144.69559112569246</c:v>
                      </c:pt>
                      <c:pt idx="229">
                        <c:v>114.17697409823883</c:v>
                      </c:pt>
                      <c:pt idx="230">
                        <c:v>79.059214538415645</c:v>
                      </c:pt>
                      <c:pt idx="231">
                        <c:v>71.097615708007098</c:v>
                      </c:pt>
                      <c:pt idx="232">
                        <c:v>66.130158773201501</c:v>
                      </c:pt>
                      <c:pt idx="233">
                        <c:v>65.147728699839575</c:v>
                      </c:pt>
                      <c:pt idx="234">
                        <c:v>58.024795211645639</c:v>
                      </c:pt>
                      <c:pt idx="235">
                        <c:v>64.260225422619058</c:v>
                      </c:pt>
                      <c:pt idx="236">
                        <c:v>64.866642759006936</c:v>
                      </c:pt>
                      <c:pt idx="237">
                        <c:v>145.92203761912089</c:v>
                      </c:pt>
                      <c:pt idx="238">
                        <c:v>85.960234377043491</c:v>
                      </c:pt>
                      <c:pt idx="239">
                        <c:v>38.373815289596273</c:v>
                      </c:pt>
                      <c:pt idx="240">
                        <c:v>69.761130575027565</c:v>
                      </c:pt>
                      <c:pt idx="241">
                        <c:v>70.915930321470839</c:v>
                      </c:pt>
                      <c:pt idx="242">
                        <c:v>70.193770456248856</c:v>
                      </c:pt>
                      <c:pt idx="243">
                        <c:v>65.015615417144375</c:v>
                      </c:pt>
                      <c:pt idx="244">
                        <c:v>53.179749017558279</c:v>
                      </c:pt>
                      <c:pt idx="245">
                        <c:v>41.563662475790515</c:v>
                      </c:pt>
                      <c:pt idx="246">
                        <c:v>32.275702708623065</c:v>
                      </c:pt>
                      <c:pt idx="247">
                        <c:v>41.149991763682728</c:v>
                      </c:pt>
                      <c:pt idx="248">
                        <c:v>48.453237277592279</c:v>
                      </c:pt>
                      <c:pt idx="249">
                        <c:v>52.207938320592412</c:v>
                      </c:pt>
                      <c:pt idx="250">
                        <c:v>55.932277583593915</c:v>
                      </c:pt>
                      <c:pt idx="251">
                        <c:v>41.133569797438099</c:v>
                      </c:pt>
                      <c:pt idx="252">
                        <c:v>52.744947827216251</c:v>
                      </c:pt>
                      <c:pt idx="253">
                        <c:v>49.242811443844197</c:v>
                      </c:pt>
                      <c:pt idx="254">
                        <c:v>43.408789639697773</c:v>
                      </c:pt>
                      <c:pt idx="255">
                        <c:v>65.724444090810948</c:v>
                      </c:pt>
                      <c:pt idx="256">
                        <c:v>49.913901614467626</c:v>
                      </c:pt>
                      <c:pt idx="257">
                        <c:v>37.247385019546897</c:v>
                      </c:pt>
                      <c:pt idx="258">
                        <c:v>41.56639263001091</c:v>
                      </c:pt>
                      <c:pt idx="259">
                        <c:v>38.712093657474291</c:v>
                      </c:pt>
                      <c:pt idx="260">
                        <c:v>24.441216904943101</c:v>
                      </c:pt>
                      <c:pt idx="261">
                        <c:v>43.325079275627097</c:v>
                      </c:pt>
                      <c:pt idx="262">
                        <c:v>47.150200049051705</c:v>
                      </c:pt>
                      <c:pt idx="263">
                        <c:v>41.684899395384342</c:v>
                      </c:pt>
                      <c:pt idx="264">
                        <c:v>57.516718654360439</c:v>
                      </c:pt>
                      <c:pt idx="265">
                        <c:v>37.524405389111401</c:v>
                      </c:pt>
                      <c:pt idx="266">
                        <c:v>44.219923127373391</c:v>
                      </c:pt>
                      <c:pt idx="267">
                        <c:v>34.184563588877069</c:v>
                      </c:pt>
                      <c:pt idx="268">
                        <c:v>58.468691950470891</c:v>
                      </c:pt>
                      <c:pt idx="269">
                        <c:v>47.101971069178234</c:v>
                      </c:pt>
                      <c:pt idx="270">
                        <c:v>29.140050579812051</c:v>
                      </c:pt>
                      <c:pt idx="271">
                        <c:v>46.742006285030961</c:v>
                      </c:pt>
                      <c:pt idx="272">
                        <c:v>42.542039422918258</c:v>
                      </c:pt>
                      <c:pt idx="273">
                        <c:v>44.299742483198976</c:v>
                      </c:pt>
                      <c:pt idx="274">
                        <c:v>41.533593763718187</c:v>
                      </c:pt>
                      <c:pt idx="275">
                        <c:v>80.49314884691286</c:v>
                      </c:pt>
                      <c:pt idx="276">
                        <c:v>214.2035552338688</c:v>
                      </c:pt>
                      <c:pt idx="277">
                        <c:v>123.29146481834282</c:v>
                      </c:pt>
                      <c:pt idx="278">
                        <c:v>102.81887735019529</c:v>
                      </c:pt>
                      <c:pt idx="279">
                        <c:v>80.842699807763495</c:v>
                      </c:pt>
                      <c:pt idx="280">
                        <c:v>96.228711362691712</c:v>
                      </c:pt>
                      <c:pt idx="281">
                        <c:v>81.699163433841619</c:v>
                      </c:pt>
                      <c:pt idx="282">
                        <c:v>85.53847370083993</c:v>
                      </c:pt>
                      <c:pt idx="283">
                        <c:v>86.954568224533148</c:v>
                      </c:pt>
                      <c:pt idx="284">
                        <c:v>115.81408438121602</c:v>
                      </c:pt>
                      <c:pt idx="285">
                        <c:v>262.05554287071811</c:v>
                      </c:pt>
                      <c:pt idx="286">
                        <c:v>196.67388472390758</c:v>
                      </c:pt>
                      <c:pt idx="287">
                        <c:v>154.99658564520712</c:v>
                      </c:pt>
                      <c:pt idx="288">
                        <c:v>227.00257281204597</c:v>
                      </c:pt>
                      <c:pt idx="289">
                        <c:v>300.06890999899895</c:v>
                      </c:pt>
                      <c:pt idx="290">
                        <c:v>196.13208575584272</c:v>
                      </c:pt>
                      <c:pt idx="291">
                        <c:v>126.29780790101535</c:v>
                      </c:pt>
                      <c:pt idx="292">
                        <c:v>105.36301830717304</c:v>
                      </c:pt>
                      <c:pt idx="293">
                        <c:v>108.64124539925734</c:v>
                      </c:pt>
                      <c:pt idx="294">
                        <c:v>125.08923832516624</c:v>
                      </c:pt>
                      <c:pt idx="295">
                        <c:v>74.419684637622041</c:v>
                      </c:pt>
                      <c:pt idx="296">
                        <c:v>74.998721423417891</c:v>
                      </c:pt>
                      <c:pt idx="297">
                        <c:v>85.504053039049268</c:v>
                      </c:pt>
                      <c:pt idx="298">
                        <c:v>103.78427414956663</c:v>
                      </c:pt>
                      <c:pt idx="299">
                        <c:v>133.76483785832514</c:v>
                      </c:pt>
                      <c:pt idx="300">
                        <c:v>176.38541190997344</c:v>
                      </c:pt>
                      <c:pt idx="301">
                        <c:v>156.65481496285355</c:v>
                      </c:pt>
                      <c:pt idx="302">
                        <c:v>109.97682533540954</c:v>
                      </c:pt>
                      <c:pt idx="303">
                        <c:v>91.151555582390202</c:v>
                      </c:pt>
                      <c:pt idx="304">
                        <c:v>107.01494524965484</c:v>
                      </c:pt>
                      <c:pt idx="305">
                        <c:v>150.6285000497513</c:v>
                      </c:pt>
                      <c:pt idx="306">
                        <c:v>192.73964047181011</c:v>
                      </c:pt>
                      <c:pt idx="307">
                        <c:v>204.1431752852389</c:v>
                      </c:pt>
                      <c:pt idx="308">
                        <c:v>286.13120603409004</c:v>
                      </c:pt>
                      <c:pt idx="309">
                        <c:v>364.78569523272415</c:v>
                      </c:pt>
                      <c:pt idx="310">
                        <c:v>232.48113132238817</c:v>
                      </c:pt>
                      <c:pt idx="311">
                        <c:v>223.64099052924476</c:v>
                      </c:pt>
                      <c:pt idx="312">
                        <c:v>171.79345352389515</c:v>
                      </c:pt>
                      <c:pt idx="313">
                        <c:v>116.64685129510254</c:v>
                      </c:pt>
                      <c:pt idx="314">
                        <c:v>131.9064357724142</c:v>
                      </c:pt>
                      <c:pt idx="315">
                        <c:v>126.66838958830768</c:v>
                      </c:pt>
                      <c:pt idx="316">
                        <c:v>98.924146267349784</c:v>
                      </c:pt>
                      <c:pt idx="317">
                        <c:v>135.22781941464839</c:v>
                      </c:pt>
                      <c:pt idx="318">
                        <c:v>249.66742886807015</c:v>
                      </c:pt>
                      <c:pt idx="319">
                        <c:v>261.13387544215027</c:v>
                      </c:pt>
                      <c:pt idx="320">
                        <c:v>272.99259202355404</c:v>
                      </c:pt>
                      <c:pt idx="321">
                        <c:v>133.00828398789702</c:v>
                      </c:pt>
                      <c:pt idx="322">
                        <c:v>144.54345744769108</c:v>
                      </c:pt>
                      <c:pt idx="323">
                        <c:v>218.48541792798761</c:v>
                      </c:pt>
                      <c:pt idx="324">
                        <c:v>187.98364330587444</c:v>
                      </c:pt>
                      <c:pt idx="325">
                        <c:v>124.68667796701405</c:v>
                      </c:pt>
                      <c:pt idx="326">
                        <c:v>83.269504738437689</c:v>
                      </c:pt>
                      <c:pt idx="327">
                        <c:v>95.453392690036864</c:v>
                      </c:pt>
                      <c:pt idx="328">
                        <c:v>135.96707665203456</c:v>
                      </c:pt>
                      <c:pt idx="329">
                        <c:v>195.71613756653363</c:v>
                      </c:pt>
                      <c:pt idx="330">
                        <c:v>235.12978962388573</c:v>
                      </c:pt>
                      <c:pt idx="331">
                        <c:v>200.23578717258292</c:v>
                      </c:pt>
                      <c:pt idx="332">
                        <c:v>207.45640232488094</c:v>
                      </c:pt>
                      <c:pt idx="333">
                        <c:v>273.76858246435779</c:v>
                      </c:pt>
                      <c:pt idx="334">
                        <c:v>375.0997644688569</c:v>
                      </c:pt>
                      <c:pt idx="335">
                        <c:v>409.29306573226336</c:v>
                      </c:pt>
                      <c:pt idx="336">
                        <c:v>324.18262198579055</c:v>
                      </c:pt>
                      <c:pt idx="337">
                        <c:v>189.09411804994639</c:v>
                      </c:pt>
                      <c:pt idx="338">
                        <c:v>164.80749728978182</c:v>
                      </c:pt>
                      <c:pt idx="339">
                        <c:v>89.080746109186393</c:v>
                      </c:pt>
                      <c:pt idx="340">
                        <c:v>82.188169670003177</c:v>
                      </c:pt>
                      <c:pt idx="341">
                        <c:v>79.106660452855039</c:v>
                      </c:pt>
                      <c:pt idx="342">
                        <c:v>76.875439926977677</c:v>
                      </c:pt>
                      <c:pt idx="343">
                        <c:v>80.940342365861298</c:v>
                      </c:pt>
                      <c:pt idx="344">
                        <c:v>96.734490762780723</c:v>
                      </c:pt>
                      <c:pt idx="345">
                        <c:v>168.87176835881746</c:v>
                      </c:pt>
                      <c:pt idx="346">
                        <c:v>70.921311129927105</c:v>
                      </c:pt>
                      <c:pt idx="347">
                        <c:v>90.919018439954769</c:v>
                      </c:pt>
                      <c:pt idx="348">
                        <c:v>111.70159495623157</c:v>
                      </c:pt>
                      <c:pt idx="349">
                        <c:v>71.900736667328999</c:v>
                      </c:pt>
                      <c:pt idx="350">
                        <c:v>60.569361463210761</c:v>
                      </c:pt>
                      <c:pt idx="351">
                        <c:v>61.68741982836594</c:v>
                      </c:pt>
                      <c:pt idx="352">
                        <c:v>63.702030986915496</c:v>
                      </c:pt>
                      <c:pt idx="353">
                        <c:v>63.779502711867735</c:v>
                      </c:pt>
                      <c:pt idx="354">
                        <c:v>71.941932914830531</c:v>
                      </c:pt>
                      <c:pt idx="355">
                        <c:v>46.800605187082475</c:v>
                      </c:pt>
                      <c:pt idx="356">
                        <c:v>51.160911184080739</c:v>
                      </c:pt>
                      <c:pt idx="357">
                        <c:v>73.463618121425995</c:v>
                      </c:pt>
                      <c:pt idx="358">
                        <c:v>70.697284506109312</c:v>
                      </c:pt>
                      <c:pt idx="359">
                        <c:v>69.855629280133329</c:v>
                      </c:pt>
                      <c:pt idx="360">
                        <c:v>95.427206556904764</c:v>
                      </c:pt>
                      <c:pt idx="361">
                        <c:v>61.370846752169363</c:v>
                      </c:pt>
                      <c:pt idx="362">
                        <c:v>70.529499398396979</c:v>
                      </c:pt>
                      <c:pt idx="363">
                        <c:v>46.726598482709669</c:v>
                      </c:pt>
                      <c:pt idx="364">
                        <c:v>71.226594421136596</c:v>
                      </c:pt>
                      <c:pt idx="365">
                        <c:v>70.666142906857715</c:v>
                      </c:pt>
                      <c:pt idx="366">
                        <c:v>62.701505104612075</c:v>
                      </c:pt>
                      <c:pt idx="367">
                        <c:v>54.436130563247211</c:v>
                      </c:pt>
                      <c:pt idx="368">
                        <c:v>40.54782447219921</c:v>
                      </c:pt>
                      <c:pt idx="369">
                        <c:v>49.418839762746288</c:v>
                      </c:pt>
                      <c:pt idx="370">
                        <c:v>44.986145335055582</c:v>
                      </c:pt>
                      <c:pt idx="371">
                        <c:v>51.276385983355183</c:v>
                      </c:pt>
                      <c:pt idx="372">
                        <c:v>73.249159635535534</c:v>
                      </c:pt>
                      <c:pt idx="373">
                        <c:v>75.682445120386333</c:v>
                      </c:pt>
                      <c:pt idx="374">
                        <c:v>66.759182205563903</c:v>
                      </c:pt>
                      <c:pt idx="375">
                        <c:v>45.23494262907198</c:v>
                      </c:pt>
                      <c:pt idx="376">
                        <c:v>56.197208514946674</c:v>
                      </c:pt>
                      <c:pt idx="377">
                        <c:v>70.00692080300874</c:v>
                      </c:pt>
                      <c:pt idx="378">
                        <c:v>68.258795057809351</c:v>
                      </c:pt>
                      <c:pt idx="379">
                        <c:v>72.491937652611099</c:v>
                      </c:pt>
                      <c:pt idx="380">
                        <c:v>41.210672275465235</c:v>
                      </c:pt>
                      <c:pt idx="381">
                        <c:v>79.449830163347727</c:v>
                      </c:pt>
                      <c:pt idx="382">
                        <c:v>153.83203622756946</c:v>
                      </c:pt>
                      <c:pt idx="383">
                        <c:v>161.06550247061696</c:v>
                      </c:pt>
                      <c:pt idx="384">
                        <c:v>178.46270244618461</c:v>
                      </c:pt>
                      <c:pt idx="385">
                        <c:v>126.47684848234114</c:v>
                      </c:pt>
                      <c:pt idx="386">
                        <c:v>112.08708782635856</c:v>
                      </c:pt>
                      <c:pt idx="387">
                        <c:v>116.31136659425113</c:v>
                      </c:pt>
                      <c:pt idx="388">
                        <c:v>110.50652011212888</c:v>
                      </c:pt>
                      <c:pt idx="389">
                        <c:v>91.847320297378189</c:v>
                      </c:pt>
                      <c:pt idx="390">
                        <c:v>120.50589193872212</c:v>
                      </c:pt>
                      <c:pt idx="391">
                        <c:v>86.392065407619882</c:v>
                      </c:pt>
                      <c:pt idx="392">
                        <c:v>92.850345200429587</c:v>
                      </c:pt>
                      <c:pt idx="393">
                        <c:v>91.80831069962187</c:v>
                      </c:pt>
                      <c:pt idx="394">
                        <c:v>155.22094114564115</c:v>
                      </c:pt>
                      <c:pt idx="395">
                        <c:v>151.06242569105018</c:v>
                      </c:pt>
                      <c:pt idx="396">
                        <c:v>144.78795132755852</c:v>
                      </c:pt>
                      <c:pt idx="397">
                        <c:v>112.85786854607232</c:v>
                      </c:pt>
                      <c:pt idx="398">
                        <c:v>90.853825343656965</c:v>
                      </c:pt>
                      <c:pt idx="399">
                        <c:v>107.11891884259525</c:v>
                      </c:pt>
                      <c:pt idx="400">
                        <c:v>100.69752924955802</c:v>
                      </c:pt>
                      <c:pt idx="401">
                        <c:v>118.00008759375373</c:v>
                      </c:pt>
                      <c:pt idx="402">
                        <c:v>113.47987442212812</c:v>
                      </c:pt>
                      <c:pt idx="403">
                        <c:v>89.850025404822006</c:v>
                      </c:pt>
                      <c:pt idx="404">
                        <c:v>74.564463217361023</c:v>
                      </c:pt>
                      <c:pt idx="405">
                        <c:v>119.6402226279145</c:v>
                      </c:pt>
                      <c:pt idx="406">
                        <c:v>97.183543604040452</c:v>
                      </c:pt>
                      <c:pt idx="407">
                        <c:v>123.4984188536549</c:v>
                      </c:pt>
                      <c:pt idx="408">
                        <c:v>150.22164841309194</c:v>
                      </c:pt>
                      <c:pt idx="409">
                        <c:v>103.80769974011561</c:v>
                      </c:pt>
                      <c:pt idx="410">
                        <c:v>110.04167891175661</c:v>
                      </c:pt>
                      <c:pt idx="411">
                        <c:v>79.85126948395208</c:v>
                      </c:pt>
                      <c:pt idx="412">
                        <c:v>111.61376794675361</c:v>
                      </c:pt>
                      <c:pt idx="413">
                        <c:v>139.4521785007739</c:v>
                      </c:pt>
                      <c:pt idx="414">
                        <c:v>64.844263865376831</c:v>
                      </c:pt>
                      <c:pt idx="415">
                        <c:v>174.37010011579358</c:v>
                      </c:pt>
                      <c:pt idx="416">
                        <c:v>101.24430989936384</c:v>
                      </c:pt>
                      <c:pt idx="417">
                        <c:v>91.731975256121572</c:v>
                      </c:pt>
                      <c:pt idx="418">
                        <c:v>76.771385688980516</c:v>
                      </c:pt>
                      <c:pt idx="419">
                        <c:v>120.39655900912341</c:v>
                      </c:pt>
                      <c:pt idx="420">
                        <c:v>104.17385903715507</c:v>
                      </c:pt>
                      <c:pt idx="421">
                        <c:v>114.52262278415289</c:v>
                      </c:pt>
                      <c:pt idx="422">
                        <c:v>311.86501901012787</c:v>
                      </c:pt>
                      <c:pt idx="423">
                        <c:v>471.89960601301277</c:v>
                      </c:pt>
                      <c:pt idx="424">
                        <c:v>428.22086282273892</c:v>
                      </c:pt>
                      <c:pt idx="425">
                        <c:v>277.17555103975673</c:v>
                      </c:pt>
                      <c:pt idx="426">
                        <c:v>289.73341658648962</c:v>
                      </c:pt>
                      <c:pt idx="427">
                        <c:v>297.35083310867344</c:v>
                      </c:pt>
                      <c:pt idx="428">
                        <c:v>222.75036607811739</c:v>
                      </c:pt>
                      <c:pt idx="429">
                        <c:v>308.82149976319084</c:v>
                      </c:pt>
                      <c:pt idx="430">
                        <c:v>223.95681193608658</c:v>
                      </c:pt>
                      <c:pt idx="431">
                        <c:v>217.25270221451811</c:v>
                      </c:pt>
                      <c:pt idx="432">
                        <c:v>220.01352127118287</c:v>
                      </c:pt>
                      <c:pt idx="433">
                        <c:v>160.51460867541368</c:v>
                      </c:pt>
                      <c:pt idx="434">
                        <c:v>214.00602082275196</c:v>
                      </c:pt>
                      <c:pt idx="435">
                        <c:v>142.30109264982539</c:v>
                      </c:pt>
                      <c:pt idx="436">
                        <c:v>168.53262100295444</c:v>
                      </c:pt>
                      <c:pt idx="437">
                        <c:v>130.60606585710519</c:v>
                      </c:pt>
                      <c:pt idx="438">
                        <c:v>158.71658235150517</c:v>
                      </c:pt>
                      <c:pt idx="439">
                        <c:v>117.17092042345708</c:v>
                      </c:pt>
                      <c:pt idx="440">
                        <c:v>137.93782364782172</c:v>
                      </c:pt>
                      <c:pt idx="441">
                        <c:v>117.15475986385412</c:v>
                      </c:pt>
                      <c:pt idx="442">
                        <c:v>170.07976886675601</c:v>
                      </c:pt>
                      <c:pt idx="443">
                        <c:v>122.78909723168437</c:v>
                      </c:pt>
                      <c:pt idx="444">
                        <c:v>109.72345847309272</c:v>
                      </c:pt>
                      <c:pt idx="445">
                        <c:v>113.2038969625051</c:v>
                      </c:pt>
                      <c:pt idx="446">
                        <c:v>168.94511175119743</c:v>
                      </c:pt>
                      <c:pt idx="447">
                        <c:v>109.26932306295569</c:v>
                      </c:pt>
                      <c:pt idx="448">
                        <c:v>106.33151608817094</c:v>
                      </c:pt>
                      <c:pt idx="449">
                        <c:v>134.18637513206866</c:v>
                      </c:pt>
                      <c:pt idx="450">
                        <c:v>124.45518357535279</c:v>
                      </c:pt>
                      <c:pt idx="451">
                        <c:v>114.02591056689477</c:v>
                      </c:pt>
                      <c:pt idx="452">
                        <c:v>70.534230415861344</c:v>
                      </c:pt>
                      <c:pt idx="453">
                        <c:v>118.34813193159725</c:v>
                      </c:pt>
                      <c:pt idx="454">
                        <c:v>123.58010561104904</c:v>
                      </c:pt>
                      <c:pt idx="455">
                        <c:v>101.64100539255526</c:v>
                      </c:pt>
                      <c:pt idx="456">
                        <c:v>155.5459238332808</c:v>
                      </c:pt>
                      <c:pt idx="457">
                        <c:v>112.39229753618571</c:v>
                      </c:pt>
                      <c:pt idx="458">
                        <c:v>114.71197688346503</c:v>
                      </c:pt>
                      <c:pt idx="459">
                        <c:v>136.14005783456037</c:v>
                      </c:pt>
                      <c:pt idx="460">
                        <c:v>168.86431793056866</c:v>
                      </c:pt>
                      <c:pt idx="461">
                        <c:v>113.44036220098891</c:v>
                      </c:pt>
                      <c:pt idx="462">
                        <c:v>66.863541591289007</c:v>
                      </c:pt>
                      <c:pt idx="463">
                        <c:v>65.819207689775169</c:v>
                      </c:pt>
                      <c:pt idx="464">
                        <c:v>61.217715738538267</c:v>
                      </c:pt>
                      <c:pt idx="465">
                        <c:v>80.750949749032145</c:v>
                      </c:pt>
                      <c:pt idx="466">
                        <c:v>82.504346861804905</c:v>
                      </c:pt>
                      <c:pt idx="467">
                        <c:v>107.25698305160398</c:v>
                      </c:pt>
                      <c:pt idx="468">
                        <c:v>93.728349918089577</c:v>
                      </c:pt>
                      <c:pt idx="469">
                        <c:v>103.22780761137348</c:v>
                      </c:pt>
                      <c:pt idx="470">
                        <c:v>85.399378118758676</c:v>
                      </c:pt>
                      <c:pt idx="471">
                        <c:v>77.011390305039242</c:v>
                      </c:pt>
                      <c:pt idx="472">
                        <c:v>68.127827437249735</c:v>
                      </c:pt>
                      <c:pt idx="473">
                        <c:v>107.13857638718206</c:v>
                      </c:pt>
                      <c:pt idx="474">
                        <c:v>98.328751249652058</c:v>
                      </c:pt>
                      <c:pt idx="475">
                        <c:v>111.7821786694076</c:v>
                      </c:pt>
                      <c:pt idx="476">
                        <c:v>82.312294740144111</c:v>
                      </c:pt>
                      <c:pt idx="477">
                        <c:v>135.26821898061974</c:v>
                      </c:pt>
                      <c:pt idx="478">
                        <c:v>254.70104507392364</c:v>
                      </c:pt>
                      <c:pt idx="479">
                        <c:v>184.80942858361036</c:v>
                      </c:pt>
                      <c:pt idx="480">
                        <c:v>293.14728564522727</c:v>
                      </c:pt>
                      <c:pt idx="481">
                        <c:v>384.3943885490844</c:v>
                      </c:pt>
                      <c:pt idx="482">
                        <c:v>649.7076594053899</c:v>
                      </c:pt>
                    </c:numCache>
                  </c:numRef>
                </c:val>
                <c:smooth val="0"/>
                <c:extLst xmlns:c15="http://schemas.microsoft.com/office/drawing/2012/chart">
                  <c:ext xmlns:c16="http://schemas.microsoft.com/office/drawing/2014/chart" uri="{C3380CC4-5D6E-409C-BE32-E72D297353CC}">
                    <c16:uniqueId val="{00000004-916E-47F1-8F7A-C61EB15C041B}"/>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Uncertainty!$H$4</c15:sqref>
                        </c15:formulaRef>
                      </c:ext>
                    </c:extLst>
                    <c:strCache>
                      <c:ptCount val="1"/>
                      <c:pt idx="0">
                        <c:v>Government spending</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Uncertainty!$H$6:$H$600</c15:sqref>
                        </c15:formulaRef>
                      </c:ext>
                    </c:extLst>
                    <c:numCache>
                      <c:formatCode>#,##0</c:formatCode>
                      <c:ptCount val="595"/>
                      <c:pt idx="0">
                        <c:v>394.09974665172098</c:v>
                      </c:pt>
                      <c:pt idx="1">
                        <c:v>225.03278049653071</c:v>
                      </c:pt>
                      <c:pt idx="2">
                        <c:v>102.02633957007627</c:v>
                      </c:pt>
                      <c:pt idx="3">
                        <c:v>138.08052902934818</c:v>
                      </c:pt>
                      <c:pt idx="4">
                        <c:v>167.56890890257219</c:v>
                      </c:pt>
                      <c:pt idx="5">
                        <c:v>182.43722914896264</c:v>
                      </c:pt>
                      <c:pt idx="6">
                        <c:v>201.22260929019575</c:v>
                      </c:pt>
                      <c:pt idx="7">
                        <c:v>217.70667160882908</c:v>
                      </c:pt>
                      <c:pt idx="8">
                        <c:v>126.92818413556344</c:v>
                      </c:pt>
                      <c:pt idx="9">
                        <c:v>103.62251076805659</c:v>
                      </c:pt>
                      <c:pt idx="10">
                        <c:v>99.34415386015722</c:v>
                      </c:pt>
                      <c:pt idx="11">
                        <c:v>225.52253117899971</c:v>
                      </c:pt>
                      <c:pt idx="12">
                        <c:v>269.41088595674023</c:v>
                      </c:pt>
                      <c:pt idx="13">
                        <c:v>382.68207708955293</c:v>
                      </c:pt>
                      <c:pt idx="14">
                        <c:v>166.69585261651565</c:v>
                      </c:pt>
                      <c:pt idx="15">
                        <c:v>121.65104959498669</c:v>
                      </c:pt>
                      <c:pt idx="16">
                        <c:v>124.33797001406433</c:v>
                      </c:pt>
                      <c:pt idx="17">
                        <c:v>156.157049867404</c:v>
                      </c:pt>
                      <c:pt idx="18">
                        <c:v>197.30766481196449</c:v>
                      </c:pt>
                      <c:pt idx="19">
                        <c:v>148.4199988079275</c:v>
                      </c:pt>
                      <c:pt idx="20">
                        <c:v>204.38776045581332</c:v>
                      </c:pt>
                      <c:pt idx="21">
                        <c:v>229.72193591052428</c:v>
                      </c:pt>
                      <c:pt idx="22">
                        <c:v>120.16003556950307</c:v>
                      </c:pt>
                      <c:pt idx="23">
                        <c:v>134.30015690121243</c:v>
                      </c:pt>
                      <c:pt idx="24">
                        <c:v>188.21553454797308</c:v>
                      </c:pt>
                      <c:pt idx="25">
                        <c:v>56.394513464991178</c:v>
                      </c:pt>
                      <c:pt idx="26">
                        <c:v>101.23549599030626</c:v>
                      </c:pt>
                      <c:pt idx="27">
                        <c:v>103.44112017525484</c:v>
                      </c:pt>
                      <c:pt idx="28">
                        <c:v>80.507051775430028</c:v>
                      </c:pt>
                      <c:pt idx="29">
                        <c:v>93.590654898422386</c:v>
                      </c:pt>
                      <c:pt idx="30">
                        <c:v>66.486465902889108</c:v>
                      </c:pt>
                      <c:pt idx="31">
                        <c:v>79.590770362670085</c:v>
                      </c:pt>
                      <c:pt idx="32">
                        <c:v>105.68091595155991</c:v>
                      </c:pt>
                      <c:pt idx="33">
                        <c:v>459.44935909393871</c:v>
                      </c:pt>
                      <c:pt idx="34">
                        <c:v>513.71595998256657</c:v>
                      </c:pt>
                      <c:pt idx="35">
                        <c:v>284.464050078833</c:v>
                      </c:pt>
                      <c:pt idx="36">
                        <c:v>324.56992647253128</c:v>
                      </c:pt>
                      <c:pt idx="37">
                        <c:v>146.22697837462471</c:v>
                      </c:pt>
                      <c:pt idx="38">
                        <c:v>87.94254562399162</c:v>
                      </c:pt>
                      <c:pt idx="39">
                        <c:v>71.479177141772766</c:v>
                      </c:pt>
                      <c:pt idx="40">
                        <c:v>62.942219281028173</c:v>
                      </c:pt>
                      <c:pt idx="41">
                        <c:v>89.431725035746425</c:v>
                      </c:pt>
                      <c:pt idx="42">
                        <c:v>107.90990980935557</c:v>
                      </c:pt>
                      <c:pt idx="43">
                        <c:v>52.309489306156522</c:v>
                      </c:pt>
                      <c:pt idx="44">
                        <c:v>87.5107065493021</c:v>
                      </c:pt>
                      <c:pt idx="45">
                        <c:v>100.97495232684406</c:v>
                      </c:pt>
                      <c:pt idx="46">
                        <c:v>281.51051192367925</c:v>
                      </c:pt>
                      <c:pt idx="47">
                        <c:v>138.80178630980276</c:v>
                      </c:pt>
                      <c:pt idx="48">
                        <c:v>186.57824380094976</c:v>
                      </c:pt>
                      <c:pt idx="49">
                        <c:v>77.562570240334622</c:v>
                      </c:pt>
                      <c:pt idx="50">
                        <c:v>40.304036337819284</c:v>
                      </c:pt>
                      <c:pt idx="51">
                        <c:v>80.200242284103254</c:v>
                      </c:pt>
                      <c:pt idx="52">
                        <c:v>48.447274566345754</c:v>
                      </c:pt>
                      <c:pt idx="53">
                        <c:v>63.86188838179006</c:v>
                      </c:pt>
                      <c:pt idx="54">
                        <c:v>65.904852324659942</c:v>
                      </c:pt>
                      <c:pt idx="55">
                        <c:v>87.934705726216123</c:v>
                      </c:pt>
                      <c:pt idx="56">
                        <c:v>38.780755657666482</c:v>
                      </c:pt>
                      <c:pt idx="57">
                        <c:v>87.271288683131189</c:v>
                      </c:pt>
                      <c:pt idx="58">
                        <c:v>80.417920733927048</c:v>
                      </c:pt>
                      <c:pt idx="59">
                        <c:v>114.59994029782992</c:v>
                      </c:pt>
                      <c:pt idx="60">
                        <c:v>172.36596403704834</c:v>
                      </c:pt>
                      <c:pt idx="61">
                        <c:v>97.256047702821064</c:v>
                      </c:pt>
                      <c:pt idx="62">
                        <c:v>63.675576012597467</c:v>
                      </c:pt>
                      <c:pt idx="63">
                        <c:v>84.996202676689663</c:v>
                      </c:pt>
                      <c:pt idx="64">
                        <c:v>102.01441149404398</c:v>
                      </c:pt>
                      <c:pt idx="65">
                        <c:v>90.242751354903021</c:v>
                      </c:pt>
                      <c:pt idx="66">
                        <c:v>159.70782874705225</c:v>
                      </c:pt>
                      <c:pt idx="67">
                        <c:v>183.76438037439763</c:v>
                      </c:pt>
                      <c:pt idx="68">
                        <c:v>365.67755383105094</c:v>
                      </c:pt>
                      <c:pt idx="69">
                        <c:v>451.83923071128197</c:v>
                      </c:pt>
                      <c:pt idx="70">
                        <c:v>245.8742251169725</c:v>
                      </c:pt>
                      <c:pt idx="71">
                        <c:v>148.24368164769325</c:v>
                      </c:pt>
                      <c:pt idx="72">
                        <c:v>334.92006184480397</c:v>
                      </c:pt>
                      <c:pt idx="73">
                        <c:v>378.74053248515355</c:v>
                      </c:pt>
                      <c:pt idx="74">
                        <c:v>76.459148373996214</c:v>
                      </c:pt>
                      <c:pt idx="75">
                        <c:v>44.348193135817183</c:v>
                      </c:pt>
                      <c:pt idx="76">
                        <c:v>35.128406805668021</c:v>
                      </c:pt>
                      <c:pt idx="77">
                        <c:v>62.020345056614879</c:v>
                      </c:pt>
                      <c:pt idx="78">
                        <c:v>84.930926705018848</c:v>
                      </c:pt>
                      <c:pt idx="79">
                        <c:v>82.69143181729919</c:v>
                      </c:pt>
                      <c:pt idx="80">
                        <c:v>79.752456448480999</c:v>
                      </c:pt>
                      <c:pt idx="81">
                        <c:v>70.267699208310773</c:v>
                      </c:pt>
                      <c:pt idx="82">
                        <c:v>167.18434918441019</c:v>
                      </c:pt>
                      <c:pt idx="83">
                        <c:v>156.00098614609215</c:v>
                      </c:pt>
                      <c:pt idx="84">
                        <c:v>189.19408875612095</c:v>
                      </c:pt>
                      <c:pt idx="85">
                        <c:v>158.91806393278091</c:v>
                      </c:pt>
                      <c:pt idx="86">
                        <c:v>103.92722408751919</c:v>
                      </c:pt>
                      <c:pt idx="87">
                        <c:v>70.160858035398533</c:v>
                      </c:pt>
                      <c:pt idx="88">
                        <c:v>86.890752717469837</c:v>
                      </c:pt>
                      <c:pt idx="89">
                        <c:v>114.94582214017767</c:v>
                      </c:pt>
                      <c:pt idx="90">
                        <c:v>126.39168833559611</c:v>
                      </c:pt>
                      <c:pt idx="91">
                        <c:v>199.47639281584406</c:v>
                      </c:pt>
                      <c:pt idx="92">
                        <c:v>209.73934094460071</c:v>
                      </c:pt>
                      <c:pt idx="93">
                        <c:v>280.59643733853187</c:v>
                      </c:pt>
                      <c:pt idx="94">
                        <c:v>205.59357035073867</c:v>
                      </c:pt>
                      <c:pt idx="95">
                        <c:v>95.51878479310821</c:v>
                      </c:pt>
                      <c:pt idx="96">
                        <c:v>144.87465346789298</c:v>
                      </c:pt>
                      <c:pt idx="97">
                        <c:v>201.39138759977845</c:v>
                      </c:pt>
                      <c:pt idx="98">
                        <c:v>130.7559434042781</c:v>
                      </c:pt>
                      <c:pt idx="99">
                        <c:v>91.979628972745331</c:v>
                      </c:pt>
                      <c:pt idx="100">
                        <c:v>197.31228039507556</c:v>
                      </c:pt>
                      <c:pt idx="101">
                        <c:v>86.464108870099182</c:v>
                      </c:pt>
                      <c:pt idx="102">
                        <c:v>155.91813264684225</c:v>
                      </c:pt>
                      <c:pt idx="103">
                        <c:v>170.6411705050308</c:v>
                      </c:pt>
                      <c:pt idx="104">
                        <c:v>94.012694821311655</c:v>
                      </c:pt>
                      <c:pt idx="105">
                        <c:v>45.975380312402912</c:v>
                      </c:pt>
                      <c:pt idx="106">
                        <c:v>46.741818083454206</c:v>
                      </c:pt>
                      <c:pt idx="107">
                        <c:v>49.780411633906375</c:v>
                      </c:pt>
                      <c:pt idx="108">
                        <c:v>71.267344431499168</c:v>
                      </c:pt>
                      <c:pt idx="109">
                        <c:v>84.586438168605426</c:v>
                      </c:pt>
                      <c:pt idx="110">
                        <c:v>43.089749193606863</c:v>
                      </c:pt>
                      <c:pt idx="111">
                        <c:v>38.115454667435927</c:v>
                      </c:pt>
                      <c:pt idx="112">
                        <c:v>45.221628456139463</c:v>
                      </c:pt>
                      <c:pt idx="113">
                        <c:v>19.043113222454753</c:v>
                      </c:pt>
                      <c:pt idx="114">
                        <c:v>52.681706044173538</c:v>
                      </c:pt>
                      <c:pt idx="115">
                        <c:v>44.795817627791969</c:v>
                      </c:pt>
                      <c:pt idx="116">
                        <c:v>35.482893676099636</c:v>
                      </c:pt>
                      <c:pt idx="117">
                        <c:v>61.33112082486484</c:v>
                      </c:pt>
                      <c:pt idx="118">
                        <c:v>147.6710006258233</c:v>
                      </c:pt>
                      <c:pt idx="119">
                        <c:v>73.773748530069852</c:v>
                      </c:pt>
                      <c:pt idx="120">
                        <c:v>127.88320463317474</c:v>
                      </c:pt>
                      <c:pt idx="121">
                        <c:v>129.56722738667241</c:v>
                      </c:pt>
                      <c:pt idx="122">
                        <c:v>120.05672266276061</c:v>
                      </c:pt>
                      <c:pt idx="123">
                        <c:v>63.579260200982546</c:v>
                      </c:pt>
                      <c:pt idx="124">
                        <c:v>46.400579189615812</c:v>
                      </c:pt>
                      <c:pt idx="125">
                        <c:v>109.33189507535874</c:v>
                      </c:pt>
                      <c:pt idx="126">
                        <c:v>103.24381487632841</c:v>
                      </c:pt>
                      <c:pt idx="127">
                        <c:v>44.106485269925592</c:v>
                      </c:pt>
                      <c:pt idx="128">
                        <c:v>54.971981209459642</c:v>
                      </c:pt>
                      <c:pt idx="129">
                        <c:v>98.422783571944805</c:v>
                      </c:pt>
                      <c:pt idx="130">
                        <c:v>216.50068953178405</c:v>
                      </c:pt>
                      <c:pt idx="131">
                        <c:v>296.73675394279604</c:v>
                      </c:pt>
                      <c:pt idx="132">
                        <c:v>264.27329804370049</c:v>
                      </c:pt>
                      <c:pt idx="133">
                        <c:v>143.56049310200473</c:v>
                      </c:pt>
                      <c:pt idx="134">
                        <c:v>88.094987834489359</c:v>
                      </c:pt>
                      <c:pt idx="135">
                        <c:v>81.7325519926776</c:v>
                      </c:pt>
                      <c:pt idx="136">
                        <c:v>36.259787098919617</c:v>
                      </c:pt>
                      <c:pt idx="137">
                        <c:v>61.346710528203253</c:v>
                      </c:pt>
                      <c:pt idx="138">
                        <c:v>25.029259298803943</c:v>
                      </c:pt>
                      <c:pt idx="139">
                        <c:v>67.008595345268915</c:v>
                      </c:pt>
                      <c:pt idx="140">
                        <c:v>36.522498560315064</c:v>
                      </c:pt>
                      <c:pt idx="141">
                        <c:v>67.878293384701664</c:v>
                      </c:pt>
                      <c:pt idx="142">
                        <c:v>81.929021752583992</c:v>
                      </c:pt>
                      <c:pt idx="143">
                        <c:v>46.922750057840602</c:v>
                      </c:pt>
                      <c:pt idx="144">
                        <c:v>86.272173765659034</c:v>
                      </c:pt>
                      <c:pt idx="145">
                        <c:v>79.113566428150762</c:v>
                      </c:pt>
                      <c:pt idx="146">
                        <c:v>23.512046809630167</c:v>
                      </c:pt>
                      <c:pt idx="147">
                        <c:v>17.653327658517867</c:v>
                      </c:pt>
                      <c:pt idx="148">
                        <c:v>62.151792386773707</c:v>
                      </c:pt>
                      <c:pt idx="149">
                        <c:v>58.6689574311063</c:v>
                      </c:pt>
                      <c:pt idx="150">
                        <c:v>41.092797990302067</c:v>
                      </c:pt>
                      <c:pt idx="151">
                        <c:v>55.872317627356239</c:v>
                      </c:pt>
                      <c:pt idx="152">
                        <c:v>27.177212360597554</c:v>
                      </c:pt>
                      <c:pt idx="153">
                        <c:v>21.138937533496982</c:v>
                      </c:pt>
                      <c:pt idx="154">
                        <c:v>26.311684677277999</c:v>
                      </c:pt>
                      <c:pt idx="155">
                        <c:v>13.42736353086868</c:v>
                      </c:pt>
                      <c:pt idx="156">
                        <c:v>129.60512258168143</c:v>
                      </c:pt>
                      <c:pt idx="157">
                        <c:v>64.084440891175632</c:v>
                      </c:pt>
                      <c:pt idx="158">
                        <c:v>58.567912820189967</c:v>
                      </c:pt>
                      <c:pt idx="159">
                        <c:v>43.43853313766018</c:v>
                      </c:pt>
                      <c:pt idx="160">
                        <c:v>41.996226730369521</c:v>
                      </c:pt>
                      <c:pt idx="161">
                        <c:v>21.127380059479343</c:v>
                      </c:pt>
                      <c:pt idx="162">
                        <c:v>19.447883180748285</c:v>
                      </c:pt>
                      <c:pt idx="163">
                        <c:v>42.883160068763225</c:v>
                      </c:pt>
                      <c:pt idx="164">
                        <c:v>102.74480936397312</c:v>
                      </c:pt>
                      <c:pt idx="165">
                        <c:v>86.516029014121486</c:v>
                      </c:pt>
                      <c:pt idx="166">
                        <c:v>31.027580484236996</c:v>
                      </c:pt>
                      <c:pt idx="167">
                        <c:v>21.77680327891601</c:v>
                      </c:pt>
                      <c:pt idx="168">
                        <c:v>98.572907510347619</c:v>
                      </c:pt>
                      <c:pt idx="169">
                        <c:v>36.285664213586784</c:v>
                      </c:pt>
                      <c:pt idx="170">
                        <c:v>20.371913731011468</c:v>
                      </c:pt>
                      <c:pt idx="171">
                        <c:v>35.613918215546732</c:v>
                      </c:pt>
                      <c:pt idx="172">
                        <c:v>20.467330923066278</c:v>
                      </c:pt>
                      <c:pt idx="173">
                        <c:v>29.092668371456099</c:v>
                      </c:pt>
                      <c:pt idx="174">
                        <c:v>137.94501799795259</c:v>
                      </c:pt>
                      <c:pt idx="175">
                        <c:v>47.072974824667611</c:v>
                      </c:pt>
                      <c:pt idx="176">
                        <c:v>24.553860885104978</c:v>
                      </c:pt>
                      <c:pt idx="177">
                        <c:v>32.128593252089942</c:v>
                      </c:pt>
                      <c:pt idx="178">
                        <c:v>16.164863861217651</c:v>
                      </c:pt>
                      <c:pt idx="179">
                        <c:v>19.315424339613692</c:v>
                      </c:pt>
                      <c:pt idx="180">
                        <c:v>38.523871301522263</c:v>
                      </c:pt>
                      <c:pt idx="181">
                        <c:v>59.500089379628321</c:v>
                      </c:pt>
                      <c:pt idx="182">
                        <c:v>11.461960261507569</c:v>
                      </c:pt>
                      <c:pt idx="183">
                        <c:v>20.072720691737203</c:v>
                      </c:pt>
                      <c:pt idx="184">
                        <c:v>20.311027311180126</c:v>
                      </c:pt>
                      <c:pt idx="185">
                        <c:v>22.540602829599969</c:v>
                      </c:pt>
                      <c:pt idx="186">
                        <c:v>12.639235043707895</c:v>
                      </c:pt>
                      <c:pt idx="187">
                        <c:v>22.467010717119351</c:v>
                      </c:pt>
                      <c:pt idx="188">
                        <c:v>35.170595302862445</c:v>
                      </c:pt>
                      <c:pt idx="189">
                        <c:v>49.085357634291888</c:v>
                      </c:pt>
                      <c:pt idx="190">
                        <c:v>56.857888919793673</c:v>
                      </c:pt>
                      <c:pt idx="191">
                        <c:v>93.662450338908229</c:v>
                      </c:pt>
                      <c:pt idx="192">
                        <c:v>69.418651919333541</c:v>
                      </c:pt>
                      <c:pt idx="193">
                        <c:v>160.15696299771778</c:v>
                      </c:pt>
                      <c:pt idx="194">
                        <c:v>148.60399623123351</c:v>
                      </c:pt>
                      <c:pt idx="195">
                        <c:v>46.758377601142399</c:v>
                      </c:pt>
                      <c:pt idx="196">
                        <c:v>46.455200674199247</c:v>
                      </c:pt>
                      <c:pt idx="197">
                        <c:v>22.26269390754749</c:v>
                      </c:pt>
                      <c:pt idx="198">
                        <c:v>68.762674705957792</c:v>
                      </c:pt>
                      <c:pt idx="199">
                        <c:v>54.055891259703515</c:v>
                      </c:pt>
                      <c:pt idx="200">
                        <c:v>192.78605363153932</c:v>
                      </c:pt>
                      <c:pt idx="201">
                        <c:v>299.96440737002638</c:v>
                      </c:pt>
                      <c:pt idx="202">
                        <c:v>147.90258162512421</c:v>
                      </c:pt>
                      <c:pt idx="203">
                        <c:v>79.055157990504483</c:v>
                      </c:pt>
                      <c:pt idx="204">
                        <c:v>152.85575394612442</c:v>
                      </c:pt>
                      <c:pt idx="205">
                        <c:v>85.340417017980059</c:v>
                      </c:pt>
                      <c:pt idx="206">
                        <c:v>66.005617173497157</c:v>
                      </c:pt>
                      <c:pt idx="207">
                        <c:v>53.723816745075901</c:v>
                      </c:pt>
                      <c:pt idx="208">
                        <c:v>65.22520361969616</c:v>
                      </c:pt>
                      <c:pt idx="209">
                        <c:v>69.635242590951464</c:v>
                      </c:pt>
                      <c:pt idx="210">
                        <c:v>104.31544516495184</c:v>
                      </c:pt>
                      <c:pt idx="211">
                        <c:v>45.79415740596405</c:v>
                      </c:pt>
                      <c:pt idx="212">
                        <c:v>92.344081475078497</c:v>
                      </c:pt>
                      <c:pt idx="213">
                        <c:v>84.332115364819984</c:v>
                      </c:pt>
                      <c:pt idx="214">
                        <c:v>119.76126776865537</c:v>
                      </c:pt>
                      <c:pt idx="215">
                        <c:v>138.10106503019873</c:v>
                      </c:pt>
                      <c:pt idx="216">
                        <c:v>270.17222219604059</c:v>
                      </c:pt>
                      <c:pt idx="217">
                        <c:v>276.05869936643967</c:v>
                      </c:pt>
                      <c:pt idx="218">
                        <c:v>194.13845347370631</c:v>
                      </c:pt>
                      <c:pt idx="219">
                        <c:v>111.28641608206814</c:v>
                      </c:pt>
                      <c:pt idx="220">
                        <c:v>128.45398364907294</c:v>
                      </c:pt>
                      <c:pt idx="221">
                        <c:v>88.430434795809305</c:v>
                      </c:pt>
                      <c:pt idx="222">
                        <c:v>93.258752454730669</c:v>
                      </c:pt>
                      <c:pt idx="223">
                        <c:v>119.07266134035001</c:v>
                      </c:pt>
                      <c:pt idx="224">
                        <c:v>103.18375920526655</c:v>
                      </c:pt>
                      <c:pt idx="225">
                        <c:v>69.936711311321204</c:v>
                      </c:pt>
                      <c:pt idx="226">
                        <c:v>44.703137595409075</c:v>
                      </c:pt>
                      <c:pt idx="227">
                        <c:v>77.714603137794171</c:v>
                      </c:pt>
                      <c:pt idx="228">
                        <c:v>102.51409800077921</c:v>
                      </c:pt>
                      <c:pt idx="229">
                        <c:v>96.739305290726691</c:v>
                      </c:pt>
                      <c:pt idx="230">
                        <c:v>55.225390511081194</c:v>
                      </c:pt>
                      <c:pt idx="231">
                        <c:v>27.714422703831897</c:v>
                      </c:pt>
                      <c:pt idx="232">
                        <c:v>37.557717254646391</c:v>
                      </c:pt>
                      <c:pt idx="233">
                        <c:v>40.821240994186645</c:v>
                      </c:pt>
                      <c:pt idx="234">
                        <c:v>19.758717680257018</c:v>
                      </c:pt>
                      <c:pt idx="235">
                        <c:v>27.1051135797581</c:v>
                      </c:pt>
                      <c:pt idx="236">
                        <c:v>44.31106645997609</c:v>
                      </c:pt>
                      <c:pt idx="237">
                        <c:v>89.703693943232651</c:v>
                      </c:pt>
                      <c:pt idx="238">
                        <c:v>54.790642344879252</c:v>
                      </c:pt>
                      <c:pt idx="239">
                        <c:v>24.646939201161832</c:v>
                      </c:pt>
                      <c:pt idx="240">
                        <c:v>46.42591906183452</c:v>
                      </c:pt>
                      <c:pt idx="241">
                        <c:v>41.368200697605459</c:v>
                      </c:pt>
                      <c:pt idx="242">
                        <c:v>34.525863848158927</c:v>
                      </c:pt>
                      <c:pt idx="243">
                        <c:v>28.612568448262124</c:v>
                      </c:pt>
                      <c:pt idx="244">
                        <c:v>25.548193795287006</c:v>
                      </c:pt>
                      <c:pt idx="245">
                        <c:v>24.919988461288973</c:v>
                      </c:pt>
                      <c:pt idx="246">
                        <c:v>14.282577468278685</c:v>
                      </c:pt>
                      <c:pt idx="247">
                        <c:v>54.037475231853605</c:v>
                      </c:pt>
                      <c:pt idx="248">
                        <c:v>31.80663120435063</c:v>
                      </c:pt>
                      <c:pt idx="249">
                        <c:v>27.523414936385201</c:v>
                      </c:pt>
                      <c:pt idx="250">
                        <c:v>44.894542278471199</c:v>
                      </c:pt>
                      <c:pt idx="251">
                        <c:v>27.313424376531607</c:v>
                      </c:pt>
                      <c:pt idx="252">
                        <c:v>32.553974718824072</c:v>
                      </c:pt>
                      <c:pt idx="253">
                        <c:v>24.595062340852273</c:v>
                      </c:pt>
                      <c:pt idx="254">
                        <c:v>32.026901059141423</c:v>
                      </c:pt>
                      <c:pt idx="255">
                        <c:v>18.973890270587198</c:v>
                      </c:pt>
                      <c:pt idx="256">
                        <c:v>25.646156925050935</c:v>
                      </c:pt>
                      <c:pt idx="257">
                        <c:v>19.8465667324155</c:v>
                      </c:pt>
                      <c:pt idx="258">
                        <c:v>13.774289577906989</c:v>
                      </c:pt>
                      <c:pt idx="259">
                        <c:v>10.126814185607477</c:v>
                      </c:pt>
                      <c:pt idx="260">
                        <c:v>5.7772428954533641</c:v>
                      </c:pt>
                      <c:pt idx="261">
                        <c:v>26.132339994720148</c:v>
                      </c:pt>
                      <c:pt idx="262">
                        <c:v>23.654222406600375</c:v>
                      </c:pt>
                      <c:pt idx="263">
                        <c:v>17.586061233613222</c:v>
                      </c:pt>
                      <c:pt idx="264">
                        <c:v>40.304647005036522</c:v>
                      </c:pt>
                      <c:pt idx="265">
                        <c:v>15.547915423469412</c:v>
                      </c:pt>
                      <c:pt idx="266">
                        <c:v>11.552322939212132</c:v>
                      </c:pt>
                      <c:pt idx="267">
                        <c:v>23.071826779165139</c:v>
                      </c:pt>
                      <c:pt idx="268">
                        <c:v>28.4055535562273</c:v>
                      </c:pt>
                      <c:pt idx="269">
                        <c:v>24.781965314097778</c:v>
                      </c:pt>
                      <c:pt idx="270">
                        <c:v>15.776425273776411</c:v>
                      </c:pt>
                      <c:pt idx="271">
                        <c:v>28.848982766930575</c:v>
                      </c:pt>
                      <c:pt idx="272">
                        <c:v>18.92930630182331</c:v>
                      </c:pt>
                      <c:pt idx="273">
                        <c:v>22.567692240004206</c:v>
                      </c:pt>
                      <c:pt idx="274">
                        <c:v>15.321693015885209</c:v>
                      </c:pt>
                      <c:pt idx="275">
                        <c:v>41.243819616309978</c:v>
                      </c:pt>
                      <c:pt idx="276">
                        <c:v>107.72307603289589</c:v>
                      </c:pt>
                      <c:pt idx="277">
                        <c:v>59.286873730456158</c:v>
                      </c:pt>
                      <c:pt idx="278">
                        <c:v>39.359093145652018</c:v>
                      </c:pt>
                      <c:pt idx="279">
                        <c:v>44.665925861530503</c:v>
                      </c:pt>
                      <c:pt idx="280">
                        <c:v>64.84207069106165</c:v>
                      </c:pt>
                      <c:pt idx="281">
                        <c:v>27.504219771861106</c:v>
                      </c:pt>
                      <c:pt idx="282">
                        <c:v>53.967210363785135</c:v>
                      </c:pt>
                      <c:pt idx="283">
                        <c:v>63.54293345269317</c:v>
                      </c:pt>
                      <c:pt idx="284">
                        <c:v>80.866260574484926</c:v>
                      </c:pt>
                      <c:pt idx="285">
                        <c:v>170.97437950033958</c:v>
                      </c:pt>
                      <c:pt idx="286">
                        <c:v>130.45376355580197</c:v>
                      </c:pt>
                      <c:pt idx="287">
                        <c:v>83.368003100609911</c:v>
                      </c:pt>
                      <c:pt idx="288">
                        <c:v>185.62820384630155</c:v>
                      </c:pt>
                      <c:pt idx="289">
                        <c:v>285.16621214316166</c:v>
                      </c:pt>
                      <c:pt idx="290">
                        <c:v>140.08893515270341</c:v>
                      </c:pt>
                      <c:pt idx="291">
                        <c:v>79.559245935376978</c:v>
                      </c:pt>
                      <c:pt idx="292">
                        <c:v>88.475702363331195</c:v>
                      </c:pt>
                      <c:pt idx="293">
                        <c:v>84.933736828480434</c:v>
                      </c:pt>
                      <c:pt idx="294">
                        <c:v>100.87653423704882</c:v>
                      </c:pt>
                      <c:pt idx="295">
                        <c:v>54.111125994955358</c:v>
                      </c:pt>
                      <c:pt idx="296">
                        <c:v>58.123299573129451</c:v>
                      </c:pt>
                      <c:pt idx="297">
                        <c:v>71.489506792832941</c:v>
                      </c:pt>
                      <c:pt idx="298">
                        <c:v>73.377841108260185</c:v>
                      </c:pt>
                      <c:pt idx="299">
                        <c:v>85.728678986752186</c:v>
                      </c:pt>
                      <c:pt idx="300">
                        <c:v>181.05865925639176</c:v>
                      </c:pt>
                      <c:pt idx="301">
                        <c:v>127.50563409956992</c:v>
                      </c:pt>
                      <c:pt idx="302">
                        <c:v>86.141428447237402</c:v>
                      </c:pt>
                      <c:pt idx="303">
                        <c:v>75.011176317932907</c:v>
                      </c:pt>
                      <c:pt idx="304">
                        <c:v>108.40240501455258</c:v>
                      </c:pt>
                      <c:pt idx="305">
                        <c:v>125.31644861104434</c:v>
                      </c:pt>
                      <c:pt idx="306">
                        <c:v>188.50291364987484</c:v>
                      </c:pt>
                      <c:pt idx="307">
                        <c:v>178.75346549890293</c:v>
                      </c:pt>
                      <c:pt idx="308">
                        <c:v>224.19628394239714</c:v>
                      </c:pt>
                      <c:pt idx="309">
                        <c:v>379.53679623899154</c:v>
                      </c:pt>
                      <c:pt idx="310">
                        <c:v>221.25163209923349</c:v>
                      </c:pt>
                      <c:pt idx="311">
                        <c:v>166.71197069173371</c:v>
                      </c:pt>
                      <c:pt idx="312">
                        <c:v>151.51356395046056</c:v>
                      </c:pt>
                      <c:pt idx="313">
                        <c:v>105.65154100480021</c:v>
                      </c:pt>
                      <c:pt idx="314">
                        <c:v>151.07956723125344</c:v>
                      </c:pt>
                      <c:pt idx="315">
                        <c:v>186.39501092637721</c:v>
                      </c:pt>
                      <c:pt idx="316">
                        <c:v>128.56764307873607</c:v>
                      </c:pt>
                      <c:pt idx="317">
                        <c:v>163.97496838004048</c:v>
                      </c:pt>
                      <c:pt idx="318">
                        <c:v>563.71987443952526</c:v>
                      </c:pt>
                      <c:pt idx="319">
                        <c:v>635.27177704254609</c:v>
                      </c:pt>
                      <c:pt idx="320">
                        <c:v>375.82900520777065</c:v>
                      </c:pt>
                      <c:pt idx="321">
                        <c:v>118.54668891136825</c:v>
                      </c:pt>
                      <c:pt idx="322">
                        <c:v>171.40337543430482</c:v>
                      </c:pt>
                      <c:pt idx="323">
                        <c:v>173.55481073914703</c:v>
                      </c:pt>
                      <c:pt idx="324">
                        <c:v>178.3054030399617</c:v>
                      </c:pt>
                      <c:pt idx="325">
                        <c:v>103.48143184575919</c:v>
                      </c:pt>
                      <c:pt idx="326">
                        <c:v>84.017382119706809</c:v>
                      </c:pt>
                      <c:pt idx="327">
                        <c:v>84.609755251267742</c:v>
                      </c:pt>
                      <c:pt idx="328">
                        <c:v>171.68479935975927</c:v>
                      </c:pt>
                      <c:pt idx="329">
                        <c:v>216.68756424845327</c:v>
                      </c:pt>
                      <c:pt idx="330">
                        <c:v>225.23332930384626</c:v>
                      </c:pt>
                      <c:pt idx="331">
                        <c:v>196.99221985908687</c:v>
                      </c:pt>
                      <c:pt idx="332">
                        <c:v>223.21808396651235</c:v>
                      </c:pt>
                      <c:pt idx="333">
                        <c:v>318.55321174733012</c:v>
                      </c:pt>
                      <c:pt idx="334">
                        <c:v>455.69090957781856</c:v>
                      </c:pt>
                      <c:pt idx="335">
                        <c:v>426.22127586818499</c:v>
                      </c:pt>
                      <c:pt idx="336">
                        <c:v>519.87160466297826</c:v>
                      </c:pt>
                      <c:pt idx="337">
                        <c:v>345.25460543277632</c:v>
                      </c:pt>
                      <c:pt idx="338">
                        <c:v>261.07239435365261</c:v>
                      </c:pt>
                      <c:pt idx="339">
                        <c:v>72.652521792276133</c:v>
                      </c:pt>
                      <c:pt idx="340">
                        <c:v>53.429493593856108</c:v>
                      </c:pt>
                      <c:pt idx="341">
                        <c:v>57.108591199099322</c:v>
                      </c:pt>
                      <c:pt idx="342">
                        <c:v>71.349202563756336</c:v>
                      </c:pt>
                      <c:pt idx="343">
                        <c:v>91.50201169333279</c:v>
                      </c:pt>
                      <c:pt idx="344">
                        <c:v>184.60248032813237</c:v>
                      </c:pt>
                      <c:pt idx="345">
                        <c:v>582.40780012061475</c:v>
                      </c:pt>
                      <c:pt idx="346">
                        <c:v>81.662258734289793</c:v>
                      </c:pt>
                      <c:pt idx="347">
                        <c:v>114.40191063072201</c:v>
                      </c:pt>
                      <c:pt idx="348">
                        <c:v>89.691255389610987</c:v>
                      </c:pt>
                      <c:pt idx="349">
                        <c:v>82.363438024805987</c:v>
                      </c:pt>
                      <c:pt idx="350">
                        <c:v>46.267961876412926</c:v>
                      </c:pt>
                      <c:pt idx="351">
                        <c:v>39.084027134400522</c:v>
                      </c:pt>
                      <c:pt idx="352">
                        <c:v>51.095047153765869</c:v>
                      </c:pt>
                      <c:pt idx="353">
                        <c:v>28.040436313762029</c:v>
                      </c:pt>
                      <c:pt idx="354">
                        <c:v>39.230928836065139</c:v>
                      </c:pt>
                      <c:pt idx="355">
                        <c:v>20.556302910360621</c:v>
                      </c:pt>
                      <c:pt idx="356">
                        <c:v>31.923305977995433</c:v>
                      </c:pt>
                      <c:pt idx="357">
                        <c:v>31.513920246749848</c:v>
                      </c:pt>
                      <c:pt idx="358">
                        <c:v>60.553426073036924</c:v>
                      </c:pt>
                      <c:pt idx="359">
                        <c:v>47.42608214729426</c:v>
                      </c:pt>
                      <c:pt idx="360">
                        <c:v>49.994217419077003</c:v>
                      </c:pt>
                      <c:pt idx="361">
                        <c:v>27.679964143065973</c:v>
                      </c:pt>
                      <c:pt idx="362">
                        <c:v>60.678920780634506</c:v>
                      </c:pt>
                      <c:pt idx="363">
                        <c:v>20.318719706516536</c:v>
                      </c:pt>
                      <c:pt idx="364">
                        <c:v>25.899370985804783</c:v>
                      </c:pt>
                      <c:pt idx="365">
                        <c:v>55.709744758425479</c:v>
                      </c:pt>
                      <c:pt idx="366">
                        <c:v>69.366352153429119</c:v>
                      </c:pt>
                      <c:pt idx="367">
                        <c:v>32.490147402363533</c:v>
                      </c:pt>
                      <c:pt idx="368">
                        <c:v>28.362752480258084</c:v>
                      </c:pt>
                      <c:pt idx="369">
                        <c:v>47.329314641305153</c:v>
                      </c:pt>
                      <c:pt idx="370">
                        <c:v>20.932980149954506</c:v>
                      </c:pt>
                      <c:pt idx="371">
                        <c:v>36.002756240306979</c:v>
                      </c:pt>
                      <c:pt idx="372">
                        <c:v>47.375663733863917</c:v>
                      </c:pt>
                      <c:pt idx="373">
                        <c:v>55.594577612545358</c:v>
                      </c:pt>
                      <c:pt idx="374">
                        <c:v>41.33266974930104</c:v>
                      </c:pt>
                      <c:pt idx="375">
                        <c:v>28.051145720399941</c:v>
                      </c:pt>
                      <c:pt idx="376">
                        <c:v>38.272768509229024</c:v>
                      </c:pt>
                      <c:pt idx="377">
                        <c:v>52.747424503599461</c:v>
                      </c:pt>
                      <c:pt idx="378">
                        <c:v>45.577346397271008</c:v>
                      </c:pt>
                      <c:pt idx="379">
                        <c:v>25.969968559111017</c:v>
                      </c:pt>
                      <c:pt idx="380">
                        <c:v>26.397473002490141</c:v>
                      </c:pt>
                      <c:pt idx="381">
                        <c:v>44.077414158705793</c:v>
                      </c:pt>
                      <c:pt idx="382">
                        <c:v>116.63808583161909</c:v>
                      </c:pt>
                      <c:pt idx="383">
                        <c:v>118.48165193649746</c:v>
                      </c:pt>
                      <c:pt idx="384">
                        <c:v>116.62568395780154</c:v>
                      </c:pt>
                      <c:pt idx="385">
                        <c:v>79.660029517929743</c:v>
                      </c:pt>
                      <c:pt idx="386">
                        <c:v>83.067569885359092</c:v>
                      </c:pt>
                      <c:pt idx="387">
                        <c:v>75.271720700164536</c:v>
                      </c:pt>
                      <c:pt idx="388">
                        <c:v>80.00322750776688</c:v>
                      </c:pt>
                      <c:pt idx="389">
                        <c:v>59.372186250236133</c:v>
                      </c:pt>
                      <c:pt idx="390">
                        <c:v>69.015348011025665</c:v>
                      </c:pt>
                      <c:pt idx="391">
                        <c:v>62.057027001483</c:v>
                      </c:pt>
                      <c:pt idx="392">
                        <c:v>56.722104556642371</c:v>
                      </c:pt>
                      <c:pt idx="393">
                        <c:v>36.454986436974821</c:v>
                      </c:pt>
                      <c:pt idx="394">
                        <c:v>137.63069095326259</c:v>
                      </c:pt>
                      <c:pt idx="395">
                        <c:v>78.42207705602695</c:v>
                      </c:pt>
                      <c:pt idx="396">
                        <c:v>56.439508492010923</c:v>
                      </c:pt>
                      <c:pt idx="397">
                        <c:v>68.583811327234116</c:v>
                      </c:pt>
                      <c:pt idx="398">
                        <c:v>34.977240902502551</c:v>
                      </c:pt>
                      <c:pt idx="399">
                        <c:v>34.141699720525793</c:v>
                      </c:pt>
                      <c:pt idx="400">
                        <c:v>22.147035976019701</c:v>
                      </c:pt>
                      <c:pt idx="401">
                        <c:v>46.512760502469192</c:v>
                      </c:pt>
                      <c:pt idx="402">
                        <c:v>56.863616861770304</c:v>
                      </c:pt>
                      <c:pt idx="403">
                        <c:v>57.039513863397616</c:v>
                      </c:pt>
                      <c:pt idx="404">
                        <c:v>32.755084663892603</c:v>
                      </c:pt>
                      <c:pt idx="405">
                        <c:v>70.590593112994867</c:v>
                      </c:pt>
                      <c:pt idx="406">
                        <c:v>54.49824629585936</c:v>
                      </c:pt>
                      <c:pt idx="407">
                        <c:v>55.049756127572444</c:v>
                      </c:pt>
                      <c:pt idx="408">
                        <c:v>95.856332869668577</c:v>
                      </c:pt>
                      <c:pt idx="409">
                        <c:v>44.259851731165455</c:v>
                      </c:pt>
                      <c:pt idx="410">
                        <c:v>81.582332965126938</c:v>
                      </c:pt>
                      <c:pt idx="411">
                        <c:v>26.116249414512151</c:v>
                      </c:pt>
                      <c:pt idx="412">
                        <c:v>22.142436227274665</c:v>
                      </c:pt>
                      <c:pt idx="413">
                        <c:v>64.030018954021969</c:v>
                      </c:pt>
                      <c:pt idx="414">
                        <c:v>42.128026394596148</c:v>
                      </c:pt>
                      <c:pt idx="415">
                        <c:v>64.794222744891627</c:v>
                      </c:pt>
                      <c:pt idx="416">
                        <c:v>46.419353000850997</c:v>
                      </c:pt>
                      <c:pt idx="417">
                        <c:v>30.693256473926784</c:v>
                      </c:pt>
                      <c:pt idx="418">
                        <c:v>42.826940353332795</c:v>
                      </c:pt>
                      <c:pt idx="419">
                        <c:v>61.364259951998143</c:v>
                      </c:pt>
                      <c:pt idx="420">
                        <c:v>36.872084188852078</c:v>
                      </c:pt>
                      <c:pt idx="421">
                        <c:v>50.795856236320482</c:v>
                      </c:pt>
                      <c:pt idx="422">
                        <c:v>118.65940874490602</c:v>
                      </c:pt>
                      <c:pt idx="423">
                        <c:v>198.98100791367293</c:v>
                      </c:pt>
                      <c:pt idx="424">
                        <c:v>243.59100028656803</c:v>
                      </c:pt>
                      <c:pt idx="425">
                        <c:v>158.65952238591566</c:v>
                      </c:pt>
                      <c:pt idx="426">
                        <c:v>145.39263398841908</c:v>
                      </c:pt>
                      <c:pt idx="427">
                        <c:v>95.239739026481487</c:v>
                      </c:pt>
                      <c:pt idx="428">
                        <c:v>97.974717097371865</c:v>
                      </c:pt>
                      <c:pt idx="429">
                        <c:v>119.90778539469957</c:v>
                      </c:pt>
                      <c:pt idx="430">
                        <c:v>147.80523392317187</c:v>
                      </c:pt>
                      <c:pt idx="431">
                        <c:v>156.12566086483554</c:v>
                      </c:pt>
                      <c:pt idx="432">
                        <c:v>120.94350642222146</c:v>
                      </c:pt>
                      <c:pt idx="433">
                        <c:v>92.502454051504643</c:v>
                      </c:pt>
                      <c:pt idx="434">
                        <c:v>100.88280753904608</c:v>
                      </c:pt>
                      <c:pt idx="435">
                        <c:v>45.400152361858801</c:v>
                      </c:pt>
                      <c:pt idx="436">
                        <c:v>61.640101933552813</c:v>
                      </c:pt>
                      <c:pt idx="437">
                        <c:v>32.359389680459522</c:v>
                      </c:pt>
                      <c:pt idx="438">
                        <c:v>56.651133395051062</c:v>
                      </c:pt>
                      <c:pt idx="439">
                        <c:v>31.638876528270682</c:v>
                      </c:pt>
                      <c:pt idx="440">
                        <c:v>96.830502300571567</c:v>
                      </c:pt>
                      <c:pt idx="441">
                        <c:v>76.001999471662799</c:v>
                      </c:pt>
                      <c:pt idx="442">
                        <c:v>82.127296502639254</c:v>
                      </c:pt>
                      <c:pt idx="443">
                        <c:v>82.192422532935538</c:v>
                      </c:pt>
                      <c:pt idx="444">
                        <c:v>55.770142884300512</c:v>
                      </c:pt>
                      <c:pt idx="445">
                        <c:v>19.369623972879168</c:v>
                      </c:pt>
                      <c:pt idx="446">
                        <c:v>98.871704400822281</c:v>
                      </c:pt>
                      <c:pt idx="447">
                        <c:v>84.808242627630278</c:v>
                      </c:pt>
                      <c:pt idx="448">
                        <c:v>70.948534340642539</c:v>
                      </c:pt>
                      <c:pt idx="449">
                        <c:v>53.372440295609081</c:v>
                      </c:pt>
                      <c:pt idx="450">
                        <c:v>55.07365143343317</c:v>
                      </c:pt>
                      <c:pt idx="451">
                        <c:v>35.415192629908319</c:v>
                      </c:pt>
                      <c:pt idx="452">
                        <c:v>27.760460927366246</c:v>
                      </c:pt>
                      <c:pt idx="453">
                        <c:v>64.550513736140815</c:v>
                      </c:pt>
                      <c:pt idx="454">
                        <c:v>71.838670185592477</c:v>
                      </c:pt>
                      <c:pt idx="455">
                        <c:v>41.362041414734364</c:v>
                      </c:pt>
                      <c:pt idx="456">
                        <c:v>141.66469631103118</c:v>
                      </c:pt>
                      <c:pt idx="457">
                        <c:v>138.26587745936314</c:v>
                      </c:pt>
                      <c:pt idx="458">
                        <c:v>56.639825412567738</c:v>
                      </c:pt>
                      <c:pt idx="459">
                        <c:v>96.901684376877412</c:v>
                      </c:pt>
                      <c:pt idx="460">
                        <c:v>500.10271297216002</c:v>
                      </c:pt>
                      <c:pt idx="461">
                        <c:v>94.498700360418525</c:v>
                      </c:pt>
                      <c:pt idx="462">
                        <c:v>53.189757574443711</c:v>
                      </c:pt>
                      <c:pt idx="463">
                        <c:v>44.316388991554291</c:v>
                      </c:pt>
                      <c:pt idx="464">
                        <c:v>57.690681729944281</c:v>
                      </c:pt>
                      <c:pt idx="465">
                        <c:v>90.61667118466103</c:v>
                      </c:pt>
                      <c:pt idx="466">
                        <c:v>37.933320039162254</c:v>
                      </c:pt>
                      <c:pt idx="467">
                        <c:v>124.8695789518238</c:v>
                      </c:pt>
                      <c:pt idx="468">
                        <c:v>40.985106127194214</c:v>
                      </c:pt>
                      <c:pt idx="469">
                        <c:v>39.874050185232832</c:v>
                      </c:pt>
                      <c:pt idx="470">
                        <c:v>60.963655970687206</c:v>
                      </c:pt>
                      <c:pt idx="471">
                        <c:v>89.829470783159749</c:v>
                      </c:pt>
                      <c:pt idx="472">
                        <c:v>49.26863034255571</c:v>
                      </c:pt>
                      <c:pt idx="473">
                        <c:v>22.784819481657838</c:v>
                      </c:pt>
                      <c:pt idx="474">
                        <c:v>35.923012277357316</c:v>
                      </c:pt>
                      <c:pt idx="475">
                        <c:v>48.271295788256303</c:v>
                      </c:pt>
                      <c:pt idx="476">
                        <c:v>24.125542537050297</c:v>
                      </c:pt>
                      <c:pt idx="477">
                        <c:v>53.533657628739547</c:v>
                      </c:pt>
                      <c:pt idx="478">
                        <c:v>212.31099991922216</c:v>
                      </c:pt>
                      <c:pt idx="479">
                        <c:v>144.52785940719369</c:v>
                      </c:pt>
                      <c:pt idx="480">
                        <c:v>208.06875685241977</c:v>
                      </c:pt>
                      <c:pt idx="481">
                        <c:v>318.7436680309392</c:v>
                      </c:pt>
                      <c:pt idx="482">
                        <c:v>522.94971751171363</c:v>
                      </c:pt>
                    </c:numCache>
                  </c:numRef>
                </c:val>
                <c:smooth val="0"/>
                <c:extLst xmlns:c15="http://schemas.microsoft.com/office/drawing/2012/chart">
                  <c:ext xmlns:c16="http://schemas.microsoft.com/office/drawing/2014/chart" uri="{C3380CC4-5D6E-409C-BE32-E72D297353CC}">
                    <c16:uniqueId val="{00000005-916E-47F1-8F7A-C61EB15C041B}"/>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Uncertainty!$I$4</c15:sqref>
                        </c15:formulaRef>
                      </c:ext>
                    </c:extLst>
                    <c:strCache>
                      <c:ptCount val="1"/>
                      <c:pt idx="0">
                        <c:v>Health care</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Uncertainty!$I$6:$I$600</c15:sqref>
                        </c15:formulaRef>
                      </c:ext>
                    </c:extLst>
                    <c:numCache>
                      <c:formatCode>#,##0</c:formatCode>
                      <c:ptCount val="595"/>
                      <c:pt idx="0">
                        <c:v>107.84824125033536</c:v>
                      </c:pt>
                      <c:pt idx="1">
                        <c:v>36.733030483128594</c:v>
                      </c:pt>
                      <c:pt idx="2">
                        <c:v>31.642943766488706</c:v>
                      </c:pt>
                      <c:pt idx="3">
                        <c:v>38.066635504640985</c:v>
                      </c:pt>
                      <c:pt idx="4">
                        <c:v>54.705930621851593</c:v>
                      </c:pt>
                      <c:pt idx="5">
                        <c:v>26.943793829078935</c:v>
                      </c:pt>
                      <c:pt idx="6">
                        <c:v>26.003398310126496</c:v>
                      </c:pt>
                      <c:pt idx="7">
                        <c:v>56.26716914749916</c:v>
                      </c:pt>
                      <c:pt idx="8">
                        <c:v>24.60382663136664</c:v>
                      </c:pt>
                      <c:pt idx="9">
                        <c:v>7.1417751206706219</c:v>
                      </c:pt>
                      <c:pt idx="10">
                        <c:v>34.234530758024185</c:v>
                      </c:pt>
                      <c:pt idx="11">
                        <c:v>6.8573187813550556</c:v>
                      </c:pt>
                      <c:pt idx="12">
                        <c:v>85.261631400442624</c:v>
                      </c:pt>
                      <c:pt idx="13">
                        <c:v>55.634472814879182</c:v>
                      </c:pt>
                      <c:pt idx="14">
                        <c:v>64.624825225014078</c:v>
                      </c:pt>
                      <c:pt idx="15">
                        <c:v>21.872142904621718</c:v>
                      </c:pt>
                      <c:pt idx="16">
                        <c:v>32.135650867000386</c:v>
                      </c:pt>
                      <c:pt idx="17">
                        <c:v>50.101349776356983</c:v>
                      </c:pt>
                      <c:pt idx="18">
                        <c:v>22.051876063762098</c:v>
                      </c:pt>
                      <c:pt idx="19">
                        <c:v>37.036998587693795</c:v>
                      </c:pt>
                      <c:pt idx="20">
                        <c:v>81.268988817063914</c:v>
                      </c:pt>
                      <c:pt idx="21">
                        <c:v>39.581708510961491</c:v>
                      </c:pt>
                      <c:pt idx="22">
                        <c:v>56.935719178277154</c:v>
                      </c:pt>
                      <c:pt idx="23">
                        <c:v>92.561115548158639</c:v>
                      </c:pt>
                      <c:pt idx="24">
                        <c:v>75.933760912412311</c:v>
                      </c:pt>
                      <c:pt idx="25">
                        <c:v>43.72616977710787</c:v>
                      </c:pt>
                      <c:pt idx="26">
                        <c:v>56.690233352977941</c:v>
                      </c:pt>
                      <c:pt idx="27">
                        <c:v>35.646367427610542</c:v>
                      </c:pt>
                      <c:pt idx="28">
                        <c:v>39.424496028292303</c:v>
                      </c:pt>
                      <c:pt idx="29">
                        <c:v>41.46665658662095</c:v>
                      </c:pt>
                      <c:pt idx="30">
                        <c:v>38.663315595687777</c:v>
                      </c:pt>
                      <c:pt idx="31">
                        <c:v>30.314503976112999</c:v>
                      </c:pt>
                      <c:pt idx="32">
                        <c:v>42.021015140489105</c:v>
                      </c:pt>
                      <c:pt idx="33">
                        <c:v>43.540399371604657</c:v>
                      </c:pt>
                      <c:pt idx="34">
                        <c:v>87.817678339584134</c:v>
                      </c:pt>
                      <c:pt idx="35">
                        <c:v>41.420216008833577</c:v>
                      </c:pt>
                      <c:pt idx="36">
                        <c:v>156.06773815652119</c:v>
                      </c:pt>
                      <c:pt idx="37">
                        <c:v>61.28587061041236</c:v>
                      </c:pt>
                      <c:pt idx="38">
                        <c:v>47.276541186839466</c:v>
                      </c:pt>
                      <c:pt idx="39">
                        <c:v>29.558531549178852</c:v>
                      </c:pt>
                      <c:pt idx="40">
                        <c:v>32.535341913343238</c:v>
                      </c:pt>
                      <c:pt idx="41">
                        <c:v>33.284146719416675</c:v>
                      </c:pt>
                      <c:pt idx="42">
                        <c:v>59.498138266523291</c:v>
                      </c:pt>
                      <c:pt idx="43">
                        <c:v>50.473169309037907</c:v>
                      </c:pt>
                      <c:pt idx="44">
                        <c:v>55.673835780131228</c:v>
                      </c:pt>
                      <c:pt idx="45">
                        <c:v>52.194769046340816</c:v>
                      </c:pt>
                      <c:pt idx="46">
                        <c:v>70.982955651354004</c:v>
                      </c:pt>
                      <c:pt idx="47">
                        <c:v>47.831843526299316</c:v>
                      </c:pt>
                      <c:pt idx="48">
                        <c:v>119.40661243028788</c:v>
                      </c:pt>
                      <c:pt idx="49">
                        <c:v>32.074175601337537</c:v>
                      </c:pt>
                      <c:pt idx="50">
                        <c:v>36.111369083850384</c:v>
                      </c:pt>
                      <c:pt idx="51">
                        <c:v>22.872360552612125</c:v>
                      </c:pt>
                      <c:pt idx="52">
                        <c:v>38.955447730156862</c:v>
                      </c:pt>
                      <c:pt idx="53">
                        <c:v>40.186971154260938</c:v>
                      </c:pt>
                      <c:pt idx="54">
                        <c:v>20.736283144832193</c:v>
                      </c:pt>
                      <c:pt idx="55">
                        <c:v>31.249735119021821</c:v>
                      </c:pt>
                      <c:pt idx="56">
                        <c:v>31.500992391612215</c:v>
                      </c:pt>
                      <c:pt idx="57">
                        <c:v>31.843224381952357</c:v>
                      </c:pt>
                      <c:pt idx="58">
                        <c:v>37.545898421012865</c:v>
                      </c:pt>
                      <c:pt idx="59">
                        <c:v>36.670917189776468</c:v>
                      </c:pt>
                      <c:pt idx="60">
                        <c:v>105.88381920006159</c:v>
                      </c:pt>
                      <c:pt idx="61">
                        <c:v>67.935725927000775</c:v>
                      </c:pt>
                      <c:pt idx="62">
                        <c:v>32.914419935672377</c:v>
                      </c:pt>
                      <c:pt idx="63">
                        <c:v>26.123646818451157</c:v>
                      </c:pt>
                      <c:pt idx="64">
                        <c:v>25.219687513516355</c:v>
                      </c:pt>
                      <c:pt idx="65">
                        <c:v>16.745151451433593</c:v>
                      </c:pt>
                      <c:pt idx="66">
                        <c:v>66.043414088377659</c:v>
                      </c:pt>
                      <c:pt idx="67">
                        <c:v>40.230759641367328</c:v>
                      </c:pt>
                      <c:pt idx="68">
                        <c:v>100.66243493402331</c:v>
                      </c:pt>
                      <c:pt idx="69">
                        <c:v>206.92538957305428</c:v>
                      </c:pt>
                      <c:pt idx="70">
                        <c:v>65.665426765035548</c:v>
                      </c:pt>
                      <c:pt idx="71">
                        <c:v>78.882132524174224</c:v>
                      </c:pt>
                      <c:pt idx="72">
                        <c:v>151.61057573175958</c:v>
                      </c:pt>
                      <c:pt idx="73">
                        <c:v>391.54808526302935</c:v>
                      </c:pt>
                      <c:pt idx="74">
                        <c:v>27.665646273940236</c:v>
                      </c:pt>
                      <c:pt idx="75">
                        <c:v>39.595895503259321</c:v>
                      </c:pt>
                      <c:pt idx="76">
                        <c:v>48.421753129505184</c:v>
                      </c:pt>
                      <c:pt idx="77">
                        <c:v>72.666653397031851</c:v>
                      </c:pt>
                      <c:pt idx="78">
                        <c:v>102.79371516241248</c:v>
                      </c:pt>
                      <c:pt idx="79">
                        <c:v>34.602180077744634</c:v>
                      </c:pt>
                      <c:pt idx="80">
                        <c:v>68.020737483084716</c:v>
                      </c:pt>
                      <c:pt idx="81">
                        <c:v>61.173796547695623</c:v>
                      </c:pt>
                      <c:pt idx="82">
                        <c:v>186.90608268791576</c:v>
                      </c:pt>
                      <c:pt idx="83">
                        <c:v>111.00839084385869</c:v>
                      </c:pt>
                      <c:pt idx="84">
                        <c:v>193.61623166459111</c:v>
                      </c:pt>
                      <c:pt idx="85">
                        <c:v>153.8938317157974</c:v>
                      </c:pt>
                      <c:pt idx="86">
                        <c:v>109.29408651000121</c:v>
                      </c:pt>
                      <c:pt idx="87">
                        <c:v>59.172008087558773</c:v>
                      </c:pt>
                      <c:pt idx="88">
                        <c:v>80.272781354508183</c:v>
                      </c:pt>
                      <c:pt idx="89">
                        <c:v>77.856004622734886</c:v>
                      </c:pt>
                      <c:pt idx="90">
                        <c:v>100.51213128426087</c:v>
                      </c:pt>
                      <c:pt idx="91">
                        <c:v>174.18744670328675</c:v>
                      </c:pt>
                      <c:pt idx="92">
                        <c:v>151.18555983909701</c:v>
                      </c:pt>
                      <c:pt idx="93">
                        <c:v>205.09203676876368</c:v>
                      </c:pt>
                      <c:pt idx="94">
                        <c:v>226.19569702475596</c:v>
                      </c:pt>
                      <c:pt idx="95">
                        <c:v>112.30262952313284</c:v>
                      </c:pt>
                      <c:pt idx="96">
                        <c:v>195.85799230552365</c:v>
                      </c:pt>
                      <c:pt idx="97">
                        <c:v>187.98791764091141</c:v>
                      </c:pt>
                      <c:pt idx="98">
                        <c:v>182.03917892521898</c:v>
                      </c:pt>
                      <c:pt idx="99">
                        <c:v>182.72201341489048</c:v>
                      </c:pt>
                      <c:pt idx="100">
                        <c:v>367.9008419763897</c:v>
                      </c:pt>
                      <c:pt idx="101">
                        <c:v>264.27754612561728</c:v>
                      </c:pt>
                      <c:pt idx="102">
                        <c:v>199.56942092002836</c:v>
                      </c:pt>
                      <c:pt idx="103">
                        <c:v>231.42166970988964</c:v>
                      </c:pt>
                      <c:pt idx="104">
                        <c:v>211.20535272204057</c:v>
                      </c:pt>
                      <c:pt idx="105">
                        <c:v>137.30915296885453</c:v>
                      </c:pt>
                      <c:pt idx="106">
                        <c:v>152.40156415268621</c:v>
                      </c:pt>
                      <c:pt idx="107">
                        <c:v>102.92758861041906</c:v>
                      </c:pt>
                      <c:pt idx="108">
                        <c:v>194.58372506749032</c:v>
                      </c:pt>
                      <c:pt idx="109">
                        <c:v>93.276615697663786</c:v>
                      </c:pt>
                      <c:pt idx="110">
                        <c:v>83.953734088209899</c:v>
                      </c:pt>
                      <c:pt idx="111">
                        <c:v>98.510933039292198</c:v>
                      </c:pt>
                      <c:pt idx="112">
                        <c:v>88.307162165144888</c:v>
                      </c:pt>
                      <c:pt idx="113">
                        <c:v>114.54300103785003</c:v>
                      </c:pt>
                      <c:pt idx="114">
                        <c:v>107.1109587596864</c:v>
                      </c:pt>
                      <c:pt idx="115">
                        <c:v>163.86842001827202</c:v>
                      </c:pt>
                      <c:pt idx="116">
                        <c:v>94.32717198292903</c:v>
                      </c:pt>
                      <c:pt idx="117">
                        <c:v>110.12465465869445</c:v>
                      </c:pt>
                      <c:pt idx="118">
                        <c:v>147.46019041129955</c:v>
                      </c:pt>
                      <c:pt idx="119">
                        <c:v>81.589551580336931</c:v>
                      </c:pt>
                      <c:pt idx="120">
                        <c:v>132.20772433006638</c:v>
                      </c:pt>
                      <c:pt idx="121">
                        <c:v>67.867338433585147</c:v>
                      </c:pt>
                      <c:pt idx="122">
                        <c:v>99.293264595916781</c:v>
                      </c:pt>
                      <c:pt idx="123">
                        <c:v>70.658962055358515</c:v>
                      </c:pt>
                      <c:pt idx="124">
                        <c:v>49.568657848237763</c:v>
                      </c:pt>
                      <c:pt idx="125">
                        <c:v>70.438412551419376</c:v>
                      </c:pt>
                      <c:pt idx="126">
                        <c:v>81.321999904862878</c:v>
                      </c:pt>
                      <c:pt idx="127">
                        <c:v>45.597997504527306</c:v>
                      </c:pt>
                      <c:pt idx="128">
                        <c:v>50.335960247569034</c:v>
                      </c:pt>
                      <c:pt idx="129">
                        <c:v>100.23239216651591</c:v>
                      </c:pt>
                      <c:pt idx="130">
                        <c:v>128.34543252767273</c:v>
                      </c:pt>
                      <c:pt idx="131">
                        <c:v>198.02165558207517</c:v>
                      </c:pt>
                      <c:pt idx="132">
                        <c:v>147.23892636029436</c:v>
                      </c:pt>
                      <c:pt idx="133">
                        <c:v>120.38118419022601</c:v>
                      </c:pt>
                      <c:pt idx="134">
                        <c:v>85.291544956738647</c:v>
                      </c:pt>
                      <c:pt idx="135">
                        <c:v>82.987568666658007</c:v>
                      </c:pt>
                      <c:pt idx="136">
                        <c:v>67.763070844816767</c:v>
                      </c:pt>
                      <c:pt idx="137">
                        <c:v>85.077247796638687</c:v>
                      </c:pt>
                      <c:pt idx="138">
                        <c:v>54.795500237864857</c:v>
                      </c:pt>
                      <c:pt idx="139">
                        <c:v>100.22703620194962</c:v>
                      </c:pt>
                      <c:pt idx="140">
                        <c:v>74.00479690277777</c:v>
                      </c:pt>
                      <c:pt idx="141">
                        <c:v>96.839674304747405</c:v>
                      </c:pt>
                      <c:pt idx="142">
                        <c:v>141.65269094912981</c:v>
                      </c:pt>
                      <c:pt idx="143">
                        <c:v>42.445810374152281</c:v>
                      </c:pt>
                      <c:pt idx="144">
                        <c:v>89.189567928664459</c:v>
                      </c:pt>
                      <c:pt idx="145">
                        <c:v>72.701230165297773</c:v>
                      </c:pt>
                      <c:pt idx="146">
                        <c:v>52.665457197807626</c:v>
                      </c:pt>
                      <c:pt idx="147">
                        <c:v>39.308328812065071</c:v>
                      </c:pt>
                      <c:pt idx="148">
                        <c:v>68.354816728977582</c:v>
                      </c:pt>
                      <c:pt idx="149">
                        <c:v>46.211746014479523</c:v>
                      </c:pt>
                      <c:pt idx="150">
                        <c:v>76.17533591397796</c:v>
                      </c:pt>
                      <c:pt idx="151">
                        <c:v>50.717594813235166</c:v>
                      </c:pt>
                      <c:pt idx="152">
                        <c:v>42.144362234305504</c:v>
                      </c:pt>
                      <c:pt idx="153">
                        <c:v>37.27996972761283</c:v>
                      </c:pt>
                      <c:pt idx="154">
                        <c:v>29.921589476088883</c:v>
                      </c:pt>
                      <c:pt idx="155">
                        <c:v>40.256133912628471</c:v>
                      </c:pt>
                      <c:pt idx="156">
                        <c:v>139.40152229322615</c:v>
                      </c:pt>
                      <c:pt idx="157">
                        <c:v>63.432316907802509</c:v>
                      </c:pt>
                      <c:pt idx="158">
                        <c:v>50.457045909779808</c:v>
                      </c:pt>
                      <c:pt idx="159">
                        <c:v>50.9760331692639</c:v>
                      </c:pt>
                      <c:pt idx="160">
                        <c:v>25.539045947975289</c:v>
                      </c:pt>
                      <c:pt idx="161">
                        <c:v>66.890595353140625</c:v>
                      </c:pt>
                      <c:pt idx="162">
                        <c:v>30.828488579088095</c:v>
                      </c:pt>
                      <c:pt idx="163">
                        <c:v>41.646437217816761</c:v>
                      </c:pt>
                      <c:pt idx="164">
                        <c:v>94.561035102321398</c:v>
                      </c:pt>
                      <c:pt idx="165">
                        <c:v>78.563628550504149</c:v>
                      </c:pt>
                      <c:pt idx="166">
                        <c:v>56.455193170500756</c:v>
                      </c:pt>
                      <c:pt idx="167">
                        <c:v>63.566714193938111</c:v>
                      </c:pt>
                      <c:pt idx="168">
                        <c:v>128.65665997855413</c:v>
                      </c:pt>
                      <c:pt idx="169">
                        <c:v>77.612495718296287</c:v>
                      </c:pt>
                      <c:pt idx="170">
                        <c:v>36.271401459586151</c:v>
                      </c:pt>
                      <c:pt idx="171">
                        <c:v>27.316761967899275</c:v>
                      </c:pt>
                      <c:pt idx="172">
                        <c:v>15.281830479069018</c:v>
                      </c:pt>
                      <c:pt idx="173">
                        <c:v>56.393382898368841</c:v>
                      </c:pt>
                      <c:pt idx="174">
                        <c:v>153.86845725120037</c:v>
                      </c:pt>
                      <c:pt idx="175">
                        <c:v>48.664802362963059</c:v>
                      </c:pt>
                      <c:pt idx="176">
                        <c:v>59.229749424193251</c:v>
                      </c:pt>
                      <c:pt idx="177">
                        <c:v>43.179576829967935</c:v>
                      </c:pt>
                      <c:pt idx="178">
                        <c:v>47.747135952843294</c:v>
                      </c:pt>
                      <c:pt idx="179">
                        <c:v>61.080417223721561</c:v>
                      </c:pt>
                      <c:pt idx="180">
                        <c:v>84.338684332017465</c:v>
                      </c:pt>
                      <c:pt idx="181">
                        <c:v>57.821425031282246</c:v>
                      </c:pt>
                      <c:pt idx="182">
                        <c:v>37.703144863442901</c:v>
                      </c:pt>
                      <c:pt idx="183">
                        <c:v>29.974393438778097</c:v>
                      </c:pt>
                      <c:pt idx="184">
                        <c:v>38.680283868221998</c:v>
                      </c:pt>
                      <c:pt idx="185">
                        <c:v>40.779969300388892</c:v>
                      </c:pt>
                      <c:pt idx="186">
                        <c:v>54.642335794497875</c:v>
                      </c:pt>
                      <c:pt idx="187">
                        <c:v>69.680276653913808</c:v>
                      </c:pt>
                      <c:pt idx="188">
                        <c:v>75.836425423470729</c:v>
                      </c:pt>
                      <c:pt idx="189">
                        <c:v>89.311615789535438</c:v>
                      </c:pt>
                      <c:pt idx="190">
                        <c:v>176.34181421696059</c:v>
                      </c:pt>
                      <c:pt idx="191">
                        <c:v>153.59202568393331</c:v>
                      </c:pt>
                      <c:pt idx="192">
                        <c:v>183.90069425472547</c:v>
                      </c:pt>
                      <c:pt idx="193">
                        <c:v>164.42304595984939</c:v>
                      </c:pt>
                      <c:pt idx="194">
                        <c:v>148.50823987110383</c:v>
                      </c:pt>
                      <c:pt idx="195">
                        <c:v>74.611070291069964</c:v>
                      </c:pt>
                      <c:pt idx="196">
                        <c:v>90.943111358860236</c:v>
                      </c:pt>
                      <c:pt idx="197">
                        <c:v>67.950620836230144</c:v>
                      </c:pt>
                      <c:pt idx="198">
                        <c:v>108.85344600719066</c:v>
                      </c:pt>
                      <c:pt idx="199">
                        <c:v>81.756009010650146</c:v>
                      </c:pt>
                      <c:pt idx="200">
                        <c:v>128.26581213401212</c:v>
                      </c:pt>
                      <c:pt idx="201">
                        <c:v>205.79898103315489</c:v>
                      </c:pt>
                      <c:pt idx="202">
                        <c:v>126.6084738031989</c:v>
                      </c:pt>
                      <c:pt idx="203">
                        <c:v>96.863407820896171</c:v>
                      </c:pt>
                      <c:pt idx="204">
                        <c:v>203.99558574401348</c:v>
                      </c:pt>
                      <c:pt idx="205">
                        <c:v>107.06113141481407</c:v>
                      </c:pt>
                      <c:pt idx="206">
                        <c:v>96.44257938237071</c:v>
                      </c:pt>
                      <c:pt idx="207">
                        <c:v>56.498145952970951</c:v>
                      </c:pt>
                      <c:pt idx="208">
                        <c:v>60.964896112931164</c:v>
                      </c:pt>
                      <c:pt idx="209">
                        <c:v>78.989071145450893</c:v>
                      </c:pt>
                      <c:pt idx="210">
                        <c:v>135.05571160076755</c:v>
                      </c:pt>
                      <c:pt idx="211">
                        <c:v>96.579190093559404</c:v>
                      </c:pt>
                      <c:pt idx="212">
                        <c:v>139.95618879603646</c:v>
                      </c:pt>
                      <c:pt idx="213">
                        <c:v>151.28971609542415</c:v>
                      </c:pt>
                      <c:pt idx="214">
                        <c:v>123.81113469899903</c:v>
                      </c:pt>
                      <c:pt idx="215">
                        <c:v>169.65658303473404</c:v>
                      </c:pt>
                      <c:pt idx="216">
                        <c:v>293.1870897586615</c:v>
                      </c:pt>
                      <c:pt idx="217">
                        <c:v>203.19310086434047</c:v>
                      </c:pt>
                      <c:pt idx="218">
                        <c:v>202.36906065088237</c:v>
                      </c:pt>
                      <c:pt idx="219">
                        <c:v>117.66446183822787</c:v>
                      </c:pt>
                      <c:pt idx="220">
                        <c:v>135.33534257733155</c:v>
                      </c:pt>
                      <c:pt idx="221">
                        <c:v>95.9465958977936</c:v>
                      </c:pt>
                      <c:pt idx="222">
                        <c:v>80.343671602977111</c:v>
                      </c:pt>
                      <c:pt idx="223">
                        <c:v>105.63835681699828</c:v>
                      </c:pt>
                      <c:pt idx="224">
                        <c:v>111.83463698143149</c:v>
                      </c:pt>
                      <c:pt idx="225">
                        <c:v>67.586374320698596</c:v>
                      </c:pt>
                      <c:pt idx="226">
                        <c:v>95.852973116836097</c:v>
                      </c:pt>
                      <c:pt idx="227">
                        <c:v>93.441952158111292</c:v>
                      </c:pt>
                      <c:pt idx="228">
                        <c:v>185.87389880094796</c:v>
                      </c:pt>
                      <c:pt idx="229">
                        <c:v>135.35925224894686</c:v>
                      </c:pt>
                      <c:pt idx="230">
                        <c:v>102.45438487069521</c:v>
                      </c:pt>
                      <c:pt idx="231">
                        <c:v>97.09715065816934</c:v>
                      </c:pt>
                      <c:pt idx="232">
                        <c:v>68.939111179297257</c:v>
                      </c:pt>
                      <c:pt idx="233">
                        <c:v>72.586853243474636</c:v>
                      </c:pt>
                      <c:pt idx="234">
                        <c:v>65.536245648053622</c:v>
                      </c:pt>
                      <c:pt idx="235">
                        <c:v>90.658456072880156</c:v>
                      </c:pt>
                      <c:pt idx="236">
                        <c:v>139.03584130481062</c:v>
                      </c:pt>
                      <c:pt idx="237">
                        <c:v>238.14894717632342</c:v>
                      </c:pt>
                      <c:pt idx="238">
                        <c:v>138.0185515943607</c:v>
                      </c:pt>
                      <c:pt idx="239">
                        <c:v>42.201919443849221</c:v>
                      </c:pt>
                      <c:pt idx="240">
                        <c:v>99.862365636890274</c:v>
                      </c:pt>
                      <c:pt idx="241">
                        <c:v>105.39038966364656</c:v>
                      </c:pt>
                      <c:pt idx="242">
                        <c:v>79.623729977589349</c:v>
                      </c:pt>
                      <c:pt idx="243">
                        <c:v>49.059737452851003</c:v>
                      </c:pt>
                      <c:pt idx="244">
                        <c:v>70.432362031319755</c:v>
                      </c:pt>
                      <c:pt idx="245">
                        <c:v>42.43266082883072</c:v>
                      </c:pt>
                      <c:pt idx="246">
                        <c:v>31.085388381331988</c:v>
                      </c:pt>
                      <c:pt idx="247">
                        <c:v>32.029160871265063</c:v>
                      </c:pt>
                      <c:pt idx="248">
                        <c:v>52.182636863036507</c:v>
                      </c:pt>
                      <c:pt idx="249">
                        <c:v>75.646402260917228</c:v>
                      </c:pt>
                      <c:pt idx="250">
                        <c:v>49.928817487378993</c:v>
                      </c:pt>
                      <c:pt idx="251">
                        <c:v>54.302037833913076</c:v>
                      </c:pt>
                      <c:pt idx="252">
                        <c:v>99.562191622164647</c:v>
                      </c:pt>
                      <c:pt idx="253">
                        <c:v>79.912715317836074</c:v>
                      </c:pt>
                      <c:pt idx="254">
                        <c:v>43.297598241373834</c:v>
                      </c:pt>
                      <c:pt idx="255">
                        <c:v>55.464558231964908</c:v>
                      </c:pt>
                      <c:pt idx="256">
                        <c:v>44.620131765848512</c:v>
                      </c:pt>
                      <c:pt idx="257">
                        <c:v>49.242483673765278</c:v>
                      </c:pt>
                      <c:pt idx="258">
                        <c:v>64.792378755665013</c:v>
                      </c:pt>
                      <c:pt idx="259">
                        <c:v>79.828139652908646</c:v>
                      </c:pt>
                      <c:pt idx="260">
                        <c:v>31.85390453946728</c:v>
                      </c:pt>
                      <c:pt idx="261">
                        <c:v>52.775511299396335</c:v>
                      </c:pt>
                      <c:pt idx="262">
                        <c:v>74.005881974101484</c:v>
                      </c:pt>
                      <c:pt idx="263">
                        <c:v>51.175456836332195</c:v>
                      </c:pt>
                      <c:pt idx="264">
                        <c:v>100.0022295483864</c:v>
                      </c:pt>
                      <c:pt idx="265">
                        <c:v>38.17500499780234</c:v>
                      </c:pt>
                      <c:pt idx="266">
                        <c:v>51.354806308389421</c:v>
                      </c:pt>
                      <c:pt idx="267">
                        <c:v>33.894986457505965</c:v>
                      </c:pt>
                      <c:pt idx="268">
                        <c:v>49.742612233398347</c:v>
                      </c:pt>
                      <c:pt idx="269">
                        <c:v>33.503072177356408</c:v>
                      </c:pt>
                      <c:pt idx="270">
                        <c:v>33.272243924165963</c:v>
                      </c:pt>
                      <c:pt idx="271">
                        <c:v>49.301798483645044</c:v>
                      </c:pt>
                      <c:pt idx="272">
                        <c:v>90.903125585082662</c:v>
                      </c:pt>
                      <c:pt idx="273">
                        <c:v>50.251050921356615</c:v>
                      </c:pt>
                      <c:pt idx="274">
                        <c:v>49.956336249461401</c:v>
                      </c:pt>
                      <c:pt idx="275">
                        <c:v>97.551782553029938</c:v>
                      </c:pt>
                      <c:pt idx="276">
                        <c:v>239.40681659593312</c:v>
                      </c:pt>
                      <c:pt idx="277">
                        <c:v>124.47907747639516</c:v>
                      </c:pt>
                      <c:pt idx="278">
                        <c:v>80.790422445965191</c:v>
                      </c:pt>
                      <c:pt idx="279">
                        <c:v>96.444288332938783</c:v>
                      </c:pt>
                      <c:pt idx="280">
                        <c:v>82.637704074640126</c:v>
                      </c:pt>
                      <c:pt idx="281">
                        <c:v>60.659855013877859</c:v>
                      </c:pt>
                      <c:pt idx="282">
                        <c:v>97.029868724546915</c:v>
                      </c:pt>
                      <c:pt idx="283">
                        <c:v>107.11891751887997</c:v>
                      </c:pt>
                      <c:pt idx="284">
                        <c:v>115.84688864915752</c:v>
                      </c:pt>
                      <c:pt idx="285">
                        <c:v>274.95389837463273</c:v>
                      </c:pt>
                      <c:pt idx="286">
                        <c:v>241.91069004546023</c:v>
                      </c:pt>
                      <c:pt idx="287">
                        <c:v>153.77282703432289</c:v>
                      </c:pt>
                      <c:pt idx="288">
                        <c:v>267.44916601845802</c:v>
                      </c:pt>
                      <c:pt idx="289">
                        <c:v>429.57946994172443</c:v>
                      </c:pt>
                      <c:pt idx="290">
                        <c:v>224.75104146054929</c:v>
                      </c:pt>
                      <c:pt idx="291">
                        <c:v>131.2365493496622</c:v>
                      </c:pt>
                      <c:pt idx="292">
                        <c:v>110.98070185084647</c:v>
                      </c:pt>
                      <c:pt idx="293">
                        <c:v>143.92240376290272</c:v>
                      </c:pt>
                      <c:pt idx="294">
                        <c:v>230.32886550274324</c:v>
                      </c:pt>
                      <c:pt idx="295">
                        <c:v>148.95905944644207</c:v>
                      </c:pt>
                      <c:pt idx="296">
                        <c:v>148.67333623728473</c:v>
                      </c:pt>
                      <c:pt idx="297">
                        <c:v>139.66678645644834</c:v>
                      </c:pt>
                      <c:pt idx="298">
                        <c:v>171.61589140710964</c:v>
                      </c:pt>
                      <c:pt idx="299">
                        <c:v>210.33473914705942</c:v>
                      </c:pt>
                      <c:pt idx="300">
                        <c:v>351.85358596102702</c:v>
                      </c:pt>
                      <c:pt idx="301">
                        <c:v>304.86675011648055</c:v>
                      </c:pt>
                      <c:pt idx="302">
                        <c:v>231.65417048281853</c:v>
                      </c:pt>
                      <c:pt idx="303">
                        <c:v>153.96344925455219</c:v>
                      </c:pt>
                      <c:pt idx="304">
                        <c:v>129.52601263096778</c:v>
                      </c:pt>
                      <c:pt idx="305">
                        <c:v>226.56915392039542</c:v>
                      </c:pt>
                      <c:pt idx="306">
                        <c:v>282.54063772084049</c:v>
                      </c:pt>
                      <c:pt idx="307">
                        <c:v>295.16382742816859</c:v>
                      </c:pt>
                      <c:pt idx="308">
                        <c:v>345.21393957255128</c:v>
                      </c:pt>
                      <c:pt idx="309">
                        <c:v>568.71154542064573</c:v>
                      </c:pt>
                      <c:pt idx="310">
                        <c:v>387.3712738000682</c:v>
                      </c:pt>
                      <c:pt idx="311">
                        <c:v>193.97043922414929</c:v>
                      </c:pt>
                      <c:pt idx="312">
                        <c:v>266.7065357751199</c:v>
                      </c:pt>
                      <c:pt idx="313">
                        <c:v>205.34162961241111</c:v>
                      </c:pt>
                      <c:pt idx="314">
                        <c:v>213.03448977492138</c:v>
                      </c:pt>
                      <c:pt idx="315">
                        <c:v>185.15276509731612</c:v>
                      </c:pt>
                      <c:pt idx="316">
                        <c:v>145.10404788190917</c:v>
                      </c:pt>
                      <c:pt idx="317">
                        <c:v>182.93522283106563</c:v>
                      </c:pt>
                      <c:pt idx="318">
                        <c:v>343.90584649187372</c:v>
                      </c:pt>
                      <c:pt idx="319">
                        <c:v>398.30928020604358</c:v>
                      </c:pt>
                      <c:pt idx="320">
                        <c:v>364.73791132329978</c:v>
                      </c:pt>
                      <c:pt idx="321">
                        <c:v>157.65353268969596</c:v>
                      </c:pt>
                      <c:pt idx="322">
                        <c:v>194.13332876148183</c:v>
                      </c:pt>
                      <c:pt idx="323">
                        <c:v>295.59743247502337</c:v>
                      </c:pt>
                      <c:pt idx="324">
                        <c:v>255.62833886470474</c:v>
                      </c:pt>
                      <c:pt idx="325">
                        <c:v>159.7940721830266</c:v>
                      </c:pt>
                      <c:pt idx="326">
                        <c:v>143.53217726656388</c:v>
                      </c:pt>
                      <c:pt idx="327">
                        <c:v>176.2377312581433</c:v>
                      </c:pt>
                      <c:pt idx="328">
                        <c:v>197.68771828627263</c:v>
                      </c:pt>
                      <c:pt idx="329">
                        <c:v>320.97686962500956</c:v>
                      </c:pt>
                      <c:pt idx="330">
                        <c:v>336.71582818705042</c:v>
                      </c:pt>
                      <c:pt idx="331">
                        <c:v>277.94252770479181</c:v>
                      </c:pt>
                      <c:pt idx="332">
                        <c:v>287.95348833656328</c:v>
                      </c:pt>
                      <c:pt idx="333">
                        <c:v>409.4858154827304</c:v>
                      </c:pt>
                      <c:pt idx="334">
                        <c:v>441.45093915055259</c:v>
                      </c:pt>
                      <c:pt idx="335">
                        <c:v>381.16670720025695</c:v>
                      </c:pt>
                      <c:pt idx="336">
                        <c:v>342.84584002994541</c:v>
                      </c:pt>
                      <c:pt idx="337">
                        <c:v>243.73999451486816</c:v>
                      </c:pt>
                      <c:pt idx="338">
                        <c:v>211.28277488596311</c:v>
                      </c:pt>
                      <c:pt idx="339">
                        <c:v>117.73898349688191</c:v>
                      </c:pt>
                      <c:pt idx="340">
                        <c:v>122.96646762449696</c:v>
                      </c:pt>
                      <c:pt idx="341">
                        <c:v>129.01286309945701</c:v>
                      </c:pt>
                      <c:pt idx="342">
                        <c:v>174.81584295561942</c:v>
                      </c:pt>
                      <c:pt idx="343">
                        <c:v>163.45677093604169</c:v>
                      </c:pt>
                      <c:pt idx="344">
                        <c:v>264.62898000627359</c:v>
                      </c:pt>
                      <c:pt idx="345">
                        <c:v>538.10470892319051</c:v>
                      </c:pt>
                      <c:pt idx="346">
                        <c:v>137.36747917767539</c:v>
                      </c:pt>
                      <c:pt idx="347">
                        <c:v>217.82739552549398</c:v>
                      </c:pt>
                      <c:pt idx="348">
                        <c:v>253.26181150210863</c:v>
                      </c:pt>
                      <c:pt idx="349">
                        <c:v>232.69071752221035</c:v>
                      </c:pt>
                      <c:pt idx="350">
                        <c:v>104.67706683226855</c:v>
                      </c:pt>
                      <c:pt idx="351">
                        <c:v>91.26114794502088</c:v>
                      </c:pt>
                      <c:pt idx="352">
                        <c:v>80.949357395756437</c:v>
                      </c:pt>
                      <c:pt idx="353">
                        <c:v>72.099991477729617</c:v>
                      </c:pt>
                      <c:pt idx="354">
                        <c:v>106.92449862556319</c:v>
                      </c:pt>
                      <c:pt idx="355">
                        <c:v>77.677670900398965</c:v>
                      </c:pt>
                      <c:pt idx="356">
                        <c:v>99.008489391928805</c:v>
                      </c:pt>
                      <c:pt idx="357">
                        <c:v>119.01527423708905</c:v>
                      </c:pt>
                      <c:pt idx="358">
                        <c:v>108.99958114137226</c:v>
                      </c:pt>
                      <c:pt idx="359">
                        <c:v>90.630935627591271</c:v>
                      </c:pt>
                      <c:pt idx="360">
                        <c:v>129.56608114202379</c:v>
                      </c:pt>
                      <c:pt idx="361">
                        <c:v>60.244198757512386</c:v>
                      </c:pt>
                      <c:pt idx="362">
                        <c:v>73.640562160853946</c:v>
                      </c:pt>
                      <c:pt idx="363">
                        <c:v>75.891998120170555</c:v>
                      </c:pt>
                      <c:pt idx="364">
                        <c:v>73.27946304007429</c:v>
                      </c:pt>
                      <c:pt idx="365">
                        <c:v>108.36697063651619</c:v>
                      </c:pt>
                      <c:pt idx="366">
                        <c:v>89.828786242147999</c:v>
                      </c:pt>
                      <c:pt idx="367">
                        <c:v>52.673407594487436</c:v>
                      </c:pt>
                      <c:pt idx="368">
                        <c:v>52.319418721753408</c:v>
                      </c:pt>
                      <c:pt idx="369">
                        <c:v>73.938380476477022</c:v>
                      </c:pt>
                      <c:pt idx="370">
                        <c:v>58.911211720060031</c:v>
                      </c:pt>
                      <c:pt idx="371">
                        <c:v>59.432305021380323</c:v>
                      </c:pt>
                      <c:pt idx="372">
                        <c:v>104.52563699824752</c:v>
                      </c:pt>
                      <c:pt idx="373">
                        <c:v>110.20897519710331</c:v>
                      </c:pt>
                      <c:pt idx="374">
                        <c:v>75.846428364816418</c:v>
                      </c:pt>
                      <c:pt idx="375">
                        <c:v>61.829608594911178</c:v>
                      </c:pt>
                      <c:pt idx="376">
                        <c:v>66.494553108768244</c:v>
                      </c:pt>
                      <c:pt idx="377">
                        <c:v>84.697302825157948</c:v>
                      </c:pt>
                      <c:pt idx="378">
                        <c:v>70.677896274228971</c:v>
                      </c:pt>
                      <c:pt idx="379">
                        <c:v>105.64172549831822</c:v>
                      </c:pt>
                      <c:pt idx="380">
                        <c:v>55.148813136797166</c:v>
                      </c:pt>
                      <c:pt idx="381">
                        <c:v>123.60304625490339</c:v>
                      </c:pt>
                      <c:pt idx="382">
                        <c:v>270.29084621884977</c:v>
                      </c:pt>
                      <c:pt idx="383">
                        <c:v>185.22612985963193</c:v>
                      </c:pt>
                      <c:pt idx="384">
                        <c:v>350.64178509142062</c:v>
                      </c:pt>
                      <c:pt idx="385">
                        <c:v>201.37614463246939</c:v>
                      </c:pt>
                      <c:pt idx="386">
                        <c:v>202.34673081196507</c:v>
                      </c:pt>
                      <c:pt idx="387">
                        <c:v>167.1627059051724</c:v>
                      </c:pt>
                      <c:pt idx="388">
                        <c:v>164.82223377024619</c:v>
                      </c:pt>
                      <c:pt idx="389">
                        <c:v>197.85231454910868</c:v>
                      </c:pt>
                      <c:pt idx="390">
                        <c:v>218.89652102785047</c:v>
                      </c:pt>
                      <c:pt idx="391">
                        <c:v>127.68824598326484</c:v>
                      </c:pt>
                      <c:pt idx="392">
                        <c:v>120.30314953794458</c:v>
                      </c:pt>
                      <c:pt idx="393">
                        <c:v>113.60946228492381</c:v>
                      </c:pt>
                      <c:pt idx="394">
                        <c:v>231.56159139562666</c:v>
                      </c:pt>
                      <c:pt idx="395">
                        <c:v>193.97707827643609</c:v>
                      </c:pt>
                      <c:pt idx="396">
                        <c:v>184.19686828532528</c:v>
                      </c:pt>
                      <c:pt idx="397">
                        <c:v>96.225571775121111</c:v>
                      </c:pt>
                      <c:pt idx="398">
                        <c:v>65.432448072440195</c:v>
                      </c:pt>
                      <c:pt idx="399">
                        <c:v>103.49575783466661</c:v>
                      </c:pt>
                      <c:pt idx="400">
                        <c:v>117.34181460069777</c:v>
                      </c:pt>
                      <c:pt idx="401">
                        <c:v>99.33481667375203</c:v>
                      </c:pt>
                      <c:pt idx="402">
                        <c:v>75.992338976440479</c:v>
                      </c:pt>
                      <c:pt idx="403">
                        <c:v>90.418169697522401</c:v>
                      </c:pt>
                      <c:pt idx="404">
                        <c:v>80.59331179770777</c:v>
                      </c:pt>
                      <c:pt idx="405">
                        <c:v>177.32299899916214</c:v>
                      </c:pt>
                      <c:pt idx="406">
                        <c:v>164.90097965269587</c:v>
                      </c:pt>
                      <c:pt idx="407">
                        <c:v>145.9264816098086</c:v>
                      </c:pt>
                      <c:pt idx="408">
                        <c:v>211.18088554327824</c:v>
                      </c:pt>
                      <c:pt idx="409">
                        <c:v>146.86376606563306</c:v>
                      </c:pt>
                      <c:pt idx="410">
                        <c:v>150.97063109932387</c:v>
                      </c:pt>
                      <c:pt idx="411">
                        <c:v>105.38475813372564</c:v>
                      </c:pt>
                      <c:pt idx="412">
                        <c:v>159.39063717124964</c:v>
                      </c:pt>
                      <c:pt idx="413">
                        <c:v>175.56136485062623</c:v>
                      </c:pt>
                      <c:pt idx="414">
                        <c:v>95.815796417285725</c:v>
                      </c:pt>
                      <c:pt idx="415">
                        <c:v>152.32277097630677</c:v>
                      </c:pt>
                      <c:pt idx="416">
                        <c:v>116.28122638314019</c:v>
                      </c:pt>
                      <c:pt idx="417">
                        <c:v>125.20953976445203</c:v>
                      </c:pt>
                      <c:pt idx="418">
                        <c:v>103.62276938908305</c:v>
                      </c:pt>
                      <c:pt idx="419">
                        <c:v>156.61592978314511</c:v>
                      </c:pt>
                      <c:pt idx="420">
                        <c:v>120.07471365045876</c:v>
                      </c:pt>
                      <c:pt idx="421">
                        <c:v>154.56826541056321</c:v>
                      </c:pt>
                      <c:pt idx="422">
                        <c:v>771.61633879841656</c:v>
                      </c:pt>
                      <c:pt idx="423">
                        <c:v>1030.6806212925453</c:v>
                      </c:pt>
                      <c:pt idx="424">
                        <c:v>810.88717116768214</c:v>
                      </c:pt>
                      <c:pt idx="425">
                        <c:v>487.61107817633115</c:v>
                      </c:pt>
                      <c:pt idx="426">
                        <c:v>495.91082822555813</c:v>
                      </c:pt>
                      <c:pt idx="427">
                        <c:v>444.73116303696844</c:v>
                      </c:pt>
                      <c:pt idx="428">
                        <c:v>430.20106808621387</c:v>
                      </c:pt>
                      <c:pt idx="429">
                        <c:v>439.0342330875676</c:v>
                      </c:pt>
                      <c:pt idx="430">
                        <c:v>426.71775542840089</c:v>
                      </c:pt>
                      <c:pt idx="431">
                        <c:v>502.88160766476329</c:v>
                      </c:pt>
                      <c:pt idx="432">
                        <c:v>366.16910267027777</c:v>
                      </c:pt>
                      <c:pt idx="433">
                        <c:v>242.02789066191039</c:v>
                      </c:pt>
                      <c:pt idx="434">
                        <c:v>255.89729899484578</c:v>
                      </c:pt>
                      <c:pt idx="435">
                        <c:v>174.33152827181547</c:v>
                      </c:pt>
                      <c:pt idx="436">
                        <c:v>203.69092073947695</c:v>
                      </c:pt>
                      <c:pt idx="437">
                        <c:v>146.95715007078678</c:v>
                      </c:pt>
                      <c:pt idx="438">
                        <c:v>209.86457283398343</c:v>
                      </c:pt>
                      <c:pt idx="439">
                        <c:v>207.93440007361815</c:v>
                      </c:pt>
                      <c:pt idx="440">
                        <c:v>219.33104536918813</c:v>
                      </c:pt>
                      <c:pt idx="441">
                        <c:v>172.42209892850371</c:v>
                      </c:pt>
                      <c:pt idx="442">
                        <c:v>326.46388476651032</c:v>
                      </c:pt>
                      <c:pt idx="443">
                        <c:v>180.90782064271374</c:v>
                      </c:pt>
                      <c:pt idx="444">
                        <c:v>251.67334457579318</c:v>
                      </c:pt>
                      <c:pt idx="445">
                        <c:v>128.72976682881938</c:v>
                      </c:pt>
                      <c:pt idx="446">
                        <c:v>194.98187201233074</c:v>
                      </c:pt>
                      <c:pt idx="447">
                        <c:v>135.24509762280601</c:v>
                      </c:pt>
                      <c:pt idx="448">
                        <c:v>146.69548353336501</c:v>
                      </c:pt>
                      <c:pt idx="449">
                        <c:v>136.0405637847075</c:v>
                      </c:pt>
                      <c:pt idx="450">
                        <c:v>201.77330348467606</c:v>
                      </c:pt>
                      <c:pt idx="451">
                        <c:v>104.2056577486765</c:v>
                      </c:pt>
                      <c:pt idx="452">
                        <c:v>100.8820830685823</c:v>
                      </c:pt>
                      <c:pt idx="453">
                        <c:v>140.4912939670036</c:v>
                      </c:pt>
                      <c:pt idx="454">
                        <c:v>110.02663495299235</c:v>
                      </c:pt>
                      <c:pt idx="455">
                        <c:v>123.53104711974974</c:v>
                      </c:pt>
                      <c:pt idx="456">
                        <c:v>317.78026642168282</c:v>
                      </c:pt>
                      <c:pt idx="457">
                        <c:v>155.58258432187804</c:v>
                      </c:pt>
                      <c:pt idx="458">
                        <c:v>129.65787013992747</c:v>
                      </c:pt>
                      <c:pt idx="459">
                        <c:v>159.74413898317528</c:v>
                      </c:pt>
                      <c:pt idx="460">
                        <c:v>225.7146316208906</c:v>
                      </c:pt>
                      <c:pt idx="461">
                        <c:v>165.19215313765733</c:v>
                      </c:pt>
                      <c:pt idx="462">
                        <c:v>74.898035674324674</c:v>
                      </c:pt>
                      <c:pt idx="463">
                        <c:v>60.238239906206864</c:v>
                      </c:pt>
                      <c:pt idx="464">
                        <c:v>131.88344827100812</c:v>
                      </c:pt>
                      <c:pt idx="465">
                        <c:v>109.15870665766785</c:v>
                      </c:pt>
                      <c:pt idx="466">
                        <c:v>87.809917124712598</c:v>
                      </c:pt>
                      <c:pt idx="467">
                        <c:v>83.314817260679632</c:v>
                      </c:pt>
                      <c:pt idx="468">
                        <c:v>139.47142323327543</c:v>
                      </c:pt>
                      <c:pt idx="469">
                        <c:v>94.094694731170875</c:v>
                      </c:pt>
                      <c:pt idx="470">
                        <c:v>126.05042618137166</c:v>
                      </c:pt>
                      <c:pt idx="471">
                        <c:v>121.71909201534331</c:v>
                      </c:pt>
                      <c:pt idx="472">
                        <c:v>73.767506012837046</c:v>
                      </c:pt>
                      <c:pt idx="473">
                        <c:v>108.55927655023876</c:v>
                      </c:pt>
                      <c:pt idx="474">
                        <c:v>159.80503932685383</c:v>
                      </c:pt>
                      <c:pt idx="475">
                        <c:v>138.41199913704216</c:v>
                      </c:pt>
                      <c:pt idx="476">
                        <c:v>146.77040428855398</c:v>
                      </c:pt>
                      <c:pt idx="477">
                        <c:v>176.57358886886624</c:v>
                      </c:pt>
                      <c:pt idx="478">
                        <c:v>327.83481248283846</c:v>
                      </c:pt>
                      <c:pt idx="479">
                        <c:v>310.54931718926952</c:v>
                      </c:pt>
                      <c:pt idx="480">
                        <c:v>415.2458737434709</c:v>
                      </c:pt>
                      <c:pt idx="481">
                        <c:v>500.70280199936832</c:v>
                      </c:pt>
                      <c:pt idx="482">
                        <c:v>613.28822639911482</c:v>
                      </c:pt>
                    </c:numCache>
                  </c:numRef>
                </c:val>
                <c:smooth val="0"/>
                <c:extLst xmlns:c15="http://schemas.microsoft.com/office/drawing/2012/chart">
                  <c:ext xmlns:c16="http://schemas.microsoft.com/office/drawing/2014/chart" uri="{C3380CC4-5D6E-409C-BE32-E72D297353CC}">
                    <c16:uniqueId val="{00000006-916E-47F1-8F7A-C61EB15C041B}"/>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Uncertainty!$J$4</c15:sqref>
                        </c15:formulaRef>
                      </c:ext>
                    </c:extLst>
                    <c:strCache>
                      <c:ptCount val="1"/>
                      <c:pt idx="0">
                        <c:v>National security</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Uncertainty!$J$6:$J$600</c15:sqref>
                        </c15:formulaRef>
                      </c:ext>
                    </c:extLst>
                    <c:numCache>
                      <c:formatCode>#,##0</c:formatCode>
                      <c:ptCount val="595"/>
                      <c:pt idx="0">
                        <c:v>179.69985419842243</c:v>
                      </c:pt>
                      <c:pt idx="1">
                        <c:v>124.85949791054506</c:v>
                      </c:pt>
                      <c:pt idx="2">
                        <c:v>63.269264091731891</c:v>
                      </c:pt>
                      <c:pt idx="3">
                        <c:v>85.627432032719653</c:v>
                      </c:pt>
                      <c:pt idx="4">
                        <c:v>109.38312179296861</c:v>
                      </c:pt>
                      <c:pt idx="5">
                        <c:v>161.62029866613165</c:v>
                      </c:pt>
                      <c:pt idx="6">
                        <c:v>155.9794076467922</c:v>
                      </c:pt>
                      <c:pt idx="7">
                        <c:v>106.07593416179471</c:v>
                      </c:pt>
                      <c:pt idx="8">
                        <c:v>83.631037229054897</c:v>
                      </c:pt>
                      <c:pt idx="9">
                        <c:v>42.839395050722601</c:v>
                      </c:pt>
                      <c:pt idx="10">
                        <c:v>114.99780868675444</c:v>
                      </c:pt>
                      <c:pt idx="11">
                        <c:v>119.28600544948412</c:v>
                      </c:pt>
                      <c:pt idx="12">
                        <c:v>146.61148513383054</c:v>
                      </c:pt>
                      <c:pt idx="13">
                        <c:v>144.61163388703591</c:v>
                      </c:pt>
                      <c:pt idx="14">
                        <c:v>116.29413014778532</c:v>
                      </c:pt>
                      <c:pt idx="15">
                        <c:v>118.07854758776948</c:v>
                      </c:pt>
                      <c:pt idx="16">
                        <c:v>122.0833969585554</c:v>
                      </c:pt>
                      <c:pt idx="17">
                        <c:v>110.194017001685</c:v>
                      </c:pt>
                      <c:pt idx="18">
                        <c:v>72.752076043946317</c:v>
                      </c:pt>
                      <c:pt idx="19">
                        <c:v>92.039213997514167</c:v>
                      </c:pt>
                      <c:pt idx="20">
                        <c:v>110.4967927332529</c:v>
                      </c:pt>
                      <c:pt idx="21">
                        <c:v>139.48887302973318</c:v>
                      </c:pt>
                      <c:pt idx="22">
                        <c:v>93.143067953754851</c:v>
                      </c:pt>
                      <c:pt idx="23">
                        <c:v>70.94488177814425</c:v>
                      </c:pt>
                      <c:pt idx="24">
                        <c:v>93.943346343230502</c:v>
                      </c:pt>
                      <c:pt idx="25">
                        <c:v>67.029182331623161</c:v>
                      </c:pt>
                      <c:pt idx="26">
                        <c:v>41.852560546346915</c:v>
                      </c:pt>
                      <c:pt idx="27">
                        <c:v>90.874360503494898</c:v>
                      </c:pt>
                      <c:pt idx="28">
                        <c:v>89.338718037067665</c:v>
                      </c:pt>
                      <c:pt idx="29">
                        <c:v>113.31242283016289</c:v>
                      </c:pt>
                      <c:pt idx="30">
                        <c:v>64.421933031300895</c:v>
                      </c:pt>
                      <c:pt idx="31">
                        <c:v>62.344884753564202</c:v>
                      </c:pt>
                      <c:pt idx="32">
                        <c:v>80.659156587580568</c:v>
                      </c:pt>
                      <c:pt idx="33">
                        <c:v>175.6987214465081</c:v>
                      </c:pt>
                      <c:pt idx="34">
                        <c:v>160.53871740283739</c:v>
                      </c:pt>
                      <c:pt idx="35">
                        <c:v>124.22800821275835</c:v>
                      </c:pt>
                      <c:pt idx="36">
                        <c:v>93.616046103284972</c:v>
                      </c:pt>
                      <c:pt idx="37">
                        <c:v>63.720563418664625</c:v>
                      </c:pt>
                      <c:pt idx="38">
                        <c:v>78.531158141109998</c:v>
                      </c:pt>
                      <c:pt idx="39">
                        <c:v>68.705534078592095</c:v>
                      </c:pt>
                      <c:pt idx="40">
                        <c:v>110.59110566752115</c:v>
                      </c:pt>
                      <c:pt idx="41">
                        <c:v>90.95277066124936</c:v>
                      </c:pt>
                      <c:pt idx="42">
                        <c:v>95.915546990559434</c:v>
                      </c:pt>
                      <c:pt idx="43">
                        <c:v>80.01500238229616</c:v>
                      </c:pt>
                      <c:pt idx="44">
                        <c:v>70.965495061598148</c:v>
                      </c:pt>
                      <c:pt idx="45">
                        <c:v>108.53660258111283</c:v>
                      </c:pt>
                      <c:pt idx="46">
                        <c:v>110.70432423108714</c:v>
                      </c:pt>
                      <c:pt idx="47">
                        <c:v>83.8676593120136</c:v>
                      </c:pt>
                      <c:pt idx="48">
                        <c:v>108.35599400860278</c:v>
                      </c:pt>
                      <c:pt idx="49">
                        <c:v>61.56624116757898</c:v>
                      </c:pt>
                      <c:pt idx="50">
                        <c:v>41.656019575689854</c:v>
                      </c:pt>
                      <c:pt idx="51">
                        <c:v>99.468633897398931</c:v>
                      </c:pt>
                      <c:pt idx="52">
                        <c:v>90.130355219421787</c:v>
                      </c:pt>
                      <c:pt idx="53">
                        <c:v>75.761240007411928</c:v>
                      </c:pt>
                      <c:pt idx="54">
                        <c:v>124.38501780236558</c:v>
                      </c:pt>
                      <c:pt idx="55">
                        <c:v>80.091913860994737</c:v>
                      </c:pt>
                      <c:pt idx="56">
                        <c:v>51.533538476178698</c:v>
                      </c:pt>
                      <c:pt idx="57">
                        <c:v>79.587150132965604</c:v>
                      </c:pt>
                      <c:pt idx="58">
                        <c:v>117.43417026729715</c:v>
                      </c:pt>
                      <c:pt idx="59">
                        <c:v>135.36474373099151</c:v>
                      </c:pt>
                      <c:pt idx="60">
                        <c:v>144.06744294882873</c:v>
                      </c:pt>
                      <c:pt idx="61">
                        <c:v>140.18250659582031</c:v>
                      </c:pt>
                      <c:pt idx="62">
                        <c:v>93.076332832319835</c:v>
                      </c:pt>
                      <c:pt idx="63">
                        <c:v>78.350354590561139</c:v>
                      </c:pt>
                      <c:pt idx="64">
                        <c:v>118.2721864529482</c:v>
                      </c:pt>
                      <c:pt idx="65">
                        <c:v>97.574674431612507</c:v>
                      </c:pt>
                      <c:pt idx="66">
                        <c:v>123.09145221394272</c:v>
                      </c:pt>
                      <c:pt idx="67">
                        <c:v>284.22269112644938</c:v>
                      </c:pt>
                      <c:pt idx="68">
                        <c:v>236.15913191566361</c:v>
                      </c:pt>
                      <c:pt idx="69">
                        <c:v>235.95587476179946</c:v>
                      </c:pt>
                      <c:pt idx="70">
                        <c:v>289.69905772246926</c:v>
                      </c:pt>
                      <c:pt idx="71">
                        <c:v>269.03007538812324</c:v>
                      </c:pt>
                      <c:pt idx="72">
                        <c:v>758.26340994682448</c:v>
                      </c:pt>
                      <c:pt idx="73">
                        <c:v>234.867141887294</c:v>
                      </c:pt>
                      <c:pt idx="74">
                        <c:v>298.71049620963953</c:v>
                      </c:pt>
                      <c:pt idx="75">
                        <c:v>133.75730335899826</c:v>
                      </c:pt>
                      <c:pt idx="76">
                        <c:v>93.187390609121024</c:v>
                      </c:pt>
                      <c:pt idx="77">
                        <c:v>89.741110804904679</c:v>
                      </c:pt>
                      <c:pt idx="78">
                        <c:v>102.76671411445338</c:v>
                      </c:pt>
                      <c:pt idx="79">
                        <c:v>130.63979089931826</c:v>
                      </c:pt>
                      <c:pt idx="80">
                        <c:v>106.33176087735403</c:v>
                      </c:pt>
                      <c:pt idx="81">
                        <c:v>113.52403240317624</c:v>
                      </c:pt>
                      <c:pt idx="82">
                        <c:v>143.45794536636473</c:v>
                      </c:pt>
                      <c:pt idx="83">
                        <c:v>239.96641491604115</c:v>
                      </c:pt>
                      <c:pt idx="84">
                        <c:v>206.20637809022855</c:v>
                      </c:pt>
                      <c:pt idx="85">
                        <c:v>165.91218872350706</c:v>
                      </c:pt>
                      <c:pt idx="86">
                        <c:v>141.11901361441244</c:v>
                      </c:pt>
                      <c:pt idx="87">
                        <c:v>96.176962854721353</c:v>
                      </c:pt>
                      <c:pt idx="88">
                        <c:v>73.37297913512667</c:v>
                      </c:pt>
                      <c:pt idx="89">
                        <c:v>129.04315534439445</c:v>
                      </c:pt>
                      <c:pt idx="90">
                        <c:v>110.93624541755217</c:v>
                      </c:pt>
                      <c:pt idx="91">
                        <c:v>180.14657845771393</c:v>
                      </c:pt>
                      <c:pt idx="92">
                        <c:v>145.5773163730276</c:v>
                      </c:pt>
                      <c:pt idx="93">
                        <c:v>197.2799639687143</c:v>
                      </c:pt>
                      <c:pt idx="94">
                        <c:v>183.63825635476982</c:v>
                      </c:pt>
                      <c:pt idx="95">
                        <c:v>95.238586772465794</c:v>
                      </c:pt>
                      <c:pt idx="96">
                        <c:v>132.45736925970851</c:v>
                      </c:pt>
                      <c:pt idx="97">
                        <c:v>73.962908679195266</c:v>
                      </c:pt>
                      <c:pt idx="98">
                        <c:v>132.9798271059968</c:v>
                      </c:pt>
                      <c:pt idx="99">
                        <c:v>100.65711164377466</c:v>
                      </c:pt>
                      <c:pt idx="100">
                        <c:v>122.35862650235973</c:v>
                      </c:pt>
                      <c:pt idx="101">
                        <c:v>107.23741656537945</c:v>
                      </c:pt>
                      <c:pt idx="102">
                        <c:v>98.991126718504816</c:v>
                      </c:pt>
                      <c:pt idx="103">
                        <c:v>76.235306913675444</c:v>
                      </c:pt>
                      <c:pt idx="104">
                        <c:v>119.96302630145244</c:v>
                      </c:pt>
                      <c:pt idx="105">
                        <c:v>68.636542838018656</c:v>
                      </c:pt>
                      <c:pt idx="106">
                        <c:v>88.072398056907986</c:v>
                      </c:pt>
                      <c:pt idx="107">
                        <c:v>106.94307409896673</c:v>
                      </c:pt>
                      <c:pt idx="108">
                        <c:v>90.655975148123545</c:v>
                      </c:pt>
                      <c:pt idx="109">
                        <c:v>92.08646309526307</c:v>
                      </c:pt>
                      <c:pt idx="110">
                        <c:v>80.163320556187017</c:v>
                      </c:pt>
                      <c:pt idx="111">
                        <c:v>64.462946373161003</c:v>
                      </c:pt>
                      <c:pt idx="112">
                        <c:v>82.052156943357005</c:v>
                      </c:pt>
                      <c:pt idx="113">
                        <c:v>86.958243901311135</c:v>
                      </c:pt>
                      <c:pt idx="114">
                        <c:v>93.652096652659466</c:v>
                      </c:pt>
                      <c:pt idx="115">
                        <c:v>65.174008415595921</c:v>
                      </c:pt>
                      <c:pt idx="116">
                        <c:v>132.02335280430447</c:v>
                      </c:pt>
                      <c:pt idx="117">
                        <c:v>78.067879838214125</c:v>
                      </c:pt>
                      <c:pt idx="118">
                        <c:v>122.79340160025981</c:v>
                      </c:pt>
                      <c:pt idx="119">
                        <c:v>70.2195122375865</c:v>
                      </c:pt>
                      <c:pt idx="120">
                        <c:v>64.053067796582312</c:v>
                      </c:pt>
                      <c:pt idx="121">
                        <c:v>137.12743391535486</c:v>
                      </c:pt>
                      <c:pt idx="122">
                        <c:v>73.519757423369086</c:v>
                      </c:pt>
                      <c:pt idx="123">
                        <c:v>63.083521708038816</c:v>
                      </c:pt>
                      <c:pt idx="124">
                        <c:v>56.589340934423795</c:v>
                      </c:pt>
                      <c:pt idx="125">
                        <c:v>83.521289009003723</c:v>
                      </c:pt>
                      <c:pt idx="126">
                        <c:v>71.138059019027665</c:v>
                      </c:pt>
                      <c:pt idx="127">
                        <c:v>35.166358424334355</c:v>
                      </c:pt>
                      <c:pt idx="128">
                        <c:v>41.88150485510392</c:v>
                      </c:pt>
                      <c:pt idx="129">
                        <c:v>55.568817257418154</c:v>
                      </c:pt>
                      <c:pt idx="130">
                        <c:v>51.637643315928706</c:v>
                      </c:pt>
                      <c:pt idx="131">
                        <c:v>69.12710408423159</c:v>
                      </c:pt>
                      <c:pt idx="132">
                        <c:v>53.973425290538742</c:v>
                      </c:pt>
                      <c:pt idx="133">
                        <c:v>73.198912535923441</c:v>
                      </c:pt>
                      <c:pt idx="134">
                        <c:v>45.958621889627693</c:v>
                      </c:pt>
                      <c:pt idx="135">
                        <c:v>57.925192244685199</c:v>
                      </c:pt>
                      <c:pt idx="136">
                        <c:v>70.916326627843347</c:v>
                      </c:pt>
                      <c:pt idx="137">
                        <c:v>69.590373031277679</c:v>
                      </c:pt>
                      <c:pt idx="138">
                        <c:v>31.042627291529691</c:v>
                      </c:pt>
                      <c:pt idx="139">
                        <c:v>64.541045139577747</c:v>
                      </c:pt>
                      <c:pt idx="140">
                        <c:v>67.945736849120522</c:v>
                      </c:pt>
                      <c:pt idx="141">
                        <c:v>65.665308721506221</c:v>
                      </c:pt>
                      <c:pt idx="142">
                        <c:v>56.062211719829264</c:v>
                      </c:pt>
                      <c:pt idx="143">
                        <c:v>49.102964919037262</c:v>
                      </c:pt>
                      <c:pt idx="144">
                        <c:v>55.225480451021539</c:v>
                      </c:pt>
                      <c:pt idx="145">
                        <c:v>58.1457068604768</c:v>
                      </c:pt>
                      <c:pt idx="146">
                        <c:v>55.081698376387223</c:v>
                      </c:pt>
                      <c:pt idx="147">
                        <c:v>41.262903788545181</c:v>
                      </c:pt>
                      <c:pt idx="148">
                        <c:v>52.482709878615282</c:v>
                      </c:pt>
                      <c:pt idx="149">
                        <c:v>51.974558409367731</c:v>
                      </c:pt>
                      <c:pt idx="150">
                        <c:v>48.329341990804764</c:v>
                      </c:pt>
                      <c:pt idx="151">
                        <c:v>43.943703017655253</c:v>
                      </c:pt>
                      <c:pt idx="152">
                        <c:v>26.122641091666331</c:v>
                      </c:pt>
                      <c:pt idx="153">
                        <c:v>30.073177559366044</c:v>
                      </c:pt>
                      <c:pt idx="154">
                        <c:v>66.897977792752798</c:v>
                      </c:pt>
                      <c:pt idx="155">
                        <c:v>42.466004422360598</c:v>
                      </c:pt>
                      <c:pt idx="156">
                        <c:v>68.194089629305452</c:v>
                      </c:pt>
                      <c:pt idx="157">
                        <c:v>54.960234336484298</c:v>
                      </c:pt>
                      <c:pt idx="158">
                        <c:v>35.562873534959117</c:v>
                      </c:pt>
                      <c:pt idx="159">
                        <c:v>53.146756463465231</c:v>
                      </c:pt>
                      <c:pt idx="160">
                        <c:v>65.107460756126727</c:v>
                      </c:pt>
                      <c:pt idx="161">
                        <c:v>36.029548193156067</c:v>
                      </c:pt>
                      <c:pt idx="162">
                        <c:v>44.220560703250619</c:v>
                      </c:pt>
                      <c:pt idx="163">
                        <c:v>105.56613327838535</c:v>
                      </c:pt>
                      <c:pt idx="164">
                        <c:v>110.33539652169361</c:v>
                      </c:pt>
                      <c:pt idx="165">
                        <c:v>59.451003229816642</c:v>
                      </c:pt>
                      <c:pt idx="166">
                        <c:v>48.48740358600751</c:v>
                      </c:pt>
                      <c:pt idx="167">
                        <c:v>53.223139226901331</c:v>
                      </c:pt>
                      <c:pt idx="168">
                        <c:v>62.655890894825305</c:v>
                      </c:pt>
                      <c:pt idx="169">
                        <c:v>50.434870899287496</c:v>
                      </c:pt>
                      <c:pt idx="170">
                        <c:v>37.899506990037359</c:v>
                      </c:pt>
                      <c:pt idx="171">
                        <c:v>47.732407909391895</c:v>
                      </c:pt>
                      <c:pt idx="172">
                        <c:v>55.000138923125654</c:v>
                      </c:pt>
                      <c:pt idx="173">
                        <c:v>37.585713284169771</c:v>
                      </c:pt>
                      <c:pt idx="174">
                        <c:v>57.779312694306306</c:v>
                      </c:pt>
                      <c:pt idx="175">
                        <c:v>35.759234313279173</c:v>
                      </c:pt>
                      <c:pt idx="176">
                        <c:v>46.404590825171177</c:v>
                      </c:pt>
                      <c:pt idx="177">
                        <c:v>40.511728002660796</c:v>
                      </c:pt>
                      <c:pt idx="178">
                        <c:v>44.393172521513549</c:v>
                      </c:pt>
                      <c:pt idx="179">
                        <c:v>43.684513062517219</c:v>
                      </c:pt>
                      <c:pt idx="180">
                        <c:v>67.453224725605153</c:v>
                      </c:pt>
                      <c:pt idx="181">
                        <c:v>25.828318638237498</c:v>
                      </c:pt>
                      <c:pt idx="182">
                        <c:v>51.693588063994945</c:v>
                      </c:pt>
                      <c:pt idx="183">
                        <c:v>36.651359076784097</c:v>
                      </c:pt>
                      <c:pt idx="184">
                        <c:v>40.437900714643398</c:v>
                      </c:pt>
                      <c:pt idx="185">
                        <c:v>42.632995024892345</c:v>
                      </c:pt>
                      <c:pt idx="186">
                        <c:v>25.651400606791068</c:v>
                      </c:pt>
                      <c:pt idx="187">
                        <c:v>32.508921006155319</c:v>
                      </c:pt>
                      <c:pt idx="188">
                        <c:v>52.34454612854595</c:v>
                      </c:pt>
                      <c:pt idx="189">
                        <c:v>56.008025198681466</c:v>
                      </c:pt>
                      <c:pt idx="190">
                        <c:v>93.184761183218328</c:v>
                      </c:pt>
                      <c:pt idx="191">
                        <c:v>99.474784863972062</c:v>
                      </c:pt>
                      <c:pt idx="192">
                        <c:v>69.953591783124224</c:v>
                      </c:pt>
                      <c:pt idx="193">
                        <c:v>83.45438873639641</c:v>
                      </c:pt>
                      <c:pt idx="194">
                        <c:v>31.946482784576091</c:v>
                      </c:pt>
                      <c:pt idx="195">
                        <c:v>39.081729012257085</c:v>
                      </c:pt>
                      <c:pt idx="196">
                        <c:v>38.615130724620073</c:v>
                      </c:pt>
                      <c:pt idx="197">
                        <c:v>36.815179718372271</c:v>
                      </c:pt>
                      <c:pt idx="198">
                        <c:v>46.639222815684242</c:v>
                      </c:pt>
                      <c:pt idx="199">
                        <c:v>31.038430626289955</c:v>
                      </c:pt>
                      <c:pt idx="200">
                        <c:v>537.98306460044148</c:v>
                      </c:pt>
                      <c:pt idx="201">
                        <c:v>474.05885083047065</c:v>
                      </c:pt>
                      <c:pt idx="202">
                        <c:v>267.56053622162176</c:v>
                      </c:pt>
                      <c:pt idx="203">
                        <c:v>193.07069172111733</c:v>
                      </c:pt>
                      <c:pt idx="204">
                        <c:v>194.75024958839876</c:v>
                      </c:pt>
                      <c:pt idx="205">
                        <c:v>108.22226509577176</c:v>
                      </c:pt>
                      <c:pt idx="206">
                        <c:v>74.768845949087108</c:v>
                      </c:pt>
                      <c:pt idx="207">
                        <c:v>77.544876990914759</c:v>
                      </c:pt>
                      <c:pt idx="208">
                        <c:v>64.827447570811856</c:v>
                      </c:pt>
                      <c:pt idx="209">
                        <c:v>79.168242719778377</c:v>
                      </c:pt>
                      <c:pt idx="210">
                        <c:v>133.00500881794613</c:v>
                      </c:pt>
                      <c:pt idx="211">
                        <c:v>105.07327626028462</c:v>
                      </c:pt>
                      <c:pt idx="212">
                        <c:v>341.92230641069199</c:v>
                      </c:pt>
                      <c:pt idx="213">
                        <c:v>239.94911525750879</c:v>
                      </c:pt>
                      <c:pt idx="214">
                        <c:v>302.37346880203319</c:v>
                      </c:pt>
                      <c:pt idx="215">
                        <c:v>330.88246324114351</c:v>
                      </c:pt>
                      <c:pt idx="216">
                        <c:v>393.35719299190436</c:v>
                      </c:pt>
                      <c:pt idx="217">
                        <c:v>523.5464800065381</c:v>
                      </c:pt>
                      <c:pt idx="218">
                        <c:v>593.45998486456585</c:v>
                      </c:pt>
                      <c:pt idx="219">
                        <c:v>336.17055842552139</c:v>
                      </c:pt>
                      <c:pt idx="220">
                        <c:v>210.05292979620424</c:v>
                      </c:pt>
                      <c:pt idx="221">
                        <c:v>111.84796437669863</c:v>
                      </c:pt>
                      <c:pt idx="222">
                        <c:v>97.458048635363781</c:v>
                      </c:pt>
                      <c:pt idx="223">
                        <c:v>96.882459093011391</c:v>
                      </c:pt>
                      <c:pt idx="224">
                        <c:v>111.46124494683517</c:v>
                      </c:pt>
                      <c:pt idx="225">
                        <c:v>94.753206094289183</c:v>
                      </c:pt>
                      <c:pt idx="226">
                        <c:v>76.491115104034336</c:v>
                      </c:pt>
                      <c:pt idx="227">
                        <c:v>90.623615930106638</c:v>
                      </c:pt>
                      <c:pt idx="228">
                        <c:v>145.2369664358462</c:v>
                      </c:pt>
                      <c:pt idx="229">
                        <c:v>102.39780395111099</c:v>
                      </c:pt>
                      <c:pt idx="230">
                        <c:v>84.913156969099404</c:v>
                      </c:pt>
                      <c:pt idx="231">
                        <c:v>65.881412161984173</c:v>
                      </c:pt>
                      <c:pt idx="232">
                        <c:v>100.76725925676722</c:v>
                      </c:pt>
                      <c:pt idx="233">
                        <c:v>88.093917804758959</c:v>
                      </c:pt>
                      <c:pt idx="234">
                        <c:v>75.049071987690297</c:v>
                      </c:pt>
                      <c:pt idx="235">
                        <c:v>115.68276203463509</c:v>
                      </c:pt>
                      <c:pt idx="236">
                        <c:v>120.03756344843029</c:v>
                      </c:pt>
                      <c:pt idx="237">
                        <c:v>172.22324062334414</c:v>
                      </c:pt>
                      <c:pt idx="238">
                        <c:v>122.03058721518583</c:v>
                      </c:pt>
                      <c:pt idx="239">
                        <c:v>32.956613864374724</c:v>
                      </c:pt>
                      <c:pt idx="240">
                        <c:v>71.04617948673615</c:v>
                      </c:pt>
                      <c:pt idx="241">
                        <c:v>87.954955026004711</c:v>
                      </c:pt>
                      <c:pt idx="242">
                        <c:v>60.937327375339493</c:v>
                      </c:pt>
                      <c:pt idx="243">
                        <c:v>46.305997396809509</c:v>
                      </c:pt>
                      <c:pt idx="244">
                        <c:v>55.010829226662757</c:v>
                      </c:pt>
                      <c:pt idx="245">
                        <c:v>37.72484722325175</c:v>
                      </c:pt>
                      <c:pt idx="246">
                        <c:v>42.420409551962308</c:v>
                      </c:pt>
                      <c:pt idx="247">
                        <c:v>67.913771870624103</c:v>
                      </c:pt>
                      <c:pt idx="248">
                        <c:v>58.314858668979831</c:v>
                      </c:pt>
                      <c:pt idx="249">
                        <c:v>52.036604626016732</c:v>
                      </c:pt>
                      <c:pt idx="250">
                        <c:v>63.27342580141616</c:v>
                      </c:pt>
                      <c:pt idx="251">
                        <c:v>45.167428134349919</c:v>
                      </c:pt>
                      <c:pt idx="252">
                        <c:v>63.927371787193046</c:v>
                      </c:pt>
                      <c:pt idx="253">
                        <c:v>52.292765108748391</c:v>
                      </c:pt>
                      <c:pt idx="254">
                        <c:v>53.089282043545971</c:v>
                      </c:pt>
                      <c:pt idx="255">
                        <c:v>53.962306598193564</c:v>
                      </c:pt>
                      <c:pt idx="256">
                        <c:v>49.651101272071685</c:v>
                      </c:pt>
                      <c:pt idx="257">
                        <c:v>45.537332865560728</c:v>
                      </c:pt>
                      <c:pt idx="258">
                        <c:v>55.521736800946996</c:v>
                      </c:pt>
                      <c:pt idx="259">
                        <c:v>42.389382641429663</c:v>
                      </c:pt>
                      <c:pt idx="260">
                        <c:v>41.797267844483869</c:v>
                      </c:pt>
                      <c:pt idx="261">
                        <c:v>58.791551343337247</c:v>
                      </c:pt>
                      <c:pt idx="262">
                        <c:v>55.97235229491546</c:v>
                      </c:pt>
                      <c:pt idx="263">
                        <c:v>43.622349178120636</c:v>
                      </c:pt>
                      <c:pt idx="264">
                        <c:v>61.908191696563939</c:v>
                      </c:pt>
                      <c:pt idx="265">
                        <c:v>36.156294460893044</c:v>
                      </c:pt>
                      <c:pt idx="266">
                        <c:v>44.058013744907363</c:v>
                      </c:pt>
                      <c:pt idx="267">
                        <c:v>33.509571152526775</c:v>
                      </c:pt>
                      <c:pt idx="268">
                        <c:v>38.465504436132896</c:v>
                      </c:pt>
                      <c:pt idx="269">
                        <c:v>40.193126223326736</c:v>
                      </c:pt>
                      <c:pt idx="270">
                        <c:v>35.611516295156306</c:v>
                      </c:pt>
                      <c:pt idx="271">
                        <c:v>39.431078618703623</c:v>
                      </c:pt>
                      <c:pt idx="272">
                        <c:v>43.167642735428394</c:v>
                      </c:pt>
                      <c:pt idx="273">
                        <c:v>43.061015459053593</c:v>
                      </c:pt>
                      <c:pt idx="274">
                        <c:v>45.314330851334951</c:v>
                      </c:pt>
                      <c:pt idx="275">
                        <c:v>48.827666067312819</c:v>
                      </c:pt>
                      <c:pt idx="276">
                        <c:v>140.03406117418018</c:v>
                      </c:pt>
                      <c:pt idx="277">
                        <c:v>93.619053596853774</c:v>
                      </c:pt>
                      <c:pt idx="278">
                        <c:v>76.406485081438163</c:v>
                      </c:pt>
                      <c:pt idx="279">
                        <c:v>55.397072386271006</c:v>
                      </c:pt>
                      <c:pt idx="280">
                        <c:v>43.676709141292896</c:v>
                      </c:pt>
                      <c:pt idx="281">
                        <c:v>70.877583087496589</c:v>
                      </c:pt>
                      <c:pt idx="282">
                        <c:v>81.483680610044445</c:v>
                      </c:pt>
                      <c:pt idx="283">
                        <c:v>77.389359509238417</c:v>
                      </c:pt>
                      <c:pt idx="284">
                        <c:v>152.94936478923125</c:v>
                      </c:pt>
                      <c:pt idx="285">
                        <c:v>193.72613330692579</c:v>
                      </c:pt>
                      <c:pt idx="286">
                        <c:v>187.55246237456223</c:v>
                      </c:pt>
                      <c:pt idx="287">
                        <c:v>95.214927603130931</c:v>
                      </c:pt>
                      <c:pt idx="288">
                        <c:v>124.97984799319802</c:v>
                      </c:pt>
                      <c:pt idx="289">
                        <c:v>87.447956614060459</c:v>
                      </c:pt>
                      <c:pt idx="290">
                        <c:v>83.268213846432829</c:v>
                      </c:pt>
                      <c:pt idx="291">
                        <c:v>61.308251723986501</c:v>
                      </c:pt>
                      <c:pt idx="292">
                        <c:v>56.695022960271892</c:v>
                      </c:pt>
                      <c:pt idx="293">
                        <c:v>36.829177265626818</c:v>
                      </c:pt>
                      <c:pt idx="294">
                        <c:v>55.26440748490122</c:v>
                      </c:pt>
                      <c:pt idx="295">
                        <c:v>33.555757614183015</c:v>
                      </c:pt>
                      <c:pt idx="296">
                        <c:v>47.191385135017029</c:v>
                      </c:pt>
                      <c:pt idx="297">
                        <c:v>23.737116979418602</c:v>
                      </c:pt>
                      <c:pt idx="298">
                        <c:v>64.52554477214845</c:v>
                      </c:pt>
                      <c:pt idx="299">
                        <c:v>68.886812175676198</c:v>
                      </c:pt>
                      <c:pt idx="300">
                        <c:v>95.224234245406706</c:v>
                      </c:pt>
                      <c:pt idx="301">
                        <c:v>52.46327928061887</c:v>
                      </c:pt>
                      <c:pt idx="302">
                        <c:v>40.233000356484801</c:v>
                      </c:pt>
                      <c:pt idx="303">
                        <c:v>39.725717335965498</c:v>
                      </c:pt>
                      <c:pt idx="304">
                        <c:v>60.804934318561656</c:v>
                      </c:pt>
                      <c:pt idx="305">
                        <c:v>72.290310800956647</c:v>
                      </c:pt>
                      <c:pt idx="306">
                        <c:v>97.223933698527318</c:v>
                      </c:pt>
                      <c:pt idx="307">
                        <c:v>86.216517818759527</c:v>
                      </c:pt>
                      <c:pt idx="308">
                        <c:v>111.07697154522572</c:v>
                      </c:pt>
                      <c:pt idx="309">
                        <c:v>159.17473054034423</c:v>
                      </c:pt>
                      <c:pt idx="310">
                        <c:v>101.79656010746956</c:v>
                      </c:pt>
                      <c:pt idx="311">
                        <c:v>58.916940163501017</c:v>
                      </c:pt>
                      <c:pt idx="312">
                        <c:v>63.847646765808427</c:v>
                      </c:pt>
                      <c:pt idx="313">
                        <c:v>69.261197024457047</c:v>
                      </c:pt>
                      <c:pt idx="314">
                        <c:v>76.142583816161661</c:v>
                      </c:pt>
                      <c:pt idx="315">
                        <c:v>67.542698445377184</c:v>
                      </c:pt>
                      <c:pt idx="316">
                        <c:v>67.194540205968025</c:v>
                      </c:pt>
                      <c:pt idx="317">
                        <c:v>54.134602568517664</c:v>
                      </c:pt>
                      <c:pt idx="318">
                        <c:v>68.37895098950392</c:v>
                      </c:pt>
                      <c:pt idx="319">
                        <c:v>107.60644887573594</c:v>
                      </c:pt>
                      <c:pt idx="320">
                        <c:v>102.432904487711</c:v>
                      </c:pt>
                      <c:pt idx="321">
                        <c:v>62.814757909511805</c:v>
                      </c:pt>
                      <c:pt idx="322">
                        <c:v>80.172329177520808</c:v>
                      </c:pt>
                      <c:pt idx="323">
                        <c:v>124.27316817827553</c:v>
                      </c:pt>
                      <c:pt idx="324">
                        <c:v>78.979966500076188</c:v>
                      </c:pt>
                      <c:pt idx="325">
                        <c:v>56.454767092770929</c:v>
                      </c:pt>
                      <c:pt idx="326">
                        <c:v>50.992886522236148</c:v>
                      </c:pt>
                      <c:pt idx="327">
                        <c:v>36.922470570381087</c:v>
                      </c:pt>
                      <c:pt idx="328">
                        <c:v>66.082555579821872</c:v>
                      </c:pt>
                      <c:pt idx="329">
                        <c:v>49.738346479920779</c:v>
                      </c:pt>
                      <c:pt idx="330">
                        <c:v>68.818581786896019</c:v>
                      </c:pt>
                      <c:pt idx="331">
                        <c:v>102.95257789430929</c:v>
                      </c:pt>
                      <c:pt idx="332">
                        <c:v>95.241831068468642</c:v>
                      </c:pt>
                      <c:pt idx="333">
                        <c:v>129.02427219821965</c:v>
                      </c:pt>
                      <c:pt idx="334">
                        <c:v>142.67635397147063</c:v>
                      </c:pt>
                      <c:pt idx="335">
                        <c:v>92.401484033179401</c:v>
                      </c:pt>
                      <c:pt idx="336">
                        <c:v>128.48445387677415</c:v>
                      </c:pt>
                      <c:pt idx="337">
                        <c:v>105.80119074147734</c:v>
                      </c:pt>
                      <c:pt idx="338">
                        <c:v>67.232096634125867</c:v>
                      </c:pt>
                      <c:pt idx="339">
                        <c:v>38.559535829569612</c:v>
                      </c:pt>
                      <c:pt idx="340">
                        <c:v>31.160853217277442</c:v>
                      </c:pt>
                      <c:pt idx="341">
                        <c:v>36.726216613324851</c:v>
                      </c:pt>
                      <c:pt idx="342">
                        <c:v>91.145833625431919</c:v>
                      </c:pt>
                      <c:pt idx="343">
                        <c:v>59.246207554792569</c:v>
                      </c:pt>
                      <c:pt idx="344">
                        <c:v>109.3701613190395</c:v>
                      </c:pt>
                      <c:pt idx="345">
                        <c:v>109.68185087041698</c:v>
                      </c:pt>
                      <c:pt idx="346">
                        <c:v>43.77438265483444</c:v>
                      </c:pt>
                      <c:pt idx="347">
                        <c:v>47.146121082052936</c:v>
                      </c:pt>
                      <c:pt idx="348">
                        <c:v>52.714428536870216</c:v>
                      </c:pt>
                      <c:pt idx="349">
                        <c:v>71.770266571565799</c:v>
                      </c:pt>
                      <c:pt idx="350">
                        <c:v>66.116351530167606</c:v>
                      </c:pt>
                      <c:pt idx="351">
                        <c:v>25.90857216756779</c:v>
                      </c:pt>
                      <c:pt idx="352">
                        <c:v>33.331401531154718</c:v>
                      </c:pt>
                      <c:pt idx="353">
                        <c:v>30.318628401249889</c:v>
                      </c:pt>
                      <c:pt idx="354">
                        <c:v>51.752608000070765</c:v>
                      </c:pt>
                      <c:pt idx="355">
                        <c:v>26.374166197887149</c:v>
                      </c:pt>
                      <c:pt idx="356">
                        <c:v>40.88406890719812</c:v>
                      </c:pt>
                      <c:pt idx="357">
                        <c:v>56.633730964226601</c:v>
                      </c:pt>
                      <c:pt idx="358">
                        <c:v>29.157092023052513</c:v>
                      </c:pt>
                      <c:pt idx="359">
                        <c:v>35.203097817345558</c:v>
                      </c:pt>
                      <c:pt idx="360">
                        <c:v>64.128981011601766</c:v>
                      </c:pt>
                      <c:pt idx="361">
                        <c:v>42.009291062566973</c:v>
                      </c:pt>
                      <c:pt idx="362">
                        <c:v>46.217765157390268</c:v>
                      </c:pt>
                      <c:pt idx="363">
                        <c:v>65.439654686410876</c:v>
                      </c:pt>
                      <c:pt idx="364">
                        <c:v>30.431166049948157</c:v>
                      </c:pt>
                      <c:pt idx="365">
                        <c:v>27.27402939427018</c:v>
                      </c:pt>
                      <c:pt idx="366">
                        <c:v>63.391899331883913</c:v>
                      </c:pt>
                      <c:pt idx="367">
                        <c:v>45.790931962042684</c:v>
                      </c:pt>
                      <c:pt idx="368">
                        <c:v>42.76420092832943</c:v>
                      </c:pt>
                      <c:pt idx="369">
                        <c:v>38.807453433956333</c:v>
                      </c:pt>
                      <c:pt idx="370">
                        <c:v>39.303890050400419</c:v>
                      </c:pt>
                      <c:pt idx="371">
                        <c:v>57.976289110605336</c:v>
                      </c:pt>
                      <c:pt idx="372">
                        <c:v>59.47439331344885</c:v>
                      </c:pt>
                      <c:pt idx="373">
                        <c:v>36.608202308942097</c:v>
                      </c:pt>
                      <c:pt idx="374">
                        <c:v>32.680155942873938</c:v>
                      </c:pt>
                      <c:pt idx="375">
                        <c:v>27.24164345438064</c:v>
                      </c:pt>
                      <c:pt idx="376">
                        <c:v>34.941675397093029</c:v>
                      </c:pt>
                      <c:pt idx="377">
                        <c:v>88.386838442739915</c:v>
                      </c:pt>
                      <c:pt idx="378">
                        <c:v>79.212829140313119</c:v>
                      </c:pt>
                      <c:pt idx="379">
                        <c:v>48.66411949281639</c:v>
                      </c:pt>
                      <c:pt idx="380">
                        <c:v>36.490966994236793</c:v>
                      </c:pt>
                      <c:pt idx="381">
                        <c:v>46.808763171300214</c:v>
                      </c:pt>
                      <c:pt idx="382">
                        <c:v>138.72062041754265</c:v>
                      </c:pt>
                      <c:pt idx="383">
                        <c:v>134.76141487277431</c:v>
                      </c:pt>
                      <c:pt idx="384">
                        <c:v>112.85137579231758</c:v>
                      </c:pt>
                      <c:pt idx="385">
                        <c:v>94.471685669931986</c:v>
                      </c:pt>
                      <c:pt idx="386">
                        <c:v>114.61514238447191</c:v>
                      </c:pt>
                      <c:pt idx="387">
                        <c:v>68.806842591858896</c:v>
                      </c:pt>
                      <c:pt idx="388">
                        <c:v>88.873550793484625</c:v>
                      </c:pt>
                      <c:pt idx="389">
                        <c:v>46.218694300658129</c:v>
                      </c:pt>
                      <c:pt idx="390">
                        <c:v>62.327569842977162</c:v>
                      </c:pt>
                      <c:pt idx="391">
                        <c:v>49.691929393307589</c:v>
                      </c:pt>
                      <c:pt idx="392">
                        <c:v>48.592123415136591</c:v>
                      </c:pt>
                      <c:pt idx="393">
                        <c:v>44.885792229945949</c:v>
                      </c:pt>
                      <c:pt idx="394">
                        <c:v>79.323877137388877</c:v>
                      </c:pt>
                      <c:pt idx="395">
                        <c:v>64.481937836910916</c:v>
                      </c:pt>
                      <c:pt idx="396">
                        <c:v>111.17535858239054</c:v>
                      </c:pt>
                      <c:pt idx="397">
                        <c:v>32.657468903776774</c:v>
                      </c:pt>
                      <c:pt idx="398">
                        <c:v>95.712855260404766</c:v>
                      </c:pt>
                      <c:pt idx="399">
                        <c:v>132.41584927659923</c:v>
                      </c:pt>
                      <c:pt idx="400">
                        <c:v>102.66142436899399</c:v>
                      </c:pt>
                      <c:pt idx="401">
                        <c:v>155.60475254019323</c:v>
                      </c:pt>
                      <c:pt idx="402">
                        <c:v>164.7023815316191</c:v>
                      </c:pt>
                      <c:pt idx="403">
                        <c:v>78.210823707920895</c:v>
                      </c:pt>
                      <c:pt idx="404">
                        <c:v>64.999375202273455</c:v>
                      </c:pt>
                      <c:pt idx="405">
                        <c:v>103.29391472521569</c:v>
                      </c:pt>
                      <c:pt idx="406">
                        <c:v>78.719534920493629</c:v>
                      </c:pt>
                      <c:pt idx="407">
                        <c:v>140.92795365792347</c:v>
                      </c:pt>
                      <c:pt idx="408">
                        <c:v>176.2794720524513</c:v>
                      </c:pt>
                      <c:pt idx="409">
                        <c:v>73.043687010786911</c:v>
                      </c:pt>
                      <c:pt idx="410">
                        <c:v>72.851599258883041</c:v>
                      </c:pt>
                      <c:pt idx="411">
                        <c:v>44.406701661450938</c:v>
                      </c:pt>
                      <c:pt idx="412">
                        <c:v>145.44813233143236</c:v>
                      </c:pt>
                      <c:pt idx="413">
                        <c:v>182.42076779000161</c:v>
                      </c:pt>
                      <c:pt idx="414">
                        <c:v>93.468431225291937</c:v>
                      </c:pt>
                      <c:pt idx="415">
                        <c:v>318.14253720657126</c:v>
                      </c:pt>
                      <c:pt idx="416">
                        <c:v>176.03674784836883</c:v>
                      </c:pt>
                      <c:pt idx="417">
                        <c:v>169.24569074536683</c:v>
                      </c:pt>
                      <c:pt idx="418">
                        <c:v>104.53732830412291</c:v>
                      </c:pt>
                      <c:pt idx="419">
                        <c:v>142.70107546701217</c:v>
                      </c:pt>
                      <c:pt idx="420">
                        <c:v>117.75663672964453</c:v>
                      </c:pt>
                      <c:pt idx="421">
                        <c:v>111.14105109874646</c:v>
                      </c:pt>
                      <c:pt idx="422">
                        <c:v>289.28012124835726</c:v>
                      </c:pt>
                      <c:pt idx="423">
                        <c:v>232.08197940141366</c:v>
                      </c:pt>
                      <c:pt idx="424">
                        <c:v>198.18717686908479</c:v>
                      </c:pt>
                      <c:pt idx="425">
                        <c:v>150.59543364501513</c:v>
                      </c:pt>
                      <c:pt idx="426">
                        <c:v>116.48649587636606</c:v>
                      </c:pt>
                      <c:pt idx="427">
                        <c:v>103.52214589253541</c:v>
                      </c:pt>
                      <c:pt idx="428">
                        <c:v>137.84594730604255</c:v>
                      </c:pt>
                      <c:pt idx="429">
                        <c:v>95.426135006335699</c:v>
                      </c:pt>
                      <c:pt idx="430">
                        <c:v>169.05805538852869</c:v>
                      </c:pt>
                      <c:pt idx="431">
                        <c:v>71.13137238025611</c:v>
                      </c:pt>
                      <c:pt idx="432">
                        <c:v>121.20585103016519</c:v>
                      </c:pt>
                      <c:pt idx="433">
                        <c:v>64.445130196354299</c:v>
                      </c:pt>
                      <c:pt idx="434">
                        <c:v>41.921736109120054</c:v>
                      </c:pt>
                      <c:pt idx="435">
                        <c:v>59.659348171529423</c:v>
                      </c:pt>
                      <c:pt idx="436">
                        <c:v>54.606681601030282</c:v>
                      </c:pt>
                      <c:pt idx="437">
                        <c:v>37.983819860663189</c:v>
                      </c:pt>
                      <c:pt idx="438">
                        <c:v>59.283367072303022</c:v>
                      </c:pt>
                      <c:pt idx="439">
                        <c:v>70.772554823261757</c:v>
                      </c:pt>
                      <c:pt idx="440">
                        <c:v>82.311873388893559</c:v>
                      </c:pt>
                      <c:pt idx="441">
                        <c:v>35.348155655208615</c:v>
                      </c:pt>
                      <c:pt idx="442">
                        <c:v>129.83393814076214</c:v>
                      </c:pt>
                      <c:pt idx="443">
                        <c:v>63.027074658292776</c:v>
                      </c:pt>
                      <c:pt idx="444">
                        <c:v>80.148341674826383</c:v>
                      </c:pt>
                      <c:pt idx="445">
                        <c:v>132.1278451846735</c:v>
                      </c:pt>
                      <c:pt idx="446">
                        <c:v>307.08018713137034</c:v>
                      </c:pt>
                      <c:pt idx="447">
                        <c:v>179.59561147225469</c:v>
                      </c:pt>
                      <c:pt idx="448">
                        <c:v>175.43837729013228</c:v>
                      </c:pt>
                      <c:pt idx="449">
                        <c:v>114.12992703353358</c:v>
                      </c:pt>
                      <c:pt idx="450">
                        <c:v>121.03218195223309</c:v>
                      </c:pt>
                      <c:pt idx="451">
                        <c:v>92.352642567148493</c:v>
                      </c:pt>
                      <c:pt idx="452">
                        <c:v>75.1200213002911</c:v>
                      </c:pt>
                      <c:pt idx="453">
                        <c:v>124.30213587066731</c:v>
                      </c:pt>
                      <c:pt idx="454">
                        <c:v>80.298345833370021</c:v>
                      </c:pt>
                      <c:pt idx="455">
                        <c:v>82.079068841850813</c:v>
                      </c:pt>
                      <c:pt idx="456">
                        <c:v>80.667359966937951</c:v>
                      </c:pt>
                      <c:pt idx="457">
                        <c:v>97.991281777561866</c:v>
                      </c:pt>
                      <c:pt idx="458">
                        <c:v>59.208812476978935</c:v>
                      </c:pt>
                      <c:pt idx="459">
                        <c:v>92.573127281750516</c:v>
                      </c:pt>
                      <c:pt idx="460">
                        <c:v>139.48054765752858</c:v>
                      </c:pt>
                      <c:pt idx="461">
                        <c:v>59.666649408890869</c:v>
                      </c:pt>
                      <c:pt idx="462">
                        <c:v>71.087052574327629</c:v>
                      </c:pt>
                      <c:pt idx="463">
                        <c:v>50.89218337788931</c:v>
                      </c:pt>
                      <c:pt idx="464">
                        <c:v>72.05495266567614</c:v>
                      </c:pt>
                      <c:pt idx="465">
                        <c:v>104.08073363671423</c:v>
                      </c:pt>
                      <c:pt idx="466">
                        <c:v>90.514210409198867</c:v>
                      </c:pt>
                      <c:pt idx="467">
                        <c:v>130.70583297321912</c:v>
                      </c:pt>
                      <c:pt idx="468">
                        <c:v>86.308368757501256</c:v>
                      </c:pt>
                      <c:pt idx="469">
                        <c:v>149.43688040746335</c:v>
                      </c:pt>
                      <c:pt idx="470">
                        <c:v>92.937770729007568</c:v>
                      </c:pt>
                      <c:pt idx="471">
                        <c:v>95.727200907466553</c:v>
                      </c:pt>
                      <c:pt idx="472">
                        <c:v>48.989828777283577</c:v>
                      </c:pt>
                      <c:pt idx="473">
                        <c:v>50.988980191308691</c:v>
                      </c:pt>
                      <c:pt idx="474">
                        <c:v>95.85783779448532</c:v>
                      </c:pt>
                      <c:pt idx="475">
                        <c:v>95.450953161518939</c:v>
                      </c:pt>
                      <c:pt idx="476">
                        <c:v>42.005588943330444</c:v>
                      </c:pt>
                      <c:pt idx="477">
                        <c:v>74.82645827469473</c:v>
                      </c:pt>
                      <c:pt idx="478">
                        <c:v>202.81201569838558</c:v>
                      </c:pt>
                      <c:pt idx="479">
                        <c:v>154.64808406629516</c:v>
                      </c:pt>
                      <c:pt idx="480">
                        <c:v>159.32277197241038</c:v>
                      </c:pt>
                      <c:pt idx="481">
                        <c:v>299.05925267955877</c:v>
                      </c:pt>
                      <c:pt idx="482">
                        <c:v>619.74976021665668</c:v>
                      </c:pt>
                    </c:numCache>
                  </c:numRef>
                </c:val>
                <c:smooth val="0"/>
                <c:extLst xmlns:c15="http://schemas.microsoft.com/office/drawing/2012/chart">
                  <c:ext xmlns:c16="http://schemas.microsoft.com/office/drawing/2014/chart" uri="{C3380CC4-5D6E-409C-BE32-E72D297353CC}">
                    <c16:uniqueId val="{00000007-916E-47F1-8F7A-C61EB15C041B}"/>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Uncertainty!$K$4</c15:sqref>
                        </c15:formulaRef>
                      </c:ext>
                    </c:extLst>
                    <c:strCache>
                      <c:ptCount val="1"/>
                      <c:pt idx="0">
                        <c:v>Entitlement programs</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Uncertainty!$K$6:$K$600</c15:sqref>
                        </c15:formulaRef>
                      </c:ext>
                    </c:extLst>
                    <c:numCache>
                      <c:formatCode>#,##0</c:formatCode>
                      <c:ptCount val="595"/>
                      <c:pt idx="0">
                        <c:v>258.34622086375316</c:v>
                      </c:pt>
                      <c:pt idx="1">
                        <c:v>82.492996896922691</c:v>
                      </c:pt>
                      <c:pt idx="2">
                        <c:v>113.69914118628975</c:v>
                      </c:pt>
                      <c:pt idx="3">
                        <c:v>51.292759730285859</c:v>
                      </c:pt>
                      <c:pt idx="4">
                        <c:v>98.284429151129615</c:v>
                      </c:pt>
                      <c:pt idx="5">
                        <c:v>108.91597259196801</c:v>
                      </c:pt>
                      <c:pt idx="6">
                        <c:v>116.79397141447117</c:v>
                      </c:pt>
                      <c:pt idx="7">
                        <c:v>151.63401490705226</c:v>
                      </c:pt>
                      <c:pt idx="8">
                        <c:v>11.050781094067167</c:v>
                      </c:pt>
                      <c:pt idx="9">
                        <c:v>67.362125735367769</c:v>
                      </c:pt>
                      <c:pt idx="10">
                        <c:v>36.903362482588321</c:v>
                      </c:pt>
                      <c:pt idx="11">
                        <c:v>55.439226501087461</c:v>
                      </c:pt>
                      <c:pt idx="12">
                        <c:v>91.908398326443503</c:v>
                      </c:pt>
                      <c:pt idx="13">
                        <c:v>99.952643883007369</c:v>
                      </c:pt>
                      <c:pt idx="14">
                        <c:v>36.282709571157078</c:v>
                      </c:pt>
                      <c:pt idx="15">
                        <c:v>36.839431562597035</c:v>
                      </c:pt>
                      <c:pt idx="16">
                        <c:v>14.4336914890245</c:v>
                      </c:pt>
                      <c:pt idx="17">
                        <c:v>45.005929946683139</c:v>
                      </c:pt>
                      <c:pt idx="18">
                        <c:v>37.142157612100043</c:v>
                      </c:pt>
                      <c:pt idx="19">
                        <c:v>49.90537893631037</c:v>
                      </c:pt>
                      <c:pt idx="20">
                        <c:v>73.003750075902801</c:v>
                      </c:pt>
                      <c:pt idx="21">
                        <c:v>120.00203943079576</c:v>
                      </c:pt>
                      <c:pt idx="22">
                        <c:v>90.666541655839723</c:v>
                      </c:pt>
                      <c:pt idx="23">
                        <c:v>34.644767562339609</c:v>
                      </c:pt>
                      <c:pt idx="24">
                        <c:v>89.527103971263131</c:v>
                      </c:pt>
                      <c:pt idx="25">
                        <c:v>39.279120075802183</c:v>
                      </c:pt>
                      <c:pt idx="26">
                        <c:v>52.883351924897028</c:v>
                      </c:pt>
                      <c:pt idx="27">
                        <c:v>78.051313707140679</c:v>
                      </c:pt>
                      <c:pt idx="28">
                        <c:v>53.122404317036796</c:v>
                      </c:pt>
                      <c:pt idx="29">
                        <c:v>55.87410667949662</c:v>
                      </c:pt>
                      <c:pt idx="30">
                        <c:v>17.365584769406507</c:v>
                      </c:pt>
                      <c:pt idx="31">
                        <c:v>23.341243557723004</c:v>
                      </c:pt>
                      <c:pt idx="32">
                        <c:v>62.283182769255724</c:v>
                      </c:pt>
                      <c:pt idx="33">
                        <c:v>133.33719183371392</c:v>
                      </c:pt>
                      <c:pt idx="34">
                        <c:v>135.23386827725599</c:v>
                      </c:pt>
                      <c:pt idx="35">
                        <c:v>100.46075486302216</c:v>
                      </c:pt>
                      <c:pt idx="36">
                        <c:v>168.23435827809141</c:v>
                      </c:pt>
                      <c:pt idx="37">
                        <c:v>66.063551861798103</c:v>
                      </c:pt>
                      <c:pt idx="38">
                        <c:v>49.002012388752775</c:v>
                      </c:pt>
                      <c:pt idx="39">
                        <c:v>44.807111692749132</c:v>
                      </c:pt>
                      <c:pt idx="40">
                        <c:v>48.710707578391784</c:v>
                      </c:pt>
                      <c:pt idx="41">
                        <c:v>39.865432296093402</c:v>
                      </c:pt>
                      <c:pt idx="42">
                        <c:v>50.106603690586802</c:v>
                      </c:pt>
                      <c:pt idx="43">
                        <c:v>24.289250677265727</c:v>
                      </c:pt>
                      <c:pt idx="44">
                        <c:v>60.951736955797564</c:v>
                      </c:pt>
                      <c:pt idx="45">
                        <c:v>56.263732528614405</c:v>
                      </c:pt>
                      <c:pt idx="46">
                        <c:v>114.77489326504457</c:v>
                      </c:pt>
                      <c:pt idx="47">
                        <c:v>24.788790912067302</c:v>
                      </c:pt>
                      <c:pt idx="48">
                        <c:v>132.01562053893576</c:v>
                      </c:pt>
                      <c:pt idx="49">
                        <c:v>30.252767879264763</c:v>
                      </c:pt>
                      <c:pt idx="50">
                        <c:v>22.457604267982077</c:v>
                      </c:pt>
                      <c:pt idx="51">
                        <c:v>57.786159654819478</c:v>
                      </c:pt>
                      <c:pt idx="52">
                        <c:v>37.493133405968713</c:v>
                      </c:pt>
                      <c:pt idx="53">
                        <c:v>58.017641631497739</c:v>
                      </c:pt>
                      <c:pt idx="54">
                        <c:v>27.94103484447372</c:v>
                      </c:pt>
                      <c:pt idx="55">
                        <c:v>49.763232146609091</c:v>
                      </c:pt>
                      <c:pt idx="56">
                        <c:v>23.152312387168422</c:v>
                      </c:pt>
                      <c:pt idx="57">
                        <c:v>57.209393846988199</c:v>
                      </c:pt>
                      <c:pt idx="58">
                        <c:v>32.522846336857782</c:v>
                      </c:pt>
                      <c:pt idx="59">
                        <c:v>26.606517425568423</c:v>
                      </c:pt>
                      <c:pt idx="60">
                        <c:v>86.995606929335054</c:v>
                      </c:pt>
                      <c:pt idx="61">
                        <c:v>84.216583767148478</c:v>
                      </c:pt>
                      <c:pt idx="62">
                        <c:v>53.854086558064097</c:v>
                      </c:pt>
                      <c:pt idx="63">
                        <c:v>38.400239859991579</c:v>
                      </c:pt>
                      <c:pt idx="64">
                        <c:v>30.892893593154181</c:v>
                      </c:pt>
                      <c:pt idx="65">
                        <c:v>19.3398839090449</c:v>
                      </c:pt>
                      <c:pt idx="66">
                        <c:v>60.386054976081411</c:v>
                      </c:pt>
                      <c:pt idx="67">
                        <c:v>27.1044007527268</c:v>
                      </c:pt>
                      <c:pt idx="68">
                        <c:v>108.50980698426898</c:v>
                      </c:pt>
                      <c:pt idx="69">
                        <c:v>298.14514096352747</c:v>
                      </c:pt>
                      <c:pt idx="70">
                        <c:v>62.792725038761766</c:v>
                      </c:pt>
                      <c:pt idx="71">
                        <c:v>51.626310913503033</c:v>
                      </c:pt>
                      <c:pt idx="72">
                        <c:v>113.186128833777</c:v>
                      </c:pt>
                      <c:pt idx="73">
                        <c:v>527.59014801298918</c:v>
                      </c:pt>
                      <c:pt idx="74">
                        <c:v>47.928833796325371</c:v>
                      </c:pt>
                      <c:pt idx="75">
                        <c:v>50.545284595563253</c:v>
                      </c:pt>
                      <c:pt idx="76">
                        <c:v>29.904292035879806</c:v>
                      </c:pt>
                      <c:pt idx="77">
                        <c:v>60.476564178308898</c:v>
                      </c:pt>
                      <c:pt idx="78">
                        <c:v>80.79694297027234</c:v>
                      </c:pt>
                      <c:pt idx="79">
                        <c:v>35.654098954235636</c:v>
                      </c:pt>
                      <c:pt idx="80">
                        <c:v>72.212489423499747</c:v>
                      </c:pt>
                      <c:pt idx="81">
                        <c:v>82.428426009117445</c:v>
                      </c:pt>
                      <c:pt idx="82">
                        <c:v>192.26950494390962</c:v>
                      </c:pt>
                      <c:pt idx="83">
                        <c:v>146.75565796466381</c:v>
                      </c:pt>
                      <c:pt idx="84">
                        <c:v>189.01035980857048</c:v>
                      </c:pt>
                      <c:pt idx="85">
                        <c:v>126.0995624634469</c:v>
                      </c:pt>
                      <c:pt idx="86">
                        <c:v>119.81121238670305</c:v>
                      </c:pt>
                      <c:pt idx="87">
                        <c:v>87.447038013121372</c:v>
                      </c:pt>
                      <c:pt idx="88">
                        <c:v>72.108859150363244</c:v>
                      </c:pt>
                      <c:pt idx="89">
                        <c:v>69.017638856969072</c:v>
                      </c:pt>
                      <c:pt idx="90">
                        <c:v>67.717366291985428</c:v>
                      </c:pt>
                      <c:pt idx="91">
                        <c:v>121.40083865560158</c:v>
                      </c:pt>
                      <c:pt idx="92">
                        <c:v>91.13542218804298</c:v>
                      </c:pt>
                      <c:pt idx="93">
                        <c:v>126.97188526226161</c:v>
                      </c:pt>
                      <c:pt idx="94">
                        <c:v>118.23619255641621</c:v>
                      </c:pt>
                      <c:pt idx="95">
                        <c:v>60.006920571972749</c:v>
                      </c:pt>
                      <c:pt idx="96">
                        <c:v>129.36676064305721</c:v>
                      </c:pt>
                      <c:pt idx="97">
                        <c:v>157.97434188522246</c:v>
                      </c:pt>
                      <c:pt idx="98">
                        <c:v>157.85866418197338</c:v>
                      </c:pt>
                      <c:pt idx="99">
                        <c:v>113.05476790828186</c:v>
                      </c:pt>
                      <c:pt idx="100">
                        <c:v>225.77653948329362</c:v>
                      </c:pt>
                      <c:pt idx="101">
                        <c:v>151.8661291068623</c:v>
                      </c:pt>
                      <c:pt idx="102">
                        <c:v>74.984280452392383</c:v>
                      </c:pt>
                      <c:pt idx="103">
                        <c:v>240.26118692256449</c:v>
                      </c:pt>
                      <c:pt idx="104">
                        <c:v>158.66407318164684</c:v>
                      </c:pt>
                      <c:pt idx="105">
                        <c:v>56.928232446429277</c:v>
                      </c:pt>
                      <c:pt idx="106">
                        <c:v>82.642050528597153</c:v>
                      </c:pt>
                      <c:pt idx="107">
                        <c:v>74.297910224074741</c:v>
                      </c:pt>
                      <c:pt idx="108">
                        <c:v>91.639637341546504</c:v>
                      </c:pt>
                      <c:pt idx="109">
                        <c:v>104.73771790809603</c:v>
                      </c:pt>
                      <c:pt idx="110">
                        <c:v>57.715906164366721</c:v>
                      </c:pt>
                      <c:pt idx="111">
                        <c:v>62.748978973960774</c:v>
                      </c:pt>
                      <c:pt idx="112">
                        <c:v>46.662426695624823</c:v>
                      </c:pt>
                      <c:pt idx="113">
                        <c:v>38.585145187732927</c:v>
                      </c:pt>
                      <c:pt idx="114">
                        <c:v>44.031752673070706</c:v>
                      </c:pt>
                      <c:pt idx="115">
                        <c:v>110.40197516738831</c:v>
                      </c:pt>
                      <c:pt idx="116">
                        <c:v>68.257853156759452</c:v>
                      </c:pt>
                      <c:pt idx="117">
                        <c:v>96.676440559129887</c:v>
                      </c:pt>
                      <c:pt idx="118">
                        <c:v>154.28061904186018</c:v>
                      </c:pt>
                      <c:pt idx="119">
                        <c:v>62.138624446806077</c:v>
                      </c:pt>
                      <c:pt idx="120">
                        <c:v>189.5622662524907</c:v>
                      </c:pt>
                      <c:pt idx="121">
                        <c:v>151.61052203697594</c:v>
                      </c:pt>
                      <c:pt idx="122">
                        <c:v>123.33984549313152</c:v>
                      </c:pt>
                      <c:pt idx="123">
                        <c:v>84.138345388850766</c:v>
                      </c:pt>
                      <c:pt idx="124">
                        <c:v>56.01835952875679</c:v>
                      </c:pt>
                      <c:pt idx="125">
                        <c:v>101.53376917764538</c:v>
                      </c:pt>
                      <c:pt idx="126">
                        <c:v>114.14276533902843</c:v>
                      </c:pt>
                      <c:pt idx="127">
                        <c:v>63.635184794199013</c:v>
                      </c:pt>
                      <c:pt idx="128">
                        <c:v>87.516154850125787</c:v>
                      </c:pt>
                      <c:pt idx="129">
                        <c:v>135.05779905245595</c:v>
                      </c:pt>
                      <c:pt idx="130">
                        <c:v>170.8296129815196</c:v>
                      </c:pt>
                      <c:pt idx="131">
                        <c:v>262.44945492050647</c:v>
                      </c:pt>
                      <c:pt idx="132">
                        <c:v>222.6450678848646</c:v>
                      </c:pt>
                      <c:pt idx="133">
                        <c:v>122.21091990555529</c:v>
                      </c:pt>
                      <c:pt idx="134">
                        <c:v>97.394749854813568</c:v>
                      </c:pt>
                      <c:pt idx="135">
                        <c:v>91.490170696986794</c:v>
                      </c:pt>
                      <c:pt idx="136">
                        <c:v>102.96334972656368</c:v>
                      </c:pt>
                      <c:pt idx="137">
                        <c:v>52.107750382937063</c:v>
                      </c:pt>
                      <c:pt idx="138">
                        <c:v>55.375509105453283</c:v>
                      </c:pt>
                      <c:pt idx="139">
                        <c:v>154.91096190782221</c:v>
                      </c:pt>
                      <c:pt idx="140">
                        <c:v>89.542257647623742</c:v>
                      </c:pt>
                      <c:pt idx="141">
                        <c:v>100.22860171802215</c:v>
                      </c:pt>
                      <c:pt idx="142">
                        <c:v>149.54719093765431</c:v>
                      </c:pt>
                      <c:pt idx="143">
                        <c:v>75.577077627926641</c:v>
                      </c:pt>
                      <c:pt idx="144">
                        <c:v>160.88369625712451</c:v>
                      </c:pt>
                      <c:pt idx="145">
                        <c:v>136.73726767903645</c:v>
                      </c:pt>
                      <c:pt idx="146">
                        <c:v>54.58760986484139</c:v>
                      </c:pt>
                      <c:pt idx="147">
                        <c:v>47.290959993752104</c:v>
                      </c:pt>
                      <c:pt idx="148">
                        <c:v>93.946556802187331</c:v>
                      </c:pt>
                      <c:pt idx="149">
                        <c:v>68.105473448497989</c:v>
                      </c:pt>
                      <c:pt idx="150">
                        <c:v>57.242765203170286</c:v>
                      </c:pt>
                      <c:pt idx="151">
                        <c:v>79.729127588001646</c:v>
                      </c:pt>
                      <c:pt idx="152">
                        <c:v>81.395099714633403</c:v>
                      </c:pt>
                      <c:pt idx="153">
                        <c:v>76.215236604149808</c:v>
                      </c:pt>
                      <c:pt idx="154">
                        <c:v>32.987245833030357</c:v>
                      </c:pt>
                      <c:pt idx="155">
                        <c:v>46.761199984272324</c:v>
                      </c:pt>
                      <c:pt idx="156">
                        <c:v>202.42532398545359</c:v>
                      </c:pt>
                      <c:pt idx="157">
                        <c:v>129.15717761558773</c:v>
                      </c:pt>
                      <c:pt idx="158">
                        <c:v>83.28551618352607</c:v>
                      </c:pt>
                      <c:pt idx="159">
                        <c:v>86.677063281930074</c:v>
                      </c:pt>
                      <c:pt idx="160">
                        <c:v>30.971251258900136</c:v>
                      </c:pt>
                      <c:pt idx="161">
                        <c:v>93.810344326950357</c:v>
                      </c:pt>
                      <c:pt idx="162">
                        <c:v>39.733667262559742</c:v>
                      </c:pt>
                      <c:pt idx="163">
                        <c:v>65.167375918250485</c:v>
                      </c:pt>
                      <c:pt idx="164">
                        <c:v>200.72375383752288</c:v>
                      </c:pt>
                      <c:pt idx="165">
                        <c:v>114.00339627325341</c:v>
                      </c:pt>
                      <c:pt idx="166">
                        <c:v>77.799231603101262</c:v>
                      </c:pt>
                      <c:pt idx="167">
                        <c:v>117.77253788805085</c:v>
                      </c:pt>
                      <c:pt idx="168">
                        <c:v>235.14894714142537</c:v>
                      </c:pt>
                      <c:pt idx="169">
                        <c:v>115.03656539089647</c:v>
                      </c:pt>
                      <c:pt idx="170">
                        <c:v>52.026924612216128</c:v>
                      </c:pt>
                      <c:pt idx="171">
                        <c:v>38.408221418205777</c:v>
                      </c:pt>
                      <c:pt idx="172">
                        <c:v>30.095197587478602</c:v>
                      </c:pt>
                      <c:pt idx="173">
                        <c:v>57.412455719811099</c:v>
                      </c:pt>
                      <c:pt idx="174">
                        <c:v>198.90150435742478</c:v>
                      </c:pt>
                      <c:pt idx="175">
                        <c:v>67.212554547577824</c:v>
                      </c:pt>
                      <c:pt idx="176">
                        <c:v>48.862607916601604</c:v>
                      </c:pt>
                      <c:pt idx="177">
                        <c:v>40.279967507795988</c:v>
                      </c:pt>
                      <c:pt idx="178">
                        <c:v>62.728299501052604</c:v>
                      </c:pt>
                      <c:pt idx="179">
                        <c:v>85.468087059618597</c:v>
                      </c:pt>
                      <c:pt idx="180">
                        <c:v>96.279922714543545</c:v>
                      </c:pt>
                      <c:pt idx="181">
                        <c:v>61.334415305081976</c:v>
                      </c:pt>
                      <c:pt idx="182">
                        <c:v>31.933298879885939</c:v>
                      </c:pt>
                      <c:pt idx="183">
                        <c:v>57.476505033034805</c:v>
                      </c:pt>
                      <c:pt idx="184">
                        <c:v>72.967465409810316</c:v>
                      </c:pt>
                      <c:pt idx="185">
                        <c:v>75.358398459051543</c:v>
                      </c:pt>
                      <c:pt idx="186">
                        <c:v>78.42943326411563</c:v>
                      </c:pt>
                      <c:pt idx="187">
                        <c:v>44.709739982058863</c:v>
                      </c:pt>
                      <c:pt idx="188">
                        <c:v>57.39187631409073</c:v>
                      </c:pt>
                      <c:pt idx="189">
                        <c:v>112.13745601659684</c:v>
                      </c:pt>
                      <c:pt idx="190">
                        <c:v>166.89356923231946</c:v>
                      </c:pt>
                      <c:pt idx="191">
                        <c:v>181.46234744736503</c:v>
                      </c:pt>
                      <c:pt idx="192">
                        <c:v>163.18297585849783</c:v>
                      </c:pt>
                      <c:pt idx="193">
                        <c:v>263.38263959736611</c:v>
                      </c:pt>
                      <c:pt idx="194">
                        <c:v>190.44659293345893</c:v>
                      </c:pt>
                      <c:pt idx="195">
                        <c:v>90.622589505323887</c:v>
                      </c:pt>
                      <c:pt idx="196">
                        <c:v>112.90293362278899</c:v>
                      </c:pt>
                      <c:pt idx="197">
                        <c:v>67.931490528044847</c:v>
                      </c:pt>
                      <c:pt idx="198">
                        <c:v>154.15758700815937</c:v>
                      </c:pt>
                      <c:pt idx="199">
                        <c:v>107.37295101395242</c:v>
                      </c:pt>
                      <c:pt idx="200">
                        <c:v>247.28175811661868</c:v>
                      </c:pt>
                      <c:pt idx="201">
                        <c:v>315.28987545540605</c:v>
                      </c:pt>
                      <c:pt idx="202">
                        <c:v>141.72770329138802</c:v>
                      </c:pt>
                      <c:pt idx="203">
                        <c:v>150.91175251922951</c:v>
                      </c:pt>
                      <c:pt idx="204">
                        <c:v>234.86815000622121</c:v>
                      </c:pt>
                      <c:pt idx="205">
                        <c:v>149.60209261973938</c:v>
                      </c:pt>
                      <c:pt idx="206">
                        <c:v>101.75426389415695</c:v>
                      </c:pt>
                      <c:pt idx="207">
                        <c:v>74.837927280646625</c:v>
                      </c:pt>
                      <c:pt idx="208">
                        <c:v>67.211135854581215</c:v>
                      </c:pt>
                      <c:pt idx="209">
                        <c:v>80.8356134660621</c:v>
                      </c:pt>
                      <c:pt idx="210">
                        <c:v>167.04167691953992</c:v>
                      </c:pt>
                      <c:pt idx="211">
                        <c:v>151.82452160183746</c:v>
                      </c:pt>
                      <c:pt idx="212">
                        <c:v>161.10775396903921</c:v>
                      </c:pt>
                      <c:pt idx="213">
                        <c:v>131.29632353672275</c:v>
                      </c:pt>
                      <c:pt idx="214">
                        <c:v>220.45247000505196</c:v>
                      </c:pt>
                      <c:pt idx="215">
                        <c:v>304.80425478110038</c:v>
                      </c:pt>
                      <c:pt idx="216">
                        <c:v>308.56285327469425</c:v>
                      </c:pt>
                      <c:pt idx="217">
                        <c:v>245.16816466870804</c:v>
                      </c:pt>
                      <c:pt idx="218">
                        <c:v>200.86415669704863</c:v>
                      </c:pt>
                      <c:pt idx="219">
                        <c:v>135.0581999818726</c:v>
                      </c:pt>
                      <c:pt idx="220">
                        <c:v>123.09107712099632</c:v>
                      </c:pt>
                      <c:pt idx="221">
                        <c:v>84.155861269676109</c:v>
                      </c:pt>
                      <c:pt idx="222">
                        <c:v>56.535156099352619</c:v>
                      </c:pt>
                      <c:pt idx="223">
                        <c:v>145.87118958678374</c:v>
                      </c:pt>
                      <c:pt idx="224">
                        <c:v>53.321503212155378</c:v>
                      </c:pt>
                      <c:pt idx="225">
                        <c:v>32.827209324527558</c:v>
                      </c:pt>
                      <c:pt idx="226">
                        <c:v>96.867574209099885</c:v>
                      </c:pt>
                      <c:pt idx="227">
                        <c:v>69.425930553500677</c:v>
                      </c:pt>
                      <c:pt idx="228">
                        <c:v>186.74288138574497</c:v>
                      </c:pt>
                      <c:pt idx="229">
                        <c:v>68.541227576508206</c:v>
                      </c:pt>
                      <c:pt idx="230">
                        <c:v>101.16774275456051</c:v>
                      </c:pt>
                      <c:pt idx="231">
                        <c:v>40.751333450847881</c:v>
                      </c:pt>
                      <c:pt idx="232">
                        <c:v>32.031645876275512</c:v>
                      </c:pt>
                      <c:pt idx="233">
                        <c:v>50.040745056924017</c:v>
                      </c:pt>
                      <c:pt idx="234">
                        <c:v>33.258327364986869</c:v>
                      </c:pt>
                      <c:pt idx="235">
                        <c:v>64.410281866549809</c:v>
                      </c:pt>
                      <c:pt idx="236">
                        <c:v>114.78842680939415</c:v>
                      </c:pt>
                      <c:pt idx="237">
                        <c:v>153.94866490912557</c:v>
                      </c:pt>
                      <c:pt idx="238">
                        <c:v>149.42309757869893</c:v>
                      </c:pt>
                      <c:pt idx="239">
                        <c:v>47.208541549119879</c:v>
                      </c:pt>
                      <c:pt idx="240">
                        <c:v>113.69731533081146</c:v>
                      </c:pt>
                      <c:pt idx="241">
                        <c:v>170.82112765275232</c:v>
                      </c:pt>
                      <c:pt idx="242">
                        <c:v>98.039698476763263</c:v>
                      </c:pt>
                      <c:pt idx="243">
                        <c:v>89.436687753603536</c:v>
                      </c:pt>
                      <c:pt idx="244">
                        <c:v>76.12079544754215</c:v>
                      </c:pt>
                      <c:pt idx="245">
                        <c:v>28.587872920166205</c:v>
                      </c:pt>
                      <c:pt idx="246">
                        <c:v>33.508721456024446</c:v>
                      </c:pt>
                      <c:pt idx="247">
                        <c:v>39.142925822465308</c:v>
                      </c:pt>
                      <c:pt idx="248">
                        <c:v>88.614044843778174</c:v>
                      </c:pt>
                      <c:pt idx="249">
                        <c:v>63.589039512176321</c:v>
                      </c:pt>
                      <c:pt idx="250">
                        <c:v>65.381306534328118</c:v>
                      </c:pt>
                      <c:pt idx="251">
                        <c:v>42.925870760557821</c:v>
                      </c:pt>
                      <c:pt idx="252">
                        <c:v>89.751410287394023</c:v>
                      </c:pt>
                      <c:pt idx="253">
                        <c:v>69.501331327316677</c:v>
                      </c:pt>
                      <c:pt idx="254">
                        <c:v>42.03998440093806</c:v>
                      </c:pt>
                      <c:pt idx="255">
                        <c:v>53.773126740560798</c:v>
                      </c:pt>
                      <c:pt idx="256">
                        <c:v>38.339461334008298</c:v>
                      </c:pt>
                      <c:pt idx="257">
                        <c:v>22.117206228124452</c:v>
                      </c:pt>
                      <c:pt idx="258">
                        <c:v>25.903465440630917</c:v>
                      </c:pt>
                      <c:pt idx="259">
                        <c:v>67.007180245877379</c:v>
                      </c:pt>
                      <c:pt idx="260">
                        <c:v>29.508487475151892</c:v>
                      </c:pt>
                      <c:pt idx="261">
                        <c:v>42.328681459886369</c:v>
                      </c:pt>
                      <c:pt idx="262">
                        <c:v>41.621833575313516</c:v>
                      </c:pt>
                      <c:pt idx="263">
                        <c:v>36.29273518861249</c:v>
                      </c:pt>
                      <c:pt idx="264">
                        <c:v>72.556436189074077</c:v>
                      </c:pt>
                      <c:pt idx="265">
                        <c:v>33.390086456669273</c:v>
                      </c:pt>
                      <c:pt idx="266">
                        <c:v>32.185051488418111</c:v>
                      </c:pt>
                      <c:pt idx="267">
                        <c:v>14.378123143618602</c:v>
                      </c:pt>
                      <c:pt idx="268">
                        <c:v>35.53159843341637</c:v>
                      </c:pt>
                      <c:pt idx="269">
                        <c:v>44.258433042794969</c:v>
                      </c:pt>
                      <c:pt idx="270">
                        <c:v>45.7116430096332</c:v>
                      </c:pt>
                      <c:pt idx="271">
                        <c:v>72.992682197906916</c:v>
                      </c:pt>
                      <c:pt idx="272">
                        <c:v>44.231456474083181</c:v>
                      </c:pt>
                      <c:pt idx="273">
                        <c:v>29.018832524304774</c:v>
                      </c:pt>
                      <c:pt idx="274">
                        <c:v>15.597029776901149</c:v>
                      </c:pt>
                      <c:pt idx="275">
                        <c:v>60.93514865131791</c:v>
                      </c:pt>
                      <c:pt idx="276">
                        <c:v>248.76181979255779</c:v>
                      </c:pt>
                      <c:pt idx="277">
                        <c:v>109.83263876612462</c:v>
                      </c:pt>
                      <c:pt idx="278">
                        <c:v>67.541361386393433</c:v>
                      </c:pt>
                      <c:pt idx="279">
                        <c:v>72.458938668369868</c:v>
                      </c:pt>
                      <c:pt idx="280">
                        <c:v>51.392259634732149</c:v>
                      </c:pt>
                      <c:pt idx="281">
                        <c:v>55.342027285256592</c:v>
                      </c:pt>
                      <c:pt idx="282">
                        <c:v>92.33693980311719</c:v>
                      </c:pt>
                      <c:pt idx="283">
                        <c:v>76.554443897451648</c:v>
                      </c:pt>
                      <c:pt idx="284">
                        <c:v>88.508891593149798</c:v>
                      </c:pt>
                      <c:pt idx="285">
                        <c:v>183.0375798535778</c:v>
                      </c:pt>
                      <c:pt idx="286">
                        <c:v>131.19960199578466</c:v>
                      </c:pt>
                      <c:pt idx="287">
                        <c:v>121.14555746166731</c:v>
                      </c:pt>
                      <c:pt idx="288">
                        <c:v>226.56737991709036</c:v>
                      </c:pt>
                      <c:pt idx="289">
                        <c:v>424.30468905039186</c:v>
                      </c:pt>
                      <c:pt idx="290">
                        <c:v>166.80493819904089</c:v>
                      </c:pt>
                      <c:pt idx="291">
                        <c:v>101.86304502778313</c:v>
                      </c:pt>
                      <c:pt idx="292">
                        <c:v>73.948634859543901</c:v>
                      </c:pt>
                      <c:pt idx="293">
                        <c:v>73.83488031942133</c:v>
                      </c:pt>
                      <c:pt idx="294">
                        <c:v>112.93504674060998</c:v>
                      </c:pt>
                      <c:pt idx="295">
                        <c:v>94.66005820489606</c:v>
                      </c:pt>
                      <c:pt idx="296">
                        <c:v>71.78469661412133</c:v>
                      </c:pt>
                      <c:pt idx="297">
                        <c:v>84.687093336952657</c:v>
                      </c:pt>
                      <c:pt idx="298">
                        <c:v>103.89189697152601</c:v>
                      </c:pt>
                      <c:pt idx="299">
                        <c:v>148.01486955690589</c:v>
                      </c:pt>
                      <c:pt idx="300">
                        <c:v>201.13500005228585</c:v>
                      </c:pt>
                      <c:pt idx="301">
                        <c:v>166.67367144497013</c:v>
                      </c:pt>
                      <c:pt idx="302">
                        <c:v>151.89373789176912</c:v>
                      </c:pt>
                      <c:pt idx="303">
                        <c:v>89.237246729309561</c:v>
                      </c:pt>
                      <c:pt idx="304">
                        <c:v>92.576458635547581</c:v>
                      </c:pt>
                      <c:pt idx="305">
                        <c:v>138.84192325037822</c:v>
                      </c:pt>
                      <c:pt idx="306">
                        <c:v>290.63009624246627</c:v>
                      </c:pt>
                      <c:pt idx="307">
                        <c:v>202.31716538242301</c:v>
                      </c:pt>
                      <c:pt idx="308">
                        <c:v>208.2054255860387</c:v>
                      </c:pt>
                      <c:pt idx="309">
                        <c:v>402.63664604747521</c:v>
                      </c:pt>
                      <c:pt idx="310">
                        <c:v>259.32403614612952</c:v>
                      </c:pt>
                      <c:pt idx="311">
                        <c:v>303.81578775705026</c:v>
                      </c:pt>
                      <c:pt idx="312">
                        <c:v>192.31742901245457</c:v>
                      </c:pt>
                      <c:pt idx="313">
                        <c:v>138.76394020959927</c:v>
                      </c:pt>
                      <c:pt idx="314">
                        <c:v>121.21651469191276</c:v>
                      </c:pt>
                      <c:pt idx="315">
                        <c:v>150.94140937749151</c:v>
                      </c:pt>
                      <c:pt idx="316">
                        <c:v>111.83741731078386</c:v>
                      </c:pt>
                      <c:pt idx="317">
                        <c:v>144.61066372533031</c:v>
                      </c:pt>
                      <c:pt idx="318">
                        <c:v>420.24814693464197</c:v>
                      </c:pt>
                      <c:pt idx="319">
                        <c:v>399.86235528087894</c:v>
                      </c:pt>
                      <c:pt idx="320">
                        <c:v>303.85837770786839</c:v>
                      </c:pt>
                      <c:pt idx="321">
                        <c:v>122.49597070396634</c:v>
                      </c:pt>
                      <c:pt idx="322">
                        <c:v>223.28379470090064</c:v>
                      </c:pt>
                      <c:pt idx="323">
                        <c:v>368.73351101531398</c:v>
                      </c:pt>
                      <c:pt idx="324">
                        <c:v>241.45805706027625</c:v>
                      </c:pt>
                      <c:pt idx="325">
                        <c:v>130.46567679077529</c:v>
                      </c:pt>
                      <c:pt idx="326">
                        <c:v>79.684923015934785</c:v>
                      </c:pt>
                      <c:pt idx="327">
                        <c:v>96.909095647311716</c:v>
                      </c:pt>
                      <c:pt idx="328">
                        <c:v>171.534734248522</c:v>
                      </c:pt>
                      <c:pt idx="329">
                        <c:v>267.6088808160693</c:v>
                      </c:pt>
                      <c:pt idx="330">
                        <c:v>278.99297467418154</c:v>
                      </c:pt>
                      <c:pt idx="331">
                        <c:v>222.63659529597052</c:v>
                      </c:pt>
                      <c:pt idx="332">
                        <c:v>202.15989841028511</c:v>
                      </c:pt>
                      <c:pt idx="333">
                        <c:v>321.33510722235826</c:v>
                      </c:pt>
                      <c:pt idx="334">
                        <c:v>452.78224770361561</c:v>
                      </c:pt>
                      <c:pt idx="335">
                        <c:v>483.67387097432339</c:v>
                      </c:pt>
                      <c:pt idx="336">
                        <c:v>473.4056415727469</c:v>
                      </c:pt>
                      <c:pt idx="337">
                        <c:v>289.12772073384713</c:v>
                      </c:pt>
                      <c:pt idx="338">
                        <c:v>273.40872820518445</c:v>
                      </c:pt>
                      <c:pt idx="339">
                        <c:v>112.14701479922078</c:v>
                      </c:pt>
                      <c:pt idx="340">
                        <c:v>91.262820849971291</c:v>
                      </c:pt>
                      <c:pt idx="341">
                        <c:v>124.73118275844506</c:v>
                      </c:pt>
                      <c:pt idx="342">
                        <c:v>108.33543044020311</c:v>
                      </c:pt>
                      <c:pt idx="343">
                        <c:v>133.08679605783672</c:v>
                      </c:pt>
                      <c:pt idx="344">
                        <c:v>135.74645223071411</c:v>
                      </c:pt>
                      <c:pt idx="345">
                        <c:v>357.25407152144101</c:v>
                      </c:pt>
                      <c:pt idx="346">
                        <c:v>85.799405596318664</c:v>
                      </c:pt>
                      <c:pt idx="347">
                        <c:v>203.74288518662183</c:v>
                      </c:pt>
                      <c:pt idx="348">
                        <c:v>219.11295626844188</c:v>
                      </c:pt>
                      <c:pt idx="349">
                        <c:v>178.03437909431321</c:v>
                      </c:pt>
                      <c:pt idx="350">
                        <c:v>113.02422566412551</c:v>
                      </c:pt>
                      <c:pt idx="351">
                        <c:v>80.728085940579618</c:v>
                      </c:pt>
                      <c:pt idx="352">
                        <c:v>75.797838849589951</c:v>
                      </c:pt>
                      <c:pt idx="353">
                        <c:v>52.080889778039683</c:v>
                      </c:pt>
                      <c:pt idx="354">
                        <c:v>73.527959281571171</c:v>
                      </c:pt>
                      <c:pt idx="355">
                        <c:v>43.446478293711884</c:v>
                      </c:pt>
                      <c:pt idx="356">
                        <c:v>81.205268494157323</c:v>
                      </c:pt>
                      <c:pt idx="357">
                        <c:v>89.59035206825115</c:v>
                      </c:pt>
                      <c:pt idx="358">
                        <c:v>86.336400617681576</c:v>
                      </c:pt>
                      <c:pt idx="359">
                        <c:v>55.054255604281444</c:v>
                      </c:pt>
                      <c:pt idx="360">
                        <c:v>99.216783927645963</c:v>
                      </c:pt>
                      <c:pt idx="361">
                        <c:v>59.867183917042013</c:v>
                      </c:pt>
                      <c:pt idx="362">
                        <c:v>77.176343473379475</c:v>
                      </c:pt>
                      <c:pt idx="363">
                        <c:v>41.086774735393703</c:v>
                      </c:pt>
                      <c:pt idx="364">
                        <c:v>76.903398152773448</c:v>
                      </c:pt>
                      <c:pt idx="365">
                        <c:v>95.98432645822102</c:v>
                      </c:pt>
                      <c:pt idx="366">
                        <c:v>85.439643747312473</c:v>
                      </c:pt>
                      <c:pt idx="367">
                        <c:v>42.173316346954067</c:v>
                      </c:pt>
                      <c:pt idx="368">
                        <c:v>34.861462638056103</c:v>
                      </c:pt>
                      <c:pt idx="369">
                        <c:v>68.1279853647641</c:v>
                      </c:pt>
                      <c:pt idx="370">
                        <c:v>42.119848089845583</c:v>
                      </c:pt>
                      <c:pt idx="371">
                        <c:v>58.241352087725012</c:v>
                      </c:pt>
                      <c:pt idx="372">
                        <c:v>77.262290651356622</c:v>
                      </c:pt>
                      <c:pt idx="373">
                        <c:v>48.701846486333096</c:v>
                      </c:pt>
                      <c:pt idx="374">
                        <c:v>43.182682101090968</c:v>
                      </c:pt>
                      <c:pt idx="375">
                        <c:v>25.804632044020213</c:v>
                      </c:pt>
                      <c:pt idx="376">
                        <c:v>49.612039016251053</c:v>
                      </c:pt>
                      <c:pt idx="377">
                        <c:v>46.119045349245091</c:v>
                      </c:pt>
                      <c:pt idx="378">
                        <c:v>58.477443167099118</c:v>
                      </c:pt>
                      <c:pt idx="379">
                        <c:v>47.973159161950406</c:v>
                      </c:pt>
                      <c:pt idx="380">
                        <c:v>27.578999659414439</c:v>
                      </c:pt>
                      <c:pt idx="381">
                        <c:v>64.470390250559319</c:v>
                      </c:pt>
                      <c:pt idx="382">
                        <c:v>122.44738884121283</c:v>
                      </c:pt>
                      <c:pt idx="383">
                        <c:v>154.58002032764648</c:v>
                      </c:pt>
                      <c:pt idx="384">
                        <c:v>190.7150752197079</c:v>
                      </c:pt>
                      <c:pt idx="385">
                        <c:v>154.70635530333692</c:v>
                      </c:pt>
                      <c:pt idx="386">
                        <c:v>139.58017019993883</c:v>
                      </c:pt>
                      <c:pt idx="387">
                        <c:v>112.62141237584679</c:v>
                      </c:pt>
                      <c:pt idx="388">
                        <c:v>102.62603943306863</c:v>
                      </c:pt>
                      <c:pt idx="389">
                        <c:v>129.33837911303914</c:v>
                      </c:pt>
                      <c:pt idx="390">
                        <c:v>168.94366996155398</c:v>
                      </c:pt>
                      <c:pt idx="391">
                        <c:v>106.58899164795795</c:v>
                      </c:pt>
                      <c:pt idx="392">
                        <c:v>131.96249194312426</c:v>
                      </c:pt>
                      <c:pt idx="393">
                        <c:v>72.125496808721778</c:v>
                      </c:pt>
                      <c:pt idx="394">
                        <c:v>80.447727230777716</c:v>
                      </c:pt>
                      <c:pt idx="395">
                        <c:v>101.96004277296981</c:v>
                      </c:pt>
                      <c:pt idx="396">
                        <c:v>164.17897742958826</c:v>
                      </c:pt>
                      <c:pt idx="397">
                        <c:v>65.682429777854665</c:v>
                      </c:pt>
                      <c:pt idx="398">
                        <c:v>42.536581061593708</c:v>
                      </c:pt>
                      <c:pt idx="399">
                        <c:v>91.895208983983096</c:v>
                      </c:pt>
                      <c:pt idx="400">
                        <c:v>111.83519870683583</c:v>
                      </c:pt>
                      <c:pt idx="401">
                        <c:v>48.594628960696959</c:v>
                      </c:pt>
                      <c:pt idx="402">
                        <c:v>54.095799809427632</c:v>
                      </c:pt>
                      <c:pt idx="403">
                        <c:v>102.41090097753258</c:v>
                      </c:pt>
                      <c:pt idx="404">
                        <c:v>62.966956814996671</c:v>
                      </c:pt>
                      <c:pt idx="405">
                        <c:v>162.16410165745529</c:v>
                      </c:pt>
                      <c:pt idx="406">
                        <c:v>118.50414364510229</c:v>
                      </c:pt>
                      <c:pt idx="407">
                        <c:v>112.07804315654964</c:v>
                      </c:pt>
                      <c:pt idx="408">
                        <c:v>189.70331504570461</c:v>
                      </c:pt>
                      <c:pt idx="409">
                        <c:v>124.30344640083987</c:v>
                      </c:pt>
                      <c:pt idx="410">
                        <c:v>110.23582238910068</c:v>
                      </c:pt>
                      <c:pt idx="411">
                        <c:v>69.239833847201297</c:v>
                      </c:pt>
                      <c:pt idx="412">
                        <c:v>59.404572341565952</c:v>
                      </c:pt>
                      <c:pt idx="413">
                        <c:v>86.60924127227662</c:v>
                      </c:pt>
                      <c:pt idx="414">
                        <c:v>97.808084843640529</c:v>
                      </c:pt>
                      <c:pt idx="415">
                        <c:v>86.549857294299983</c:v>
                      </c:pt>
                      <c:pt idx="416">
                        <c:v>99.481108974483575</c:v>
                      </c:pt>
                      <c:pt idx="417">
                        <c:v>43.911647614345135</c:v>
                      </c:pt>
                      <c:pt idx="418">
                        <c:v>72.351733006368917</c:v>
                      </c:pt>
                      <c:pt idx="419">
                        <c:v>73.460369458328614</c:v>
                      </c:pt>
                      <c:pt idx="420">
                        <c:v>65.488156204328888</c:v>
                      </c:pt>
                      <c:pt idx="421">
                        <c:v>112.14672449568759</c:v>
                      </c:pt>
                      <c:pt idx="422">
                        <c:v>775.99851796355574</c:v>
                      </c:pt>
                      <c:pt idx="423">
                        <c:v>1118.7850818772797</c:v>
                      </c:pt>
                      <c:pt idx="424">
                        <c:v>868.67254554066585</c:v>
                      </c:pt>
                      <c:pt idx="425">
                        <c:v>494.65180422496451</c:v>
                      </c:pt>
                      <c:pt idx="426">
                        <c:v>796.82966540285395</c:v>
                      </c:pt>
                      <c:pt idx="427">
                        <c:v>714.03351199858071</c:v>
                      </c:pt>
                      <c:pt idx="428">
                        <c:v>557.660081507477</c:v>
                      </c:pt>
                      <c:pt idx="429">
                        <c:v>505.27481606819282</c:v>
                      </c:pt>
                      <c:pt idx="430">
                        <c:v>311.12943744855323</c:v>
                      </c:pt>
                      <c:pt idx="431">
                        <c:v>633.22144674469143</c:v>
                      </c:pt>
                      <c:pt idx="432">
                        <c:v>290.31985190384933</c:v>
                      </c:pt>
                      <c:pt idx="433">
                        <c:v>233.85166269607066</c:v>
                      </c:pt>
                      <c:pt idx="434">
                        <c:v>269.47176173234374</c:v>
                      </c:pt>
                      <c:pt idx="435">
                        <c:v>135.52063286046408</c:v>
                      </c:pt>
                      <c:pt idx="436">
                        <c:v>260.66284695412168</c:v>
                      </c:pt>
                      <c:pt idx="437">
                        <c:v>194.79712937085924</c:v>
                      </c:pt>
                      <c:pt idx="438">
                        <c:v>236.7471444649527</c:v>
                      </c:pt>
                      <c:pt idx="439">
                        <c:v>169.99716134594919</c:v>
                      </c:pt>
                      <c:pt idx="440">
                        <c:v>245.52294476745251</c:v>
                      </c:pt>
                      <c:pt idx="441">
                        <c:v>222.03649366941005</c:v>
                      </c:pt>
                      <c:pt idx="442">
                        <c:v>357.71491145241123</c:v>
                      </c:pt>
                      <c:pt idx="443">
                        <c:v>194.51845484378077</c:v>
                      </c:pt>
                      <c:pt idx="444">
                        <c:v>274.99257166613518</c:v>
                      </c:pt>
                      <c:pt idx="445">
                        <c:v>95.079854056296085</c:v>
                      </c:pt>
                      <c:pt idx="446">
                        <c:v>159.71990290651198</c:v>
                      </c:pt>
                      <c:pt idx="447">
                        <c:v>153.32922224635612</c:v>
                      </c:pt>
                      <c:pt idx="448">
                        <c:v>116.1277967767368</c:v>
                      </c:pt>
                      <c:pt idx="449">
                        <c:v>157.67000073605672</c:v>
                      </c:pt>
                      <c:pt idx="450">
                        <c:v>183.04708447706372</c:v>
                      </c:pt>
                      <c:pt idx="451">
                        <c:v>149.26634558429055</c:v>
                      </c:pt>
                      <c:pt idx="452">
                        <c:v>82.028668972706967</c:v>
                      </c:pt>
                      <c:pt idx="453">
                        <c:v>87.553340784613368</c:v>
                      </c:pt>
                      <c:pt idx="454">
                        <c:v>107.48488840492756</c:v>
                      </c:pt>
                      <c:pt idx="455">
                        <c:v>96.029707589564254</c:v>
                      </c:pt>
                      <c:pt idx="456">
                        <c:v>210.99313434148789</c:v>
                      </c:pt>
                      <c:pt idx="457">
                        <c:v>162.47040243473123</c:v>
                      </c:pt>
                      <c:pt idx="458">
                        <c:v>126.23994026419281</c:v>
                      </c:pt>
                      <c:pt idx="459">
                        <c:v>211.59845257017199</c:v>
                      </c:pt>
                      <c:pt idx="460">
                        <c:v>342.01226069289754</c:v>
                      </c:pt>
                      <c:pt idx="461">
                        <c:v>100.52343680384418</c:v>
                      </c:pt>
                      <c:pt idx="462">
                        <c:v>88.146282255764717</c:v>
                      </c:pt>
                      <c:pt idx="463">
                        <c:v>64.0196837810565</c:v>
                      </c:pt>
                      <c:pt idx="464">
                        <c:v>139.22182596559125</c:v>
                      </c:pt>
                      <c:pt idx="465">
                        <c:v>100.98409620762469</c:v>
                      </c:pt>
                      <c:pt idx="466">
                        <c:v>111.42679768172967</c:v>
                      </c:pt>
                      <c:pt idx="467">
                        <c:v>183.81404608397335</c:v>
                      </c:pt>
                      <c:pt idx="468">
                        <c:v>104.67004007862253</c:v>
                      </c:pt>
                      <c:pt idx="469">
                        <c:v>86.940054395366744</c:v>
                      </c:pt>
                      <c:pt idx="470">
                        <c:v>127.38466648634427</c:v>
                      </c:pt>
                      <c:pt idx="471">
                        <c:v>91.116655753280497</c:v>
                      </c:pt>
                      <c:pt idx="472">
                        <c:v>66.265184925656044</c:v>
                      </c:pt>
                      <c:pt idx="473">
                        <c:v>34.499488527029229</c:v>
                      </c:pt>
                      <c:pt idx="474">
                        <c:v>89.467584092967812</c:v>
                      </c:pt>
                      <c:pt idx="475">
                        <c:v>86.273395664318485</c:v>
                      </c:pt>
                      <c:pt idx="476">
                        <c:v>155.11002875155367</c:v>
                      </c:pt>
                      <c:pt idx="477">
                        <c:v>190.5755296183182</c:v>
                      </c:pt>
                      <c:pt idx="478">
                        <c:v>235.34291677884104</c:v>
                      </c:pt>
                      <c:pt idx="479">
                        <c:v>277.64987775483348</c:v>
                      </c:pt>
                      <c:pt idx="480">
                        <c:v>448.62546971654041</c:v>
                      </c:pt>
                      <c:pt idx="481">
                        <c:v>503.11952100573694</c:v>
                      </c:pt>
                      <c:pt idx="482">
                        <c:v>742.87203386133649</c:v>
                      </c:pt>
                    </c:numCache>
                  </c:numRef>
                </c:val>
                <c:smooth val="0"/>
                <c:extLst xmlns:c15="http://schemas.microsoft.com/office/drawing/2012/chart">
                  <c:ext xmlns:c16="http://schemas.microsoft.com/office/drawing/2014/chart" uri="{C3380CC4-5D6E-409C-BE32-E72D297353CC}">
                    <c16:uniqueId val="{00000008-916E-47F1-8F7A-C61EB15C041B}"/>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Uncertainty!$L$4</c15:sqref>
                        </c15:formulaRef>
                      </c:ext>
                    </c:extLst>
                    <c:strCache>
                      <c:ptCount val="1"/>
                      <c:pt idx="0">
                        <c:v>Regulation</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Uncertainty!$L$6:$L$600</c15:sqref>
                        </c15:formulaRef>
                      </c:ext>
                    </c:extLst>
                    <c:numCache>
                      <c:formatCode>#,##0</c:formatCode>
                      <c:ptCount val="595"/>
                      <c:pt idx="0">
                        <c:v>129.63282015617793</c:v>
                      </c:pt>
                      <c:pt idx="1">
                        <c:v>55.191052250886891</c:v>
                      </c:pt>
                      <c:pt idx="2">
                        <c:v>85.577835851645702</c:v>
                      </c:pt>
                      <c:pt idx="3">
                        <c:v>60.054521056271575</c:v>
                      </c:pt>
                      <c:pt idx="4">
                        <c:v>65.756140142496591</c:v>
                      </c:pt>
                      <c:pt idx="5">
                        <c:v>89.06218435284849</c:v>
                      </c:pt>
                      <c:pt idx="6">
                        <c:v>39.069875149396644</c:v>
                      </c:pt>
                      <c:pt idx="7">
                        <c:v>57.970918083448147</c:v>
                      </c:pt>
                      <c:pt idx="8">
                        <c:v>51.75384357492873</c:v>
                      </c:pt>
                      <c:pt idx="9">
                        <c:v>64.382722361562983</c:v>
                      </c:pt>
                      <c:pt idx="10">
                        <c:v>117.27653918775452</c:v>
                      </c:pt>
                      <c:pt idx="11">
                        <c:v>98.909381779191534</c:v>
                      </c:pt>
                      <c:pt idx="12">
                        <c:v>143.47742570470672</c:v>
                      </c:pt>
                      <c:pt idx="13">
                        <c:v>150.46254284618013</c:v>
                      </c:pt>
                      <c:pt idx="14">
                        <c:v>135.93751678808303</c:v>
                      </c:pt>
                      <c:pt idx="15">
                        <c:v>73.941076288141659</c:v>
                      </c:pt>
                      <c:pt idx="16">
                        <c:v>111.05211942538806</c:v>
                      </c:pt>
                      <c:pt idx="17">
                        <c:v>105.38756666057449</c:v>
                      </c:pt>
                      <c:pt idx="18">
                        <c:v>89.458419731670759</c:v>
                      </c:pt>
                      <c:pt idx="19">
                        <c:v>62.007505816187681</c:v>
                      </c:pt>
                      <c:pt idx="20">
                        <c:v>87.916272722784981</c:v>
                      </c:pt>
                      <c:pt idx="21">
                        <c:v>93.667085981039833</c:v>
                      </c:pt>
                      <c:pt idx="22">
                        <c:v>97.988381810931941</c:v>
                      </c:pt>
                      <c:pt idx="23">
                        <c:v>78.807610894330722</c:v>
                      </c:pt>
                      <c:pt idx="24">
                        <c:v>81.28898375902611</c:v>
                      </c:pt>
                      <c:pt idx="25">
                        <c:v>96.357333552381434</c:v>
                      </c:pt>
                      <c:pt idx="26">
                        <c:v>114.00556616021923</c:v>
                      </c:pt>
                      <c:pt idx="27">
                        <c:v>72.303773384814534</c:v>
                      </c:pt>
                      <c:pt idx="28">
                        <c:v>78.979940456650326</c:v>
                      </c:pt>
                      <c:pt idx="29">
                        <c:v>128.76011913978553</c:v>
                      </c:pt>
                      <c:pt idx="30">
                        <c:v>61.964041065488182</c:v>
                      </c:pt>
                      <c:pt idx="31">
                        <c:v>58.560779759491766</c:v>
                      </c:pt>
                      <c:pt idx="32">
                        <c:v>71.975270577904894</c:v>
                      </c:pt>
                      <c:pt idx="33">
                        <c:v>189.12056562854457</c:v>
                      </c:pt>
                      <c:pt idx="34">
                        <c:v>162.10420386691771</c:v>
                      </c:pt>
                      <c:pt idx="35">
                        <c:v>123.22234365967476</c:v>
                      </c:pt>
                      <c:pt idx="36">
                        <c:v>214.55870803079767</c:v>
                      </c:pt>
                      <c:pt idx="37">
                        <c:v>66.298663156333134</c:v>
                      </c:pt>
                      <c:pt idx="38">
                        <c:v>118.02336950240844</c:v>
                      </c:pt>
                      <c:pt idx="39">
                        <c:v>86.602291005693857</c:v>
                      </c:pt>
                      <c:pt idx="40">
                        <c:v>58.660874921208794</c:v>
                      </c:pt>
                      <c:pt idx="41">
                        <c:v>63.344904344630585</c:v>
                      </c:pt>
                      <c:pt idx="42">
                        <c:v>60.341911623635959</c:v>
                      </c:pt>
                      <c:pt idx="43">
                        <c:v>32.500923804208895</c:v>
                      </c:pt>
                      <c:pt idx="44">
                        <c:v>106.65304121106337</c:v>
                      </c:pt>
                      <c:pt idx="45">
                        <c:v>122.33859643279236</c:v>
                      </c:pt>
                      <c:pt idx="46">
                        <c:v>70.389832132415833</c:v>
                      </c:pt>
                      <c:pt idx="47">
                        <c:v>63.021760907294194</c:v>
                      </c:pt>
                      <c:pt idx="48">
                        <c:v>146.286013705009</c:v>
                      </c:pt>
                      <c:pt idx="49">
                        <c:v>98.309974853678682</c:v>
                      </c:pt>
                      <c:pt idx="50">
                        <c:v>95.158450967342418</c:v>
                      </c:pt>
                      <c:pt idx="51">
                        <c:v>92.786900518277747</c:v>
                      </c:pt>
                      <c:pt idx="52">
                        <c:v>82.77844613361475</c:v>
                      </c:pt>
                      <c:pt idx="53">
                        <c:v>85.395373966934599</c:v>
                      </c:pt>
                      <c:pt idx="54">
                        <c:v>117.50293543579224</c:v>
                      </c:pt>
                      <c:pt idx="55">
                        <c:v>71.709195809520224</c:v>
                      </c:pt>
                      <c:pt idx="56">
                        <c:v>33.561245398229183</c:v>
                      </c:pt>
                      <c:pt idx="57">
                        <c:v>110.04157256965135</c:v>
                      </c:pt>
                      <c:pt idx="58">
                        <c:v>87.036242059090114</c:v>
                      </c:pt>
                      <c:pt idx="59">
                        <c:v>68.660245136852637</c:v>
                      </c:pt>
                      <c:pt idx="60">
                        <c:v>123.39136713028009</c:v>
                      </c:pt>
                      <c:pt idx="61">
                        <c:v>146.98486827891986</c:v>
                      </c:pt>
                      <c:pt idx="62">
                        <c:v>103.85260997604124</c:v>
                      </c:pt>
                      <c:pt idx="63">
                        <c:v>196.96638364657852</c:v>
                      </c:pt>
                      <c:pt idx="64">
                        <c:v>80.607376839323109</c:v>
                      </c:pt>
                      <c:pt idx="65">
                        <c:v>90.573989120402658</c:v>
                      </c:pt>
                      <c:pt idx="66">
                        <c:v>91.433028610002893</c:v>
                      </c:pt>
                      <c:pt idx="67">
                        <c:v>181.33907779370861</c:v>
                      </c:pt>
                      <c:pt idx="68">
                        <c:v>231.9081029811002</c:v>
                      </c:pt>
                      <c:pt idx="69">
                        <c:v>118.2049182874912</c:v>
                      </c:pt>
                      <c:pt idx="70">
                        <c:v>103.11741147372383</c:v>
                      </c:pt>
                      <c:pt idx="71">
                        <c:v>146.28717743867037</c:v>
                      </c:pt>
                      <c:pt idx="72">
                        <c:v>201.32024051179766</c:v>
                      </c:pt>
                      <c:pt idx="73">
                        <c:v>352.97851358730622</c:v>
                      </c:pt>
                      <c:pt idx="74">
                        <c:v>112.23194749353455</c:v>
                      </c:pt>
                      <c:pt idx="75">
                        <c:v>86.420657383687029</c:v>
                      </c:pt>
                      <c:pt idx="76">
                        <c:v>54.564940706651932</c:v>
                      </c:pt>
                      <c:pt idx="77">
                        <c:v>69.362048154528296</c:v>
                      </c:pt>
                      <c:pt idx="78">
                        <c:v>129.34906486350681</c:v>
                      </c:pt>
                      <c:pt idx="79">
                        <c:v>66.057206947202445</c:v>
                      </c:pt>
                      <c:pt idx="80">
                        <c:v>111.49151378414204</c:v>
                      </c:pt>
                      <c:pt idx="81">
                        <c:v>146.48648132501663</c:v>
                      </c:pt>
                      <c:pt idx="82">
                        <c:v>143.13002379023825</c:v>
                      </c:pt>
                      <c:pt idx="83">
                        <c:v>156.71883530349922</c:v>
                      </c:pt>
                      <c:pt idx="84">
                        <c:v>119.33110320229463</c:v>
                      </c:pt>
                      <c:pt idx="85">
                        <c:v>127.4857289094779</c:v>
                      </c:pt>
                      <c:pt idx="86">
                        <c:v>131.92737146720884</c:v>
                      </c:pt>
                      <c:pt idx="87">
                        <c:v>96.362000283808598</c:v>
                      </c:pt>
                      <c:pt idx="88">
                        <c:v>89.595362232818673</c:v>
                      </c:pt>
                      <c:pt idx="89">
                        <c:v>94.198038155661109</c:v>
                      </c:pt>
                      <c:pt idx="90">
                        <c:v>108.73338126338335</c:v>
                      </c:pt>
                      <c:pt idx="91">
                        <c:v>128.15014876473839</c:v>
                      </c:pt>
                      <c:pt idx="92">
                        <c:v>141.67296295736313</c:v>
                      </c:pt>
                      <c:pt idx="93">
                        <c:v>154.90731744277446</c:v>
                      </c:pt>
                      <c:pt idx="94">
                        <c:v>128.32532571949699</c:v>
                      </c:pt>
                      <c:pt idx="95">
                        <c:v>101.24022242221466</c:v>
                      </c:pt>
                      <c:pt idx="96">
                        <c:v>103.86172763392904</c:v>
                      </c:pt>
                      <c:pt idx="97">
                        <c:v>171.29236579193505</c:v>
                      </c:pt>
                      <c:pt idx="98">
                        <c:v>138.11014630094161</c:v>
                      </c:pt>
                      <c:pt idx="99">
                        <c:v>117.65922997598642</c:v>
                      </c:pt>
                      <c:pt idx="100">
                        <c:v>310.31615244498778</c:v>
                      </c:pt>
                      <c:pt idx="101">
                        <c:v>141.89580021607048</c:v>
                      </c:pt>
                      <c:pt idx="102">
                        <c:v>124.55361007449802</c:v>
                      </c:pt>
                      <c:pt idx="103">
                        <c:v>131.67340993575976</c:v>
                      </c:pt>
                      <c:pt idx="104">
                        <c:v>124.68705352782388</c:v>
                      </c:pt>
                      <c:pt idx="105">
                        <c:v>74.587475591559269</c:v>
                      </c:pt>
                      <c:pt idx="106">
                        <c:v>92.15129163314441</c:v>
                      </c:pt>
                      <c:pt idx="107">
                        <c:v>61.306801782620362</c:v>
                      </c:pt>
                      <c:pt idx="108">
                        <c:v>71.528932598616805</c:v>
                      </c:pt>
                      <c:pt idx="109">
                        <c:v>54.307073767955366</c:v>
                      </c:pt>
                      <c:pt idx="110">
                        <c:v>60.238161683178419</c:v>
                      </c:pt>
                      <c:pt idx="111">
                        <c:v>88.80708149281115</c:v>
                      </c:pt>
                      <c:pt idx="112">
                        <c:v>82.730335858604505</c:v>
                      </c:pt>
                      <c:pt idx="113">
                        <c:v>70.991184970152062</c:v>
                      </c:pt>
                      <c:pt idx="114">
                        <c:v>94.92334940586214</c:v>
                      </c:pt>
                      <c:pt idx="115">
                        <c:v>80.286145613248777</c:v>
                      </c:pt>
                      <c:pt idx="116">
                        <c:v>103.93220833362817</c:v>
                      </c:pt>
                      <c:pt idx="117">
                        <c:v>75.209689152437917</c:v>
                      </c:pt>
                      <c:pt idx="118">
                        <c:v>120.42308678708547</c:v>
                      </c:pt>
                      <c:pt idx="119">
                        <c:v>92.740166980838694</c:v>
                      </c:pt>
                      <c:pt idx="120">
                        <c:v>152.80071715591012</c:v>
                      </c:pt>
                      <c:pt idx="121">
                        <c:v>189.98634763956883</c:v>
                      </c:pt>
                      <c:pt idx="122">
                        <c:v>159.44387205636451</c:v>
                      </c:pt>
                      <c:pt idx="123">
                        <c:v>96.288699276212441</c:v>
                      </c:pt>
                      <c:pt idx="124">
                        <c:v>73.515481745779624</c:v>
                      </c:pt>
                      <c:pt idx="125">
                        <c:v>85.650965563059955</c:v>
                      </c:pt>
                      <c:pt idx="126">
                        <c:v>80.947948754779247</c:v>
                      </c:pt>
                      <c:pt idx="127">
                        <c:v>61.659527861923657</c:v>
                      </c:pt>
                      <c:pt idx="128">
                        <c:v>60.015535599882384</c:v>
                      </c:pt>
                      <c:pt idx="129">
                        <c:v>88.989892459380044</c:v>
                      </c:pt>
                      <c:pt idx="130">
                        <c:v>53.61833546180106</c:v>
                      </c:pt>
                      <c:pt idx="131">
                        <c:v>77.551801628000206</c:v>
                      </c:pt>
                      <c:pt idx="132">
                        <c:v>117.98676263094778</c:v>
                      </c:pt>
                      <c:pt idx="133">
                        <c:v>89.196983367485672</c:v>
                      </c:pt>
                      <c:pt idx="134">
                        <c:v>95.134928277328811</c:v>
                      </c:pt>
                      <c:pt idx="135">
                        <c:v>62.570748263020889</c:v>
                      </c:pt>
                      <c:pt idx="136">
                        <c:v>113.07787512096344</c:v>
                      </c:pt>
                      <c:pt idx="137">
                        <c:v>80.880141379250432</c:v>
                      </c:pt>
                      <c:pt idx="138">
                        <c:v>52.14217672972336</c:v>
                      </c:pt>
                      <c:pt idx="139">
                        <c:v>112.94267419306723</c:v>
                      </c:pt>
                      <c:pt idx="140">
                        <c:v>77.607163793564524</c:v>
                      </c:pt>
                      <c:pt idx="141">
                        <c:v>75.913435342854754</c:v>
                      </c:pt>
                      <c:pt idx="142">
                        <c:v>71.090246498142108</c:v>
                      </c:pt>
                      <c:pt idx="143">
                        <c:v>73.79615313822265</c:v>
                      </c:pt>
                      <c:pt idx="144">
                        <c:v>53.170334516658002</c:v>
                      </c:pt>
                      <c:pt idx="145">
                        <c:v>64.174359894626022</c:v>
                      </c:pt>
                      <c:pt idx="146">
                        <c:v>42.608128753163577</c:v>
                      </c:pt>
                      <c:pt idx="147">
                        <c:v>46.826471996904324</c:v>
                      </c:pt>
                      <c:pt idx="148">
                        <c:v>67.783653566460103</c:v>
                      </c:pt>
                      <c:pt idx="149">
                        <c:v>119.77147339791935</c:v>
                      </c:pt>
                      <c:pt idx="150">
                        <c:v>67.351050798397722</c:v>
                      </c:pt>
                      <c:pt idx="151">
                        <c:v>82.552964029219908</c:v>
                      </c:pt>
                      <c:pt idx="152">
                        <c:v>60.788668967927784</c:v>
                      </c:pt>
                      <c:pt idx="153">
                        <c:v>73.009818361895512</c:v>
                      </c:pt>
                      <c:pt idx="154">
                        <c:v>68.661481785388659</c:v>
                      </c:pt>
                      <c:pt idx="155">
                        <c:v>81.341202461881807</c:v>
                      </c:pt>
                      <c:pt idx="156">
                        <c:v>117.12906867561395</c:v>
                      </c:pt>
                      <c:pt idx="157">
                        <c:v>50.830129661623189</c:v>
                      </c:pt>
                      <c:pt idx="158">
                        <c:v>60.269954571712326</c:v>
                      </c:pt>
                      <c:pt idx="159">
                        <c:v>44.860464741158076</c:v>
                      </c:pt>
                      <c:pt idx="160">
                        <c:v>65.616444638288854</c:v>
                      </c:pt>
                      <c:pt idx="161">
                        <c:v>41.841867877114694</c:v>
                      </c:pt>
                      <c:pt idx="162">
                        <c:v>48.33342307826846</c:v>
                      </c:pt>
                      <c:pt idx="163">
                        <c:v>67.8214940595646</c:v>
                      </c:pt>
                      <c:pt idx="164">
                        <c:v>79.407483953858502</c:v>
                      </c:pt>
                      <c:pt idx="165">
                        <c:v>79.541577989100759</c:v>
                      </c:pt>
                      <c:pt idx="166">
                        <c:v>62.460886882568175</c:v>
                      </c:pt>
                      <c:pt idx="167">
                        <c:v>63.274330797328382</c:v>
                      </c:pt>
                      <c:pt idx="168">
                        <c:v>76.939412706017393</c:v>
                      </c:pt>
                      <c:pt idx="169">
                        <c:v>51.309317801322145</c:v>
                      </c:pt>
                      <c:pt idx="170">
                        <c:v>50.629897152491964</c:v>
                      </c:pt>
                      <c:pt idx="171">
                        <c:v>44.969062963708168</c:v>
                      </c:pt>
                      <c:pt idx="172">
                        <c:v>44.508656090958063</c:v>
                      </c:pt>
                      <c:pt idx="173">
                        <c:v>36.151704424708598</c:v>
                      </c:pt>
                      <c:pt idx="174">
                        <c:v>28.193413567258435</c:v>
                      </c:pt>
                      <c:pt idx="175">
                        <c:v>47.161389666485789</c:v>
                      </c:pt>
                      <c:pt idx="176">
                        <c:v>46.857103215847026</c:v>
                      </c:pt>
                      <c:pt idx="177">
                        <c:v>38.926158549676593</c:v>
                      </c:pt>
                      <c:pt idx="178">
                        <c:v>86.087577546772451</c:v>
                      </c:pt>
                      <c:pt idx="179">
                        <c:v>69.888505283846669</c:v>
                      </c:pt>
                      <c:pt idx="180">
                        <c:v>73.918906017345449</c:v>
                      </c:pt>
                      <c:pt idx="181">
                        <c:v>62.107225033695357</c:v>
                      </c:pt>
                      <c:pt idx="182">
                        <c:v>81.574042314776023</c:v>
                      </c:pt>
                      <c:pt idx="183">
                        <c:v>104.96912926995159</c:v>
                      </c:pt>
                      <c:pt idx="184">
                        <c:v>68.743852101697911</c:v>
                      </c:pt>
                      <c:pt idx="185">
                        <c:v>110.28877542423065</c:v>
                      </c:pt>
                      <c:pt idx="186">
                        <c:v>58.897556716925834</c:v>
                      </c:pt>
                      <c:pt idx="187">
                        <c:v>57.830969868584816</c:v>
                      </c:pt>
                      <c:pt idx="188">
                        <c:v>90.842670720922854</c:v>
                      </c:pt>
                      <c:pt idx="189">
                        <c:v>88.748326824580744</c:v>
                      </c:pt>
                      <c:pt idx="190">
                        <c:v>115.44337605341114</c:v>
                      </c:pt>
                      <c:pt idx="191">
                        <c:v>113.37862628746169</c:v>
                      </c:pt>
                      <c:pt idx="192">
                        <c:v>123.32823517604776</c:v>
                      </c:pt>
                      <c:pt idx="193">
                        <c:v>95.362503664371104</c:v>
                      </c:pt>
                      <c:pt idx="194">
                        <c:v>73.864489561267121</c:v>
                      </c:pt>
                      <c:pt idx="195">
                        <c:v>94.734482407575399</c:v>
                      </c:pt>
                      <c:pt idx="196">
                        <c:v>81.063553804260991</c:v>
                      </c:pt>
                      <c:pt idx="197">
                        <c:v>76.077394442131819</c:v>
                      </c:pt>
                      <c:pt idx="198">
                        <c:v>107.14281426697376</c:v>
                      </c:pt>
                      <c:pt idx="199">
                        <c:v>75.568495490650264</c:v>
                      </c:pt>
                      <c:pt idx="200">
                        <c:v>209.91464139366042</c:v>
                      </c:pt>
                      <c:pt idx="201">
                        <c:v>124.5316107296001</c:v>
                      </c:pt>
                      <c:pt idx="202">
                        <c:v>121.16067191950305</c:v>
                      </c:pt>
                      <c:pt idx="203">
                        <c:v>120.97714120414747</c:v>
                      </c:pt>
                      <c:pt idx="204">
                        <c:v>110.51323740778693</c:v>
                      </c:pt>
                      <c:pt idx="205">
                        <c:v>108.13259087845648</c:v>
                      </c:pt>
                      <c:pt idx="206">
                        <c:v>80.380775710233067</c:v>
                      </c:pt>
                      <c:pt idx="207">
                        <c:v>57.838917029882737</c:v>
                      </c:pt>
                      <c:pt idx="208">
                        <c:v>60.788570135445518</c:v>
                      </c:pt>
                      <c:pt idx="209">
                        <c:v>97.347955848938767</c:v>
                      </c:pt>
                      <c:pt idx="210">
                        <c:v>168.09045430322314</c:v>
                      </c:pt>
                      <c:pt idx="211">
                        <c:v>105.84448592039568</c:v>
                      </c:pt>
                      <c:pt idx="212">
                        <c:v>114.47190039678523</c:v>
                      </c:pt>
                      <c:pt idx="213">
                        <c:v>94.777318756583639</c:v>
                      </c:pt>
                      <c:pt idx="214">
                        <c:v>131.54634257340035</c:v>
                      </c:pt>
                      <c:pt idx="215">
                        <c:v>186.37499918976425</c:v>
                      </c:pt>
                      <c:pt idx="216">
                        <c:v>156.39443786017949</c:v>
                      </c:pt>
                      <c:pt idx="217">
                        <c:v>160.6966234899362</c:v>
                      </c:pt>
                      <c:pt idx="218">
                        <c:v>147.89967980134955</c:v>
                      </c:pt>
                      <c:pt idx="219">
                        <c:v>101.35949077869084</c:v>
                      </c:pt>
                      <c:pt idx="220">
                        <c:v>118.1914627442267</c:v>
                      </c:pt>
                      <c:pt idx="221">
                        <c:v>88.943326685101127</c:v>
                      </c:pt>
                      <c:pt idx="222">
                        <c:v>60.357826718171928</c:v>
                      </c:pt>
                      <c:pt idx="223">
                        <c:v>81.852655134301557</c:v>
                      </c:pt>
                      <c:pt idx="224">
                        <c:v>104.69595770128073</c:v>
                      </c:pt>
                      <c:pt idx="225">
                        <c:v>55.969439113850797</c:v>
                      </c:pt>
                      <c:pt idx="226">
                        <c:v>67.894313754362699</c:v>
                      </c:pt>
                      <c:pt idx="227">
                        <c:v>72.428437800438729</c:v>
                      </c:pt>
                      <c:pt idx="228">
                        <c:v>113.91434705111787</c:v>
                      </c:pt>
                      <c:pt idx="229">
                        <c:v>62.178672619776066</c:v>
                      </c:pt>
                      <c:pt idx="230">
                        <c:v>56.404325079134097</c:v>
                      </c:pt>
                      <c:pt idx="231">
                        <c:v>39.461401895987343</c:v>
                      </c:pt>
                      <c:pt idx="232">
                        <c:v>62.148241577408243</c:v>
                      </c:pt>
                      <c:pt idx="233">
                        <c:v>80.65448990543922</c:v>
                      </c:pt>
                      <c:pt idx="234">
                        <c:v>76.728021329502837</c:v>
                      </c:pt>
                      <c:pt idx="235">
                        <c:v>56.466697862789296</c:v>
                      </c:pt>
                      <c:pt idx="236">
                        <c:v>84.043053031686554</c:v>
                      </c:pt>
                      <c:pt idx="237">
                        <c:v>84.939660313372784</c:v>
                      </c:pt>
                      <c:pt idx="238">
                        <c:v>55.379018320461689</c:v>
                      </c:pt>
                      <c:pt idx="239">
                        <c:v>46.658723877049134</c:v>
                      </c:pt>
                      <c:pt idx="240">
                        <c:v>57.923313449004567</c:v>
                      </c:pt>
                      <c:pt idx="241">
                        <c:v>61.962309783635497</c:v>
                      </c:pt>
                      <c:pt idx="242">
                        <c:v>75.493146202836897</c:v>
                      </c:pt>
                      <c:pt idx="243">
                        <c:v>68.291833289475534</c:v>
                      </c:pt>
                      <c:pt idx="244">
                        <c:v>61.510199290742825</c:v>
                      </c:pt>
                      <c:pt idx="245">
                        <c:v>51.231452347125547</c:v>
                      </c:pt>
                      <c:pt idx="246">
                        <c:v>35.029140091937023</c:v>
                      </c:pt>
                      <c:pt idx="247">
                        <c:v>38.946484672632671</c:v>
                      </c:pt>
                      <c:pt idx="248">
                        <c:v>39.309377020846355</c:v>
                      </c:pt>
                      <c:pt idx="249">
                        <c:v>47.548687947146874</c:v>
                      </c:pt>
                      <c:pt idx="250">
                        <c:v>31.063628025760696</c:v>
                      </c:pt>
                      <c:pt idx="251">
                        <c:v>52.869237742333098</c:v>
                      </c:pt>
                      <c:pt idx="252">
                        <c:v>43.613240844735373</c:v>
                      </c:pt>
                      <c:pt idx="253">
                        <c:v>45.189283830432082</c:v>
                      </c:pt>
                      <c:pt idx="254">
                        <c:v>36.162513471780827</c:v>
                      </c:pt>
                      <c:pt idx="255">
                        <c:v>100.00200771429557</c:v>
                      </c:pt>
                      <c:pt idx="256">
                        <c:v>44.305589095368362</c:v>
                      </c:pt>
                      <c:pt idx="257">
                        <c:v>86.934013694141356</c:v>
                      </c:pt>
                      <c:pt idx="258">
                        <c:v>56.484380501138517</c:v>
                      </c:pt>
                      <c:pt idx="259">
                        <c:v>46.600055554079248</c:v>
                      </c:pt>
                      <c:pt idx="260">
                        <c:v>44.270693166521419</c:v>
                      </c:pt>
                      <c:pt idx="261">
                        <c:v>48.709624329717151</c:v>
                      </c:pt>
                      <c:pt idx="262">
                        <c:v>85.280335167918068</c:v>
                      </c:pt>
                      <c:pt idx="263">
                        <c:v>46.741433394078705</c:v>
                      </c:pt>
                      <c:pt idx="264">
                        <c:v>65.879925758345109</c:v>
                      </c:pt>
                      <c:pt idx="265">
                        <c:v>49.508670580140326</c:v>
                      </c:pt>
                      <c:pt idx="266">
                        <c:v>44.142778134965745</c:v>
                      </c:pt>
                      <c:pt idx="267">
                        <c:v>45.834224664111815</c:v>
                      </c:pt>
                      <c:pt idx="268">
                        <c:v>57.268990377983393</c:v>
                      </c:pt>
                      <c:pt idx="269">
                        <c:v>51.522493708980662</c:v>
                      </c:pt>
                      <c:pt idx="270">
                        <c:v>35.876074365259875</c:v>
                      </c:pt>
                      <c:pt idx="271">
                        <c:v>58.162996655692957</c:v>
                      </c:pt>
                      <c:pt idx="272">
                        <c:v>105.85038297032553</c:v>
                      </c:pt>
                      <c:pt idx="273">
                        <c:v>55.547721935487296</c:v>
                      </c:pt>
                      <c:pt idx="274">
                        <c:v>51.625913183759934</c:v>
                      </c:pt>
                      <c:pt idx="275">
                        <c:v>94.93121342603709</c:v>
                      </c:pt>
                      <c:pt idx="276">
                        <c:v>126.70262924019488</c:v>
                      </c:pt>
                      <c:pt idx="277">
                        <c:v>102.53350544497845</c:v>
                      </c:pt>
                      <c:pt idx="278">
                        <c:v>106.32428549998261</c:v>
                      </c:pt>
                      <c:pt idx="279">
                        <c:v>91.68641296712785</c:v>
                      </c:pt>
                      <c:pt idx="280">
                        <c:v>98.461664840777246</c:v>
                      </c:pt>
                      <c:pt idx="281">
                        <c:v>129.30614297783393</c:v>
                      </c:pt>
                      <c:pt idx="282">
                        <c:v>166.19662881153729</c:v>
                      </c:pt>
                      <c:pt idx="283">
                        <c:v>89.631372676485327</c:v>
                      </c:pt>
                      <c:pt idx="284">
                        <c:v>286.38973131465576</c:v>
                      </c:pt>
                      <c:pt idx="285">
                        <c:v>328.52541535194621</c:v>
                      </c:pt>
                      <c:pt idx="286">
                        <c:v>226.80444667529136</c:v>
                      </c:pt>
                      <c:pt idx="287">
                        <c:v>174.95865074985912</c:v>
                      </c:pt>
                      <c:pt idx="288">
                        <c:v>176.29700140411637</c:v>
                      </c:pt>
                      <c:pt idx="289">
                        <c:v>238.90017220386116</c:v>
                      </c:pt>
                      <c:pt idx="290">
                        <c:v>214.53021202712716</c:v>
                      </c:pt>
                      <c:pt idx="291">
                        <c:v>171.19374100009972</c:v>
                      </c:pt>
                      <c:pt idx="292">
                        <c:v>120.93776135435002</c:v>
                      </c:pt>
                      <c:pt idx="293">
                        <c:v>117.84204375792891</c:v>
                      </c:pt>
                      <c:pt idx="294">
                        <c:v>129.19837502916803</c:v>
                      </c:pt>
                      <c:pt idx="295">
                        <c:v>93.824138882810928</c:v>
                      </c:pt>
                      <c:pt idx="296">
                        <c:v>113.9239877009533</c:v>
                      </c:pt>
                      <c:pt idx="297">
                        <c:v>108.0717750737839</c:v>
                      </c:pt>
                      <c:pt idx="298">
                        <c:v>107.62491278227131</c:v>
                      </c:pt>
                      <c:pt idx="299">
                        <c:v>216.06055937081209</c:v>
                      </c:pt>
                      <c:pt idx="300">
                        <c:v>197.57883759487379</c:v>
                      </c:pt>
                      <c:pt idx="301">
                        <c:v>181.90972902610594</c:v>
                      </c:pt>
                      <c:pt idx="302">
                        <c:v>136.17464783048791</c:v>
                      </c:pt>
                      <c:pt idx="303">
                        <c:v>115.83445259073252</c:v>
                      </c:pt>
                      <c:pt idx="304">
                        <c:v>170.58137195864666</c:v>
                      </c:pt>
                      <c:pt idx="305">
                        <c:v>210.22631045939286</c:v>
                      </c:pt>
                      <c:pt idx="306">
                        <c:v>281.43057072540586</c:v>
                      </c:pt>
                      <c:pt idx="307">
                        <c:v>219.81233699299403</c:v>
                      </c:pt>
                      <c:pt idx="308">
                        <c:v>250.95678812904308</c:v>
                      </c:pt>
                      <c:pt idx="309">
                        <c:v>384.39003280705424</c:v>
                      </c:pt>
                      <c:pt idx="310">
                        <c:v>205.09343160358424</c:v>
                      </c:pt>
                      <c:pt idx="311">
                        <c:v>182.10288204542221</c:v>
                      </c:pt>
                      <c:pt idx="312">
                        <c:v>180.46219194596497</c:v>
                      </c:pt>
                      <c:pt idx="313">
                        <c:v>151.91758080760226</c:v>
                      </c:pt>
                      <c:pt idx="314">
                        <c:v>202.99528199836809</c:v>
                      </c:pt>
                      <c:pt idx="315">
                        <c:v>133.94997901447894</c:v>
                      </c:pt>
                      <c:pt idx="316">
                        <c:v>93.660336889030205</c:v>
                      </c:pt>
                      <c:pt idx="317">
                        <c:v>157.21908976065504</c:v>
                      </c:pt>
                      <c:pt idx="318">
                        <c:v>213.61422151561717</c:v>
                      </c:pt>
                      <c:pt idx="319">
                        <c:v>215.9924210063316</c:v>
                      </c:pt>
                      <c:pt idx="320">
                        <c:v>292.3345189029593</c:v>
                      </c:pt>
                      <c:pt idx="321">
                        <c:v>228.74673235144695</c:v>
                      </c:pt>
                      <c:pt idx="322">
                        <c:v>137.93635819434786</c:v>
                      </c:pt>
                      <c:pt idx="323">
                        <c:v>191.42305492089369</c:v>
                      </c:pt>
                      <c:pt idx="324">
                        <c:v>170.80914043645461</c:v>
                      </c:pt>
                      <c:pt idx="325">
                        <c:v>107.42973258246431</c:v>
                      </c:pt>
                      <c:pt idx="326">
                        <c:v>99.96063867266021</c:v>
                      </c:pt>
                      <c:pt idx="327">
                        <c:v>87.032092074267283</c:v>
                      </c:pt>
                      <c:pt idx="328">
                        <c:v>114.76346886247428</c:v>
                      </c:pt>
                      <c:pt idx="329">
                        <c:v>164.57289629035861</c:v>
                      </c:pt>
                      <c:pt idx="330">
                        <c:v>174.41742917061109</c:v>
                      </c:pt>
                      <c:pt idx="331">
                        <c:v>195.71681376701144</c:v>
                      </c:pt>
                      <c:pt idx="332">
                        <c:v>200.75655484515687</c:v>
                      </c:pt>
                      <c:pt idx="333">
                        <c:v>227.63202045498278</c:v>
                      </c:pt>
                      <c:pt idx="334">
                        <c:v>173.44175494720821</c:v>
                      </c:pt>
                      <c:pt idx="335">
                        <c:v>180.20660165043219</c:v>
                      </c:pt>
                      <c:pt idx="336">
                        <c:v>123.04076774637394</c:v>
                      </c:pt>
                      <c:pt idx="337">
                        <c:v>151.49496947309368</c:v>
                      </c:pt>
                      <c:pt idx="338">
                        <c:v>110.91410548240167</c:v>
                      </c:pt>
                      <c:pt idx="339">
                        <c:v>75.640760089373941</c:v>
                      </c:pt>
                      <c:pt idx="340">
                        <c:v>104.92561483953639</c:v>
                      </c:pt>
                      <c:pt idx="341">
                        <c:v>85.421317342552001</c:v>
                      </c:pt>
                      <c:pt idx="342">
                        <c:v>160.25539193345134</c:v>
                      </c:pt>
                      <c:pt idx="343">
                        <c:v>135.4415669369557</c:v>
                      </c:pt>
                      <c:pt idx="344">
                        <c:v>111.92569121594478</c:v>
                      </c:pt>
                      <c:pt idx="345">
                        <c:v>117.15364967238474</c:v>
                      </c:pt>
                      <c:pt idx="346">
                        <c:v>91.587079309458133</c:v>
                      </c:pt>
                      <c:pt idx="347">
                        <c:v>115.3928196671842</c:v>
                      </c:pt>
                      <c:pt idx="348">
                        <c:v>170.92372609019293</c:v>
                      </c:pt>
                      <c:pt idx="349">
                        <c:v>160.13944829367605</c:v>
                      </c:pt>
                      <c:pt idx="350">
                        <c:v>86.241608748282459</c:v>
                      </c:pt>
                      <c:pt idx="351">
                        <c:v>80.387360088608446</c:v>
                      </c:pt>
                      <c:pt idx="352">
                        <c:v>97.09440753211976</c:v>
                      </c:pt>
                      <c:pt idx="353">
                        <c:v>94.481277576059824</c:v>
                      </c:pt>
                      <c:pt idx="354">
                        <c:v>92.403237120065768</c:v>
                      </c:pt>
                      <c:pt idx="355">
                        <c:v>87.862819635535757</c:v>
                      </c:pt>
                      <c:pt idx="356">
                        <c:v>70.499008858987466</c:v>
                      </c:pt>
                      <c:pt idx="357">
                        <c:v>113.28558202081582</c:v>
                      </c:pt>
                      <c:pt idx="358">
                        <c:v>98.9264779910838</c:v>
                      </c:pt>
                      <c:pt idx="359">
                        <c:v>105.81247799403145</c:v>
                      </c:pt>
                      <c:pt idx="360">
                        <c:v>118.07966907927307</c:v>
                      </c:pt>
                      <c:pt idx="361">
                        <c:v>126.27034158091908</c:v>
                      </c:pt>
                      <c:pt idx="362">
                        <c:v>75.606932181793468</c:v>
                      </c:pt>
                      <c:pt idx="363">
                        <c:v>81.244275648964404</c:v>
                      </c:pt>
                      <c:pt idx="364">
                        <c:v>87.657925977734422</c:v>
                      </c:pt>
                      <c:pt idx="365">
                        <c:v>87.444808410553762</c:v>
                      </c:pt>
                      <c:pt idx="366">
                        <c:v>111.60292666051383</c:v>
                      </c:pt>
                      <c:pt idx="367">
                        <c:v>104.60418922027523</c:v>
                      </c:pt>
                      <c:pt idx="368">
                        <c:v>73.080884667871942</c:v>
                      </c:pt>
                      <c:pt idx="369">
                        <c:v>79.397934619864472</c:v>
                      </c:pt>
                      <c:pt idx="370">
                        <c:v>70.991498105272058</c:v>
                      </c:pt>
                      <c:pt idx="371">
                        <c:v>76.849118352003714</c:v>
                      </c:pt>
                      <c:pt idx="372">
                        <c:v>106.61372803241179</c:v>
                      </c:pt>
                      <c:pt idx="373">
                        <c:v>96.147875029863513</c:v>
                      </c:pt>
                      <c:pt idx="374">
                        <c:v>81.857575420607517</c:v>
                      </c:pt>
                      <c:pt idx="375">
                        <c:v>79.909098968634751</c:v>
                      </c:pt>
                      <c:pt idx="376">
                        <c:v>63.412348293151396</c:v>
                      </c:pt>
                      <c:pt idx="377">
                        <c:v>151.13941359631724</c:v>
                      </c:pt>
                      <c:pt idx="378">
                        <c:v>96.132530682404678</c:v>
                      </c:pt>
                      <c:pt idx="379">
                        <c:v>66.296503136277181</c:v>
                      </c:pt>
                      <c:pt idx="380">
                        <c:v>72.268112869020612</c:v>
                      </c:pt>
                      <c:pt idx="381">
                        <c:v>77.023609163362082</c:v>
                      </c:pt>
                      <c:pt idx="382">
                        <c:v>189.57616114691118</c:v>
                      </c:pt>
                      <c:pt idx="383">
                        <c:v>213.30395601165128</c:v>
                      </c:pt>
                      <c:pt idx="384">
                        <c:v>199.53263571188046</c:v>
                      </c:pt>
                      <c:pt idx="385">
                        <c:v>180.99761289162711</c:v>
                      </c:pt>
                      <c:pt idx="386">
                        <c:v>152.41529856222917</c:v>
                      </c:pt>
                      <c:pt idx="387">
                        <c:v>108.08561425889451</c:v>
                      </c:pt>
                      <c:pt idx="388">
                        <c:v>89.580949866380891</c:v>
                      </c:pt>
                      <c:pt idx="389">
                        <c:v>84.766482942919595</c:v>
                      </c:pt>
                      <c:pt idx="390">
                        <c:v>143.62921209657875</c:v>
                      </c:pt>
                      <c:pt idx="391">
                        <c:v>97.141840750310166</c:v>
                      </c:pt>
                      <c:pt idx="392">
                        <c:v>111.72257771072894</c:v>
                      </c:pt>
                      <c:pt idx="393">
                        <c:v>74.844160720985215</c:v>
                      </c:pt>
                      <c:pt idx="394">
                        <c:v>75.95538012744565</c:v>
                      </c:pt>
                      <c:pt idx="395">
                        <c:v>86.622564952414734</c:v>
                      </c:pt>
                      <c:pt idx="396">
                        <c:v>128.40705418811902</c:v>
                      </c:pt>
                      <c:pt idx="397">
                        <c:v>81.610514403054736</c:v>
                      </c:pt>
                      <c:pt idx="398">
                        <c:v>84.858496208633625</c:v>
                      </c:pt>
                      <c:pt idx="399">
                        <c:v>110.55883972310691</c:v>
                      </c:pt>
                      <c:pt idx="400">
                        <c:v>105.26700619607169</c:v>
                      </c:pt>
                      <c:pt idx="401">
                        <c:v>92.401712921292201</c:v>
                      </c:pt>
                      <c:pt idx="402">
                        <c:v>86.602795367733563</c:v>
                      </c:pt>
                      <c:pt idx="403">
                        <c:v>102.77536759830552</c:v>
                      </c:pt>
                      <c:pt idx="404">
                        <c:v>85.475813373930663</c:v>
                      </c:pt>
                      <c:pt idx="405">
                        <c:v>158.70154616127527</c:v>
                      </c:pt>
                      <c:pt idx="406">
                        <c:v>108.39598797685183</c:v>
                      </c:pt>
                      <c:pt idx="407">
                        <c:v>117.73899167624066</c:v>
                      </c:pt>
                      <c:pt idx="408">
                        <c:v>120.75784773688272</c:v>
                      </c:pt>
                      <c:pt idx="409">
                        <c:v>109.11101549827862</c:v>
                      </c:pt>
                      <c:pt idx="410">
                        <c:v>110.24797143387032</c:v>
                      </c:pt>
                      <c:pt idx="411">
                        <c:v>91.86317677900081</c:v>
                      </c:pt>
                      <c:pt idx="412">
                        <c:v>55.79444770938025</c:v>
                      </c:pt>
                      <c:pt idx="413">
                        <c:v>142.7003270192408</c:v>
                      </c:pt>
                      <c:pt idx="414">
                        <c:v>123.02240056171263</c:v>
                      </c:pt>
                      <c:pt idx="415">
                        <c:v>101.74779829600799</c:v>
                      </c:pt>
                      <c:pt idx="416">
                        <c:v>178.03934879965342</c:v>
                      </c:pt>
                      <c:pt idx="417">
                        <c:v>85.816482140674992</c:v>
                      </c:pt>
                      <c:pt idx="418">
                        <c:v>78.978453187509459</c:v>
                      </c:pt>
                      <c:pt idx="419">
                        <c:v>111.69970459349473</c:v>
                      </c:pt>
                      <c:pt idx="420">
                        <c:v>101.37390757762047</c:v>
                      </c:pt>
                      <c:pt idx="421">
                        <c:v>152.74078231801377</c:v>
                      </c:pt>
                      <c:pt idx="422">
                        <c:v>199.22753971176422</c:v>
                      </c:pt>
                      <c:pt idx="423">
                        <c:v>354.55790131271516</c:v>
                      </c:pt>
                      <c:pt idx="424">
                        <c:v>281.5071360698177</c:v>
                      </c:pt>
                      <c:pt idx="425">
                        <c:v>242.42217028044792</c:v>
                      </c:pt>
                      <c:pt idx="426">
                        <c:v>248.25730887335709</c:v>
                      </c:pt>
                      <c:pt idx="427">
                        <c:v>171.53909774496981</c:v>
                      </c:pt>
                      <c:pt idx="428">
                        <c:v>129.60193486237586</c:v>
                      </c:pt>
                      <c:pt idx="429">
                        <c:v>243.0597952722984</c:v>
                      </c:pt>
                      <c:pt idx="430">
                        <c:v>210.19856628940539</c:v>
                      </c:pt>
                      <c:pt idx="431">
                        <c:v>144.51612074391599</c:v>
                      </c:pt>
                      <c:pt idx="432">
                        <c:v>193.22897323399928</c:v>
                      </c:pt>
                      <c:pt idx="433">
                        <c:v>175.6138096855409</c:v>
                      </c:pt>
                      <c:pt idx="434">
                        <c:v>177.37932585532323</c:v>
                      </c:pt>
                      <c:pt idx="435">
                        <c:v>124.92121213217183</c:v>
                      </c:pt>
                      <c:pt idx="436">
                        <c:v>113.86881065463861</c:v>
                      </c:pt>
                      <c:pt idx="437">
                        <c:v>140.02066225701998</c:v>
                      </c:pt>
                      <c:pt idx="438">
                        <c:v>146.29365522641203</c:v>
                      </c:pt>
                      <c:pt idx="439">
                        <c:v>125.31886942434937</c:v>
                      </c:pt>
                      <c:pt idx="440">
                        <c:v>70.978481288455313</c:v>
                      </c:pt>
                      <c:pt idx="441">
                        <c:v>56.075591284496888</c:v>
                      </c:pt>
                      <c:pt idx="442">
                        <c:v>233.9351040324901</c:v>
                      </c:pt>
                      <c:pt idx="443">
                        <c:v>116.96169713065656</c:v>
                      </c:pt>
                      <c:pt idx="444">
                        <c:v>121.27883792524568</c:v>
                      </c:pt>
                      <c:pt idx="445">
                        <c:v>103.15484374833773</c:v>
                      </c:pt>
                      <c:pt idx="446">
                        <c:v>182.74417678874264</c:v>
                      </c:pt>
                      <c:pt idx="447">
                        <c:v>152.19320742353739</c:v>
                      </c:pt>
                      <c:pt idx="448">
                        <c:v>119.84720991316951</c:v>
                      </c:pt>
                      <c:pt idx="449">
                        <c:v>124.35508630707378</c:v>
                      </c:pt>
                      <c:pt idx="450">
                        <c:v>144.97775702416325</c:v>
                      </c:pt>
                      <c:pt idx="451">
                        <c:v>114.25237964973846</c:v>
                      </c:pt>
                      <c:pt idx="452">
                        <c:v>80.752586581558248</c:v>
                      </c:pt>
                      <c:pt idx="453">
                        <c:v>152.7741599100398</c:v>
                      </c:pt>
                      <c:pt idx="454">
                        <c:v>122.33239137421606</c:v>
                      </c:pt>
                      <c:pt idx="455">
                        <c:v>136.20500302069604</c:v>
                      </c:pt>
                      <c:pt idx="456">
                        <c:v>132.85899954501022</c:v>
                      </c:pt>
                      <c:pt idx="457">
                        <c:v>101.68623160271494</c:v>
                      </c:pt>
                      <c:pt idx="458">
                        <c:v>250.36201266964522</c:v>
                      </c:pt>
                      <c:pt idx="459">
                        <c:v>142.38127595765033</c:v>
                      </c:pt>
                      <c:pt idx="460">
                        <c:v>239.56953944686458</c:v>
                      </c:pt>
                      <c:pt idx="461">
                        <c:v>147.31855761592706</c:v>
                      </c:pt>
                      <c:pt idx="462">
                        <c:v>139.31378967943917</c:v>
                      </c:pt>
                      <c:pt idx="463">
                        <c:v>93.31187606346225</c:v>
                      </c:pt>
                      <c:pt idx="464">
                        <c:v>69.669330026792323</c:v>
                      </c:pt>
                      <c:pt idx="465">
                        <c:v>105.01535042150142</c:v>
                      </c:pt>
                      <c:pt idx="466">
                        <c:v>152.17198234974319</c:v>
                      </c:pt>
                      <c:pt idx="467">
                        <c:v>203.03884127456527</c:v>
                      </c:pt>
                      <c:pt idx="468">
                        <c:v>163.13425808842007</c:v>
                      </c:pt>
                      <c:pt idx="469">
                        <c:v>123.60340500180494</c:v>
                      </c:pt>
                      <c:pt idx="470">
                        <c:v>84.436217392445201</c:v>
                      </c:pt>
                      <c:pt idx="471">
                        <c:v>99.162606011507819</c:v>
                      </c:pt>
                      <c:pt idx="472">
                        <c:v>128.25195519563232</c:v>
                      </c:pt>
                      <c:pt idx="473">
                        <c:v>98.788870121644678</c:v>
                      </c:pt>
                      <c:pt idx="474">
                        <c:v>151.16510837641673</c:v>
                      </c:pt>
                      <c:pt idx="475">
                        <c:v>156.18430703620652</c:v>
                      </c:pt>
                      <c:pt idx="476">
                        <c:v>81.290178783607956</c:v>
                      </c:pt>
                      <c:pt idx="477">
                        <c:v>156.80432684888274</c:v>
                      </c:pt>
                      <c:pt idx="478">
                        <c:v>269.43939600712537</c:v>
                      </c:pt>
                      <c:pt idx="479">
                        <c:v>258.82960795757896</c:v>
                      </c:pt>
                      <c:pt idx="480">
                        <c:v>345.6761191773781</c:v>
                      </c:pt>
                      <c:pt idx="481">
                        <c:v>335.64221467992689</c:v>
                      </c:pt>
                      <c:pt idx="482">
                        <c:v>351.56753573433127</c:v>
                      </c:pt>
                    </c:numCache>
                  </c:numRef>
                </c:val>
                <c:smooth val="0"/>
                <c:extLst xmlns:c15="http://schemas.microsoft.com/office/drawing/2012/chart">
                  <c:ext xmlns:c16="http://schemas.microsoft.com/office/drawing/2014/chart" uri="{C3380CC4-5D6E-409C-BE32-E72D297353CC}">
                    <c16:uniqueId val="{00000009-916E-47F1-8F7A-C61EB15C041B}"/>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Uncertainty!$M$4</c15:sqref>
                        </c15:formulaRef>
                      </c:ext>
                    </c:extLst>
                    <c:strCache>
                      <c:ptCount val="1"/>
                      <c:pt idx="0">
                        <c:v>Financial Regulation</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Uncertainty!$M$6:$M$600</c15:sqref>
                        </c15:formulaRef>
                      </c:ext>
                    </c:extLst>
                    <c:numCache>
                      <c:formatCode>#,##0</c:formatCode>
                      <c:ptCount val="595"/>
                      <c:pt idx="0">
                        <c:v>113.24717692833723</c:v>
                      </c:pt>
                      <c:pt idx="1">
                        <c:v>0</c:v>
                      </c:pt>
                      <c:pt idx="2">
                        <c:v>149.52152249961915</c:v>
                      </c:pt>
                      <c:pt idx="3">
                        <c:v>44.968803622498534</c:v>
                      </c:pt>
                      <c:pt idx="4">
                        <c:v>129.25020656580745</c:v>
                      </c:pt>
                      <c:pt idx="5">
                        <c:v>42.438919979228508</c:v>
                      </c:pt>
                      <c:pt idx="6">
                        <c:v>0</c:v>
                      </c:pt>
                      <c:pt idx="7">
                        <c:v>37.982527162016261</c:v>
                      </c:pt>
                      <c:pt idx="8">
                        <c:v>77.506518659928048</c:v>
                      </c:pt>
                      <c:pt idx="9">
                        <c:v>33.746831434927138</c:v>
                      </c:pt>
                      <c:pt idx="10">
                        <c:v>32.353495292816937</c:v>
                      </c:pt>
                      <c:pt idx="11">
                        <c:v>64.805395605404911</c:v>
                      </c:pt>
                      <c:pt idx="12">
                        <c:v>53.71792220881251</c:v>
                      </c:pt>
                      <c:pt idx="13">
                        <c:v>204.46846602207614</c:v>
                      </c:pt>
                      <c:pt idx="14">
                        <c:v>101.78996335089445</c:v>
                      </c:pt>
                      <c:pt idx="15">
                        <c:v>25.837957204314659</c:v>
                      </c:pt>
                      <c:pt idx="16">
                        <c:v>126.54141472025916</c:v>
                      </c:pt>
                      <c:pt idx="17">
                        <c:v>105.21889567585258</c:v>
                      </c:pt>
                      <c:pt idx="18">
                        <c:v>26.050279229381715</c:v>
                      </c:pt>
                      <c:pt idx="19">
                        <c:v>50.002828511558839</c:v>
                      </c:pt>
                      <c:pt idx="20">
                        <c:v>102.40482495016462</c:v>
                      </c:pt>
                      <c:pt idx="21">
                        <c:v>46.7585867118569</c:v>
                      </c:pt>
                      <c:pt idx="22">
                        <c:v>244.57888273520402</c:v>
                      </c:pt>
                      <c:pt idx="23">
                        <c:v>72.896077680362666</c:v>
                      </c:pt>
                      <c:pt idx="24">
                        <c:v>112.12740295802209</c:v>
                      </c:pt>
                      <c:pt idx="25">
                        <c:v>68.872684817165478</c:v>
                      </c:pt>
                      <c:pt idx="26">
                        <c:v>103.02953217807428</c:v>
                      </c:pt>
                      <c:pt idx="27">
                        <c:v>42.109697257384781</c:v>
                      </c:pt>
                      <c:pt idx="28">
                        <c:v>82.796211143826397</c:v>
                      </c:pt>
                      <c:pt idx="29">
                        <c:v>130.62749305827168</c:v>
                      </c:pt>
                      <c:pt idx="30">
                        <c:v>40.598820074753682</c:v>
                      </c:pt>
                      <c:pt idx="31">
                        <c:v>81.853875936599366</c:v>
                      </c:pt>
                      <c:pt idx="32">
                        <c:v>59.568220395216578</c:v>
                      </c:pt>
                      <c:pt idx="33">
                        <c:v>523.70242582974015</c:v>
                      </c:pt>
                      <c:pt idx="34">
                        <c:v>414.96243410900269</c:v>
                      </c:pt>
                      <c:pt idx="35">
                        <c:v>254.43833378112004</c:v>
                      </c:pt>
                      <c:pt idx="36">
                        <c:v>313.42158136857728</c:v>
                      </c:pt>
                      <c:pt idx="37">
                        <c:v>57.918484127182481</c:v>
                      </c:pt>
                      <c:pt idx="38">
                        <c:v>154.65774861198366</c:v>
                      </c:pt>
                      <c:pt idx="39">
                        <c:v>104.75408054718129</c:v>
                      </c:pt>
                      <c:pt idx="40">
                        <c:v>85.410192585613217</c:v>
                      </c:pt>
                      <c:pt idx="41">
                        <c:v>34.950367374959804</c:v>
                      </c:pt>
                      <c:pt idx="42">
                        <c:v>52.714668504496956</c:v>
                      </c:pt>
                      <c:pt idx="43">
                        <c:v>17.035675983699143</c:v>
                      </c:pt>
                      <c:pt idx="44">
                        <c:v>32.884253558509563</c:v>
                      </c:pt>
                      <c:pt idx="45">
                        <c:v>197.30759291971853</c:v>
                      </c:pt>
                      <c:pt idx="46">
                        <c:v>50.312068049845344</c:v>
                      </c:pt>
                      <c:pt idx="47">
                        <c:v>34.772073919999805</c:v>
                      </c:pt>
                      <c:pt idx="48">
                        <c:v>188.07624872970499</c:v>
                      </c:pt>
                      <c:pt idx="49">
                        <c:v>166.7151313305489</c:v>
                      </c:pt>
                      <c:pt idx="50">
                        <c:v>65.629249395626971</c:v>
                      </c:pt>
                      <c:pt idx="51">
                        <c:v>189.13672656034953</c:v>
                      </c:pt>
                      <c:pt idx="52">
                        <c:v>105.18576810860944</c:v>
                      </c:pt>
                      <c:pt idx="53">
                        <c:v>108.51107290822162</c:v>
                      </c:pt>
                      <c:pt idx="54">
                        <c:v>97.984582271453846</c:v>
                      </c:pt>
                      <c:pt idx="55">
                        <c:v>120.81559468010974</c:v>
                      </c:pt>
                      <c:pt idx="56">
                        <c:v>0</c:v>
                      </c:pt>
                      <c:pt idx="57">
                        <c:v>238.24084629637821</c:v>
                      </c:pt>
                      <c:pt idx="58">
                        <c:v>25.344941432188762</c:v>
                      </c:pt>
                      <c:pt idx="59">
                        <c:v>53.316943242465641</c:v>
                      </c:pt>
                      <c:pt idx="60">
                        <c:v>61.015837472522563</c:v>
                      </c:pt>
                      <c:pt idx="61">
                        <c:v>51.362367535372627</c:v>
                      </c:pt>
                      <c:pt idx="62">
                        <c:v>155.52959349457078</c:v>
                      </c:pt>
                      <c:pt idx="63">
                        <c:v>100.99746169250493</c:v>
                      </c:pt>
                      <c:pt idx="64">
                        <c:v>97.50263587793863</c:v>
                      </c:pt>
                      <c:pt idx="65">
                        <c:v>124.33991214055291</c:v>
                      </c:pt>
                      <c:pt idx="66">
                        <c:v>111.45468163274319</c:v>
                      </c:pt>
                      <c:pt idx="67">
                        <c:v>211.22365567798107</c:v>
                      </c:pt>
                      <c:pt idx="68">
                        <c:v>517.93806361193776</c:v>
                      </c:pt>
                      <c:pt idx="69">
                        <c:v>145.21467189836252</c:v>
                      </c:pt>
                      <c:pt idx="70">
                        <c:v>130.12036137260014</c:v>
                      </c:pt>
                      <c:pt idx="71">
                        <c:v>372.73954787740837</c:v>
                      </c:pt>
                      <c:pt idx="72">
                        <c:v>580.86586921697346</c:v>
                      </c:pt>
                      <c:pt idx="73">
                        <c:v>273.32075759451504</c:v>
                      </c:pt>
                      <c:pt idx="74">
                        <c:v>261.45541845549241</c:v>
                      </c:pt>
                      <c:pt idx="75">
                        <c:v>128.01673659055302</c:v>
                      </c:pt>
                      <c:pt idx="76">
                        <c:v>66.735072812456536</c:v>
                      </c:pt>
                      <c:pt idx="77">
                        <c:v>90.891983951334595</c:v>
                      </c:pt>
                      <c:pt idx="78">
                        <c:v>141.67074966656861</c:v>
                      </c:pt>
                      <c:pt idx="79">
                        <c:v>86.561322127324431</c:v>
                      </c:pt>
                      <c:pt idx="80">
                        <c:v>126.61862114858037</c:v>
                      </c:pt>
                      <c:pt idx="81">
                        <c:v>316.16248145019824</c:v>
                      </c:pt>
                      <c:pt idx="82">
                        <c:v>180.43505605887441</c:v>
                      </c:pt>
                      <c:pt idx="83">
                        <c:v>267.22096804477468</c:v>
                      </c:pt>
                      <c:pt idx="84">
                        <c:v>84.02045481869699</c:v>
                      </c:pt>
                      <c:pt idx="85">
                        <c:v>98.268951990180327</c:v>
                      </c:pt>
                      <c:pt idx="86">
                        <c:v>78.77964029311967</c:v>
                      </c:pt>
                      <c:pt idx="87">
                        <c:v>81.175309787169738</c:v>
                      </c:pt>
                      <c:pt idx="88">
                        <c:v>90.312081460730866</c:v>
                      </c:pt>
                      <c:pt idx="89">
                        <c:v>58.088023299678639</c:v>
                      </c:pt>
                      <c:pt idx="90">
                        <c:v>85.490492346027196</c:v>
                      </c:pt>
                      <c:pt idx="91">
                        <c:v>66.225076968139277</c:v>
                      </c:pt>
                      <c:pt idx="92">
                        <c:v>75.199255044090776</c:v>
                      </c:pt>
                      <c:pt idx="93">
                        <c:v>104.76926483716416</c:v>
                      </c:pt>
                      <c:pt idx="94">
                        <c:v>101.35516058206662</c:v>
                      </c:pt>
                      <c:pt idx="95">
                        <c:v>73.194550793114757</c:v>
                      </c:pt>
                      <c:pt idx="96">
                        <c:v>18.146712277449112</c:v>
                      </c:pt>
                      <c:pt idx="97">
                        <c:v>85.963943334857731</c:v>
                      </c:pt>
                      <c:pt idx="98">
                        <c:v>102.20015898412618</c:v>
                      </c:pt>
                      <c:pt idx="99">
                        <c:v>26.430956641250145</c:v>
                      </c:pt>
                      <c:pt idx="100">
                        <c:v>34.424388532158282</c:v>
                      </c:pt>
                      <c:pt idx="101">
                        <c:v>55.093382723766311</c:v>
                      </c:pt>
                      <c:pt idx="102">
                        <c:v>45.337492144402177</c:v>
                      </c:pt>
                      <c:pt idx="103">
                        <c:v>35.853455157751</c:v>
                      </c:pt>
                      <c:pt idx="104">
                        <c:v>88.318830235962878</c:v>
                      </c:pt>
                      <c:pt idx="105">
                        <c:v>8.3182451705358211</c:v>
                      </c:pt>
                      <c:pt idx="106">
                        <c:v>35.128725575448883</c:v>
                      </c:pt>
                      <c:pt idx="107">
                        <c:v>17.370031180473184</c:v>
                      </c:pt>
                      <c:pt idx="108">
                        <c:v>17.853612943590484</c:v>
                      </c:pt>
                      <c:pt idx="109">
                        <c:v>36.729783253965444</c:v>
                      </c:pt>
                      <c:pt idx="110">
                        <c:v>24.288015046310665</c:v>
                      </c:pt>
                      <c:pt idx="111">
                        <c:v>25.390416723649764</c:v>
                      </c:pt>
                      <c:pt idx="112">
                        <c:v>32.727480660562861</c:v>
                      </c:pt>
                      <c:pt idx="113">
                        <c:v>33.827928655362413</c:v>
                      </c:pt>
                      <c:pt idx="114">
                        <c:v>25.735344189206177</c:v>
                      </c:pt>
                      <c:pt idx="115">
                        <c:v>16.833106294292755</c:v>
                      </c:pt>
                      <c:pt idx="116">
                        <c:v>33.0164121079018</c:v>
                      </c:pt>
                      <c:pt idx="117">
                        <c:v>7.8843783207770972</c:v>
                      </c:pt>
                      <c:pt idx="118">
                        <c:v>24.592571940977887</c:v>
                      </c:pt>
                      <c:pt idx="119">
                        <c:v>58.668040850802534</c:v>
                      </c:pt>
                      <c:pt idx="120">
                        <c:v>112.12877924691433</c:v>
                      </c:pt>
                      <c:pt idx="121">
                        <c:v>75.953284951885593</c:v>
                      </c:pt>
                      <c:pt idx="122">
                        <c:v>65.979520709407964</c:v>
                      </c:pt>
                      <c:pt idx="123">
                        <c:v>23.29415086513244</c:v>
                      </c:pt>
                      <c:pt idx="124">
                        <c:v>15.111316187849598</c:v>
                      </c:pt>
                      <c:pt idx="125">
                        <c:v>46.442884552640244</c:v>
                      </c:pt>
                      <c:pt idx="126">
                        <c:v>24.016786586410934</c:v>
                      </c:pt>
                      <c:pt idx="127">
                        <c:v>7.6951053562387832</c:v>
                      </c:pt>
                      <c:pt idx="128">
                        <c:v>7.6726165680022094</c:v>
                      </c:pt>
                      <c:pt idx="129">
                        <c:v>7.1761414579374891</c:v>
                      </c:pt>
                      <c:pt idx="130">
                        <c:v>14.791880592543899</c:v>
                      </c:pt>
                      <c:pt idx="131">
                        <c:v>69.027508333794202</c:v>
                      </c:pt>
                      <c:pt idx="132">
                        <c:v>38.652444747704266</c:v>
                      </c:pt>
                      <c:pt idx="133">
                        <c:v>15.584489398166046</c:v>
                      </c:pt>
                      <c:pt idx="134">
                        <c:v>13.661890381764627</c:v>
                      </c:pt>
                      <c:pt idx="135">
                        <c:v>7.129797293628009</c:v>
                      </c:pt>
                      <c:pt idx="136">
                        <c:v>20.438231159749829</c:v>
                      </c:pt>
                      <c:pt idx="137">
                        <c:v>43.855980419884375</c:v>
                      </c:pt>
                      <c:pt idx="138">
                        <c:v>7.1923237207808084</c:v>
                      </c:pt>
                      <c:pt idx="139">
                        <c:v>34.823531458338678</c:v>
                      </c:pt>
                      <c:pt idx="140">
                        <c:v>7.1365879480924512</c:v>
                      </c:pt>
                      <c:pt idx="141">
                        <c:v>39.790767028686538</c:v>
                      </c:pt>
                      <c:pt idx="142">
                        <c:v>6.9004899233893147</c:v>
                      </c:pt>
                      <c:pt idx="143">
                        <c:v>21.4894294027455</c:v>
                      </c:pt>
                      <c:pt idx="144">
                        <c:v>20.392499315103809</c:v>
                      </c:pt>
                      <c:pt idx="145">
                        <c:v>28.627758482611011</c:v>
                      </c:pt>
                      <c:pt idx="146">
                        <c:v>25.523961106312768</c:v>
                      </c:pt>
                      <c:pt idx="147">
                        <c:v>13.267325239731621</c:v>
                      </c:pt>
                      <c:pt idx="148">
                        <c:v>6.459902304237036</c:v>
                      </c:pt>
                      <c:pt idx="149">
                        <c:v>81.88615452991192</c:v>
                      </c:pt>
                      <c:pt idx="150">
                        <c:v>6.9220999443218352</c:v>
                      </c:pt>
                      <c:pt idx="151">
                        <c:v>6.6570678003248167</c:v>
                      </c:pt>
                      <c:pt idx="152">
                        <c:v>6.6381194414686213</c:v>
                      </c:pt>
                      <c:pt idx="153">
                        <c:v>42.520897653202873</c:v>
                      </c:pt>
                      <c:pt idx="154">
                        <c:v>38.560269525050913</c:v>
                      </c:pt>
                      <c:pt idx="155">
                        <c:v>59.034162553064526</c:v>
                      </c:pt>
                      <c:pt idx="156">
                        <c:v>63.95244057300593</c:v>
                      </c:pt>
                      <c:pt idx="157">
                        <c:v>33.30388485037038</c:v>
                      </c:pt>
                      <c:pt idx="158">
                        <c:v>29.802909540188431</c:v>
                      </c:pt>
                      <c:pt idx="159">
                        <c:v>11.470268209085615</c:v>
                      </c:pt>
                      <c:pt idx="160">
                        <c:v>18.10184157410681</c:v>
                      </c:pt>
                      <c:pt idx="161">
                        <c:v>19.351608407158576</c:v>
                      </c:pt>
                      <c:pt idx="162">
                        <c:v>63.336086975918363</c:v>
                      </c:pt>
                      <c:pt idx="163">
                        <c:v>44.436621420723114</c:v>
                      </c:pt>
                      <c:pt idx="164">
                        <c:v>30.604563722828587</c:v>
                      </c:pt>
                      <c:pt idx="165">
                        <c:v>22.845201840313806</c:v>
                      </c:pt>
                      <c:pt idx="166">
                        <c:v>24.251468620263434</c:v>
                      </c:pt>
                      <c:pt idx="167">
                        <c:v>43.803962331097281</c:v>
                      </c:pt>
                      <c:pt idx="168">
                        <c:v>54.172669786553264</c:v>
                      </c:pt>
                      <c:pt idx="169">
                        <c:v>18.337008418737533</c:v>
                      </c:pt>
                      <c:pt idx="170">
                        <c:v>16.586346286912484</c:v>
                      </c:pt>
                      <c:pt idx="171">
                        <c:v>22.4485453766025</c:v>
                      </c:pt>
                      <c:pt idx="172">
                        <c:v>27.773387971076509</c:v>
                      </c:pt>
                      <c:pt idx="173">
                        <c:v>29.608231606925646</c:v>
                      </c:pt>
                      <c:pt idx="174">
                        <c:v>5.9111410038633272</c:v>
                      </c:pt>
                      <c:pt idx="175">
                        <c:v>22.995443771446357</c:v>
                      </c:pt>
                      <c:pt idx="176">
                        <c:v>45.694153200857443</c:v>
                      </c:pt>
                      <c:pt idx="177">
                        <c:v>15.695019537982262</c:v>
                      </c:pt>
                      <c:pt idx="178">
                        <c:v>45.123642827606901</c:v>
                      </c:pt>
                      <c:pt idx="179">
                        <c:v>33.302492014549344</c:v>
                      </c:pt>
                      <c:pt idx="180">
                        <c:v>16.605135018407402</c:v>
                      </c:pt>
                      <c:pt idx="181">
                        <c:v>23.252933808776969</c:v>
                      </c:pt>
                      <c:pt idx="182">
                        <c:v>40.72174223274363</c:v>
                      </c:pt>
                      <c:pt idx="183">
                        <c:v>76.266167396526853</c:v>
                      </c:pt>
                      <c:pt idx="184">
                        <c:v>46.999252296739584</c:v>
                      </c:pt>
                      <c:pt idx="185">
                        <c:v>22.022452027865047</c:v>
                      </c:pt>
                      <c:pt idx="186">
                        <c:v>39.29129069202358</c:v>
                      </c:pt>
                      <c:pt idx="187">
                        <c:v>26.131609059293783</c:v>
                      </c:pt>
                      <c:pt idx="188">
                        <c:v>29.453239954990774</c:v>
                      </c:pt>
                      <c:pt idx="189">
                        <c:v>23.978505409630539</c:v>
                      </c:pt>
                      <c:pt idx="190">
                        <c:v>49.598992403671097</c:v>
                      </c:pt>
                      <c:pt idx="191">
                        <c:v>63.109924267411756</c:v>
                      </c:pt>
                      <c:pt idx="192">
                        <c:v>42.389309174914487</c:v>
                      </c:pt>
                      <c:pt idx="193">
                        <c:v>38.032206549394608</c:v>
                      </c:pt>
                      <c:pt idx="194">
                        <c:v>48.395990158905875</c:v>
                      </c:pt>
                      <c:pt idx="195">
                        <c:v>79.449603660553407</c:v>
                      </c:pt>
                      <c:pt idx="196">
                        <c:v>33.799063944621032</c:v>
                      </c:pt>
                      <c:pt idx="197">
                        <c:v>25.893966096498307</c:v>
                      </c:pt>
                      <c:pt idx="198">
                        <c:v>183.70077223935439</c:v>
                      </c:pt>
                      <c:pt idx="199">
                        <c:v>44.011070492424096</c:v>
                      </c:pt>
                      <c:pt idx="200">
                        <c:v>452.23703844134633</c:v>
                      </c:pt>
                      <c:pt idx="201">
                        <c:v>84.368346450406293</c:v>
                      </c:pt>
                      <c:pt idx="202">
                        <c:v>69.029942483231991</c:v>
                      </c:pt>
                      <c:pt idx="203">
                        <c:v>81.052098527263126</c:v>
                      </c:pt>
                      <c:pt idx="204">
                        <c:v>54.306178602708407</c:v>
                      </c:pt>
                      <c:pt idx="205">
                        <c:v>154.57841298580382</c:v>
                      </c:pt>
                      <c:pt idx="206">
                        <c:v>94.582864746369353</c:v>
                      </c:pt>
                      <c:pt idx="207">
                        <c:v>58.823704056839112</c:v>
                      </c:pt>
                      <c:pt idx="208">
                        <c:v>78.566107845305396</c:v>
                      </c:pt>
                      <c:pt idx="209">
                        <c:v>113.39084414327451</c:v>
                      </c:pt>
                      <c:pt idx="210">
                        <c:v>476.24999959051758</c:v>
                      </c:pt>
                      <c:pt idx="211">
                        <c:v>210.28489426793374</c:v>
                      </c:pt>
                      <c:pt idx="212">
                        <c:v>56.935789042397758</c:v>
                      </c:pt>
                      <c:pt idx="213">
                        <c:v>109.05026790223529</c:v>
                      </c:pt>
                      <c:pt idx="214">
                        <c:v>162.9757942852525</c:v>
                      </c:pt>
                      <c:pt idx="215">
                        <c:v>455.59588892904191</c:v>
                      </c:pt>
                      <c:pt idx="216">
                        <c:v>151.6549874832622</c:v>
                      </c:pt>
                      <c:pt idx="217">
                        <c:v>296.77138330894047</c:v>
                      </c:pt>
                      <c:pt idx="218">
                        <c:v>121.99059995139908</c:v>
                      </c:pt>
                      <c:pt idx="219">
                        <c:v>119.43630890688206</c:v>
                      </c:pt>
                      <c:pt idx="220">
                        <c:v>283.77649729440537</c:v>
                      </c:pt>
                      <c:pt idx="221">
                        <c:v>81.265111914756801</c:v>
                      </c:pt>
                      <c:pt idx="222">
                        <c:v>67.492572063181626</c:v>
                      </c:pt>
                      <c:pt idx="223">
                        <c:v>57.755205535525555</c:v>
                      </c:pt>
                      <c:pt idx="224">
                        <c:v>32.519944683265642</c:v>
                      </c:pt>
                      <c:pt idx="225">
                        <c:v>7.4270701316945082</c:v>
                      </c:pt>
                      <c:pt idx="226">
                        <c:v>56.616423642143538</c:v>
                      </c:pt>
                      <c:pt idx="227">
                        <c:v>57.77141330456557</c:v>
                      </c:pt>
                      <c:pt idx="228">
                        <c:v>38.522138889146085</c:v>
                      </c:pt>
                      <c:pt idx="229">
                        <c:v>48.887335921348622</c:v>
                      </c:pt>
                      <c:pt idx="230">
                        <c:v>0</c:v>
                      </c:pt>
                      <c:pt idx="231">
                        <c:v>41.368156832238377</c:v>
                      </c:pt>
                      <c:pt idx="232">
                        <c:v>78.630774439348713</c:v>
                      </c:pt>
                      <c:pt idx="233">
                        <c:v>91.730589687835788</c:v>
                      </c:pt>
                      <c:pt idx="234">
                        <c:v>44.239514234285991</c:v>
                      </c:pt>
                      <c:pt idx="235">
                        <c:v>19.472085552634404</c:v>
                      </c:pt>
                      <c:pt idx="236">
                        <c:v>64.558944085479183</c:v>
                      </c:pt>
                      <c:pt idx="237">
                        <c:v>35.056654190152173</c:v>
                      </c:pt>
                      <c:pt idx="238">
                        <c:v>33.928190891036245</c:v>
                      </c:pt>
                      <c:pt idx="239">
                        <c:v>26.337903718556522</c:v>
                      </c:pt>
                      <c:pt idx="240">
                        <c:v>80.475123436476039</c:v>
                      </c:pt>
                      <c:pt idx="241">
                        <c:v>43.304198122061123</c:v>
                      </c:pt>
                      <c:pt idx="242">
                        <c:v>51.89569623551354</c:v>
                      </c:pt>
                      <c:pt idx="243">
                        <c:v>37.500393362791208</c:v>
                      </c:pt>
                      <c:pt idx="244">
                        <c:v>41.601510284104251</c:v>
                      </c:pt>
                      <c:pt idx="245">
                        <c:v>53.706930154824121</c:v>
                      </c:pt>
                      <c:pt idx="246">
                        <c:v>36.721730384572354</c:v>
                      </c:pt>
                      <c:pt idx="247">
                        <c:v>24.637802886868432</c:v>
                      </c:pt>
                      <c:pt idx="248">
                        <c:v>40.533232320190272</c:v>
                      </c:pt>
                      <c:pt idx="249">
                        <c:v>42.631632486596843</c:v>
                      </c:pt>
                      <c:pt idx="250">
                        <c:v>13.291676238985506</c:v>
                      </c:pt>
                      <c:pt idx="251">
                        <c:v>27.369803708700733</c:v>
                      </c:pt>
                      <c:pt idx="252">
                        <c:v>53.009403518125126</c:v>
                      </c:pt>
                      <c:pt idx="253">
                        <c:v>68.656242200343769</c:v>
                      </c:pt>
                      <c:pt idx="254">
                        <c:v>33.095916326010801</c:v>
                      </c:pt>
                      <c:pt idx="255">
                        <c:v>31.961601839961453</c:v>
                      </c:pt>
                      <c:pt idx="256">
                        <c:v>21.389795323072349</c:v>
                      </c:pt>
                      <c:pt idx="257">
                        <c:v>29.085517394092655</c:v>
                      </c:pt>
                      <c:pt idx="258">
                        <c:v>50.466202103249437</c:v>
                      </c:pt>
                      <c:pt idx="259">
                        <c:v>52.56200585312871</c:v>
                      </c:pt>
                      <c:pt idx="260">
                        <c:v>21.950595563082537</c:v>
                      </c:pt>
                      <c:pt idx="261">
                        <c:v>23.750348226024816</c:v>
                      </c:pt>
                      <c:pt idx="262">
                        <c:v>30.408516235990508</c:v>
                      </c:pt>
                      <c:pt idx="263">
                        <c:v>15.909076546103806</c:v>
                      </c:pt>
                      <c:pt idx="264">
                        <c:v>21.203617220647157</c:v>
                      </c:pt>
                      <c:pt idx="265">
                        <c:v>28.482203659474081</c:v>
                      </c:pt>
                      <c:pt idx="266">
                        <c:v>42.325367193338145</c:v>
                      </c:pt>
                      <c:pt idx="267">
                        <c:v>17.795893024471717</c:v>
                      </c:pt>
                      <c:pt idx="268">
                        <c:v>33.982754129913445</c:v>
                      </c:pt>
                      <c:pt idx="269">
                        <c:v>52.770378522516737</c:v>
                      </c:pt>
                      <c:pt idx="270">
                        <c:v>33.910284345843749</c:v>
                      </c:pt>
                      <c:pt idx="271">
                        <c:v>80.530909848114447</c:v>
                      </c:pt>
                      <c:pt idx="272">
                        <c:v>295.31013338894786</c:v>
                      </c:pt>
                      <c:pt idx="273">
                        <c:v>87.630317997759647</c:v>
                      </c:pt>
                      <c:pt idx="274">
                        <c:v>37.423716213227294</c:v>
                      </c:pt>
                      <c:pt idx="275">
                        <c:v>39.685188343071438</c:v>
                      </c:pt>
                      <c:pt idx="276">
                        <c:v>28.140855097098136</c:v>
                      </c:pt>
                      <c:pt idx="277">
                        <c:v>161.23180867929383</c:v>
                      </c:pt>
                      <c:pt idx="278">
                        <c:v>172.7658226717397</c:v>
                      </c:pt>
                      <c:pt idx="279">
                        <c:v>113.24088541850787</c:v>
                      </c:pt>
                      <c:pt idx="280">
                        <c:v>87.381403237859388</c:v>
                      </c:pt>
                      <c:pt idx="281">
                        <c:v>44.786613522026059</c:v>
                      </c:pt>
                      <c:pt idx="282">
                        <c:v>315.2136220986024</c:v>
                      </c:pt>
                      <c:pt idx="283">
                        <c:v>92.284416684046192</c:v>
                      </c:pt>
                      <c:pt idx="284">
                        <c:v>877.54594647521071</c:v>
                      </c:pt>
                      <c:pt idx="285">
                        <c:v>729.5290862245987</c:v>
                      </c:pt>
                      <c:pt idx="286">
                        <c:v>471.52621663381274</c:v>
                      </c:pt>
                      <c:pt idx="287">
                        <c:v>319.36053487508457</c:v>
                      </c:pt>
                      <c:pt idx="288">
                        <c:v>241.81478168546866</c:v>
                      </c:pt>
                      <c:pt idx="289">
                        <c:v>655.19502920205559</c:v>
                      </c:pt>
                      <c:pt idx="290">
                        <c:v>389.024997829612</c:v>
                      </c:pt>
                      <c:pt idx="291">
                        <c:v>268.62705674896</c:v>
                      </c:pt>
                      <c:pt idx="292">
                        <c:v>198.81630624579995</c:v>
                      </c:pt>
                      <c:pt idx="293">
                        <c:v>155.97993885991147</c:v>
                      </c:pt>
                      <c:pt idx="294">
                        <c:v>129.99934209382428</c:v>
                      </c:pt>
                      <c:pt idx="295">
                        <c:v>135.24180135574974</c:v>
                      </c:pt>
                      <c:pt idx="296">
                        <c:v>96.596772603861453</c:v>
                      </c:pt>
                      <c:pt idx="297">
                        <c:v>107.24408228268119</c:v>
                      </c:pt>
                      <c:pt idx="298">
                        <c:v>143.96977621298697</c:v>
                      </c:pt>
                      <c:pt idx="299">
                        <c:v>256.58259321159221</c:v>
                      </c:pt>
                      <c:pt idx="300">
                        <c:v>195.9297605553991</c:v>
                      </c:pt>
                      <c:pt idx="301">
                        <c:v>250.92041436955412</c:v>
                      </c:pt>
                      <c:pt idx="302">
                        <c:v>143.81987015695509</c:v>
                      </c:pt>
                      <c:pt idx="303">
                        <c:v>243.39796983769349</c:v>
                      </c:pt>
                      <c:pt idx="304">
                        <c:v>159.66408694853132</c:v>
                      </c:pt>
                      <c:pt idx="305">
                        <c:v>353.07051760551889</c:v>
                      </c:pt>
                      <c:pt idx="306">
                        <c:v>551.31710454500387</c:v>
                      </c:pt>
                      <c:pt idx="307">
                        <c:v>291.07396761033323</c:v>
                      </c:pt>
                      <c:pt idx="308">
                        <c:v>385.35269557523964</c:v>
                      </c:pt>
                      <c:pt idx="309">
                        <c:v>332.23059826011189</c:v>
                      </c:pt>
                      <c:pt idx="310">
                        <c:v>133.65078842868556</c:v>
                      </c:pt>
                      <c:pt idx="311">
                        <c:v>160.54449625059297</c:v>
                      </c:pt>
                      <c:pt idx="312">
                        <c:v>188.61048665352507</c:v>
                      </c:pt>
                      <c:pt idx="313">
                        <c:v>112.07055795448856</c:v>
                      </c:pt>
                      <c:pt idx="314">
                        <c:v>179.94448367126108</c:v>
                      </c:pt>
                      <c:pt idx="315">
                        <c:v>230.38045750769692</c:v>
                      </c:pt>
                      <c:pt idx="316">
                        <c:v>87.763983812455976</c:v>
                      </c:pt>
                      <c:pt idx="317">
                        <c:v>149.83257862002316</c:v>
                      </c:pt>
                      <c:pt idx="318">
                        <c:v>260.24989064580092</c:v>
                      </c:pt>
                      <c:pt idx="319">
                        <c:v>224.13029306417224</c:v>
                      </c:pt>
                      <c:pt idx="320">
                        <c:v>160.2588858361762</c:v>
                      </c:pt>
                      <c:pt idx="321">
                        <c:v>473.07415623387323</c:v>
                      </c:pt>
                      <c:pt idx="322">
                        <c:v>165.74860948340083</c:v>
                      </c:pt>
                      <c:pt idx="323">
                        <c:v>140.28777986964269</c:v>
                      </c:pt>
                      <c:pt idx="324">
                        <c:v>109.25850601071009</c:v>
                      </c:pt>
                      <c:pt idx="325">
                        <c:v>95.983536480415268</c:v>
                      </c:pt>
                      <c:pt idx="326">
                        <c:v>110.61239084355655</c:v>
                      </c:pt>
                      <c:pt idx="327">
                        <c:v>88.788111433923419</c:v>
                      </c:pt>
                      <c:pt idx="328">
                        <c:v>159.06209092971952</c:v>
                      </c:pt>
                      <c:pt idx="329">
                        <c:v>164.30950020526595</c:v>
                      </c:pt>
                      <c:pt idx="330">
                        <c:v>365.69038186853481</c:v>
                      </c:pt>
                      <c:pt idx="331">
                        <c:v>151.30807595686099</c:v>
                      </c:pt>
                      <c:pt idx="332">
                        <c:v>321.08999986095222</c:v>
                      </c:pt>
                      <c:pt idx="333">
                        <c:v>265.14564921612583</c:v>
                      </c:pt>
                      <c:pt idx="334">
                        <c:v>242.84494974149877</c:v>
                      </c:pt>
                      <c:pt idx="335">
                        <c:v>206.51899087665436</c:v>
                      </c:pt>
                      <c:pt idx="336">
                        <c:v>141.94635460701778</c:v>
                      </c:pt>
                      <c:pt idx="337">
                        <c:v>200.15956417005413</c:v>
                      </c:pt>
                      <c:pt idx="338">
                        <c:v>76.095169395214342</c:v>
                      </c:pt>
                      <c:pt idx="339">
                        <c:v>47.961098754354303</c:v>
                      </c:pt>
                      <c:pt idx="340">
                        <c:v>37.286633003655034</c:v>
                      </c:pt>
                      <c:pt idx="341">
                        <c:v>89.548832095659108</c:v>
                      </c:pt>
                      <c:pt idx="342">
                        <c:v>153.35994718701133</c:v>
                      </c:pt>
                      <c:pt idx="343">
                        <c:v>72.307702904718596</c:v>
                      </c:pt>
                      <c:pt idx="344">
                        <c:v>100.57190046796536</c:v>
                      </c:pt>
                      <c:pt idx="345">
                        <c:v>111.08845143157912</c:v>
                      </c:pt>
                      <c:pt idx="346">
                        <c:v>87.898786423886591</c:v>
                      </c:pt>
                      <c:pt idx="347">
                        <c:v>155.63204262193346</c:v>
                      </c:pt>
                      <c:pt idx="348">
                        <c:v>134.06002973671167</c:v>
                      </c:pt>
                      <c:pt idx="349">
                        <c:v>86.713484121386543</c:v>
                      </c:pt>
                      <c:pt idx="350">
                        <c:v>58.962234499761443</c:v>
                      </c:pt>
                      <c:pt idx="351">
                        <c:v>42.794190450256281</c:v>
                      </c:pt>
                      <c:pt idx="352">
                        <c:v>71.315003881900623</c:v>
                      </c:pt>
                      <c:pt idx="353">
                        <c:v>70.245790790829304</c:v>
                      </c:pt>
                      <c:pt idx="354">
                        <c:v>76.658220264303807</c:v>
                      </c:pt>
                      <c:pt idx="355">
                        <c:v>86.567957276145606</c:v>
                      </c:pt>
                      <c:pt idx="356">
                        <c:v>74.583517205021138</c:v>
                      </c:pt>
                      <c:pt idx="357">
                        <c:v>47.12677933274351</c:v>
                      </c:pt>
                      <c:pt idx="358">
                        <c:v>76.561886434171655</c:v>
                      </c:pt>
                      <c:pt idx="359">
                        <c:v>84.247050602539105</c:v>
                      </c:pt>
                      <c:pt idx="360">
                        <c:v>70.256475554129835</c:v>
                      </c:pt>
                      <c:pt idx="361">
                        <c:v>56.934047517618041</c:v>
                      </c:pt>
                      <c:pt idx="362">
                        <c:v>41.885482546593622</c:v>
                      </c:pt>
                      <c:pt idx="363">
                        <c:v>28.81690303696913</c:v>
                      </c:pt>
                      <c:pt idx="364">
                        <c:v>43.283176189940491</c:v>
                      </c:pt>
                      <c:pt idx="365">
                        <c:v>53.712947593558425</c:v>
                      </c:pt>
                      <c:pt idx="366">
                        <c:v>228.28394830079222</c:v>
                      </c:pt>
                      <c:pt idx="367">
                        <c:v>46.893484803977586</c:v>
                      </c:pt>
                      <c:pt idx="368">
                        <c:v>54.334834021008653</c:v>
                      </c:pt>
                      <c:pt idx="369">
                        <c:v>38.534445635704543</c:v>
                      </c:pt>
                      <c:pt idx="370">
                        <c:v>110.78049927444485</c:v>
                      </c:pt>
                      <c:pt idx="371">
                        <c:v>53.897399546096167</c:v>
                      </c:pt>
                      <c:pt idx="372">
                        <c:v>47.980031276921309</c:v>
                      </c:pt>
                      <c:pt idx="373">
                        <c:v>117.59264021519766</c:v>
                      </c:pt>
                      <c:pt idx="374">
                        <c:v>100.95634349475439</c:v>
                      </c:pt>
                      <c:pt idx="375">
                        <c:v>62.052048980822647</c:v>
                      </c:pt>
                      <c:pt idx="376">
                        <c:v>44.144484918434856</c:v>
                      </c:pt>
                      <c:pt idx="377">
                        <c:v>112.38993306813485</c:v>
                      </c:pt>
                      <c:pt idx="378">
                        <c:v>79.09870225380439</c:v>
                      </c:pt>
                      <c:pt idx="379">
                        <c:v>27.579331968844777</c:v>
                      </c:pt>
                      <c:pt idx="380">
                        <c:v>51.044019770907504</c:v>
                      </c:pt>
                      <c:pt idx="381">
                        <c:v>69.979304125578935</c:v>
                      </c:pt>
                      <c:pt idx="382">
                        <c:v>280.76331420867979</c:v>
                      </c:pt>
                      <c:pt idx="383">
                        <c:v>95.994490295084006</c:v>
                      </c:pt>
                      <c:pt idx="384">
                        <c:v>93.577820418842663</c:v>
                      </c:pt>
                      <c:pt idx="385">
                        <c:v>144.86391640199639</c:v>
                      </c:pt>
                      <c:pt idx="386">
                        <c:v>43.115218809137332</c:v>
                      </c:pt>
                      <c:pt idx="387">
                        <c:v>38.132586271718701</c:v>
                      </c:pt>
                      <c:pt idx="388">
                        <c:v>44.986565726697869</c:v>
                      </c:pt>
                      <c:pt idx="389">
                        <c:v>104.90694856293273</c:v>
                      </c:pt>
                      <c:pt idx="390">
                        <c:v>268.40614850175973</c:v>
                      </c:pt>
                      <c:pt idx="391">
                        <c:v>64.751013744831155</c:v>
                      </c:pt>
                      <c:pt idx="392">
                        <c:v>59.988782358091953</c:v>
                      </c:pt>
                      <c:pt idx="393">
                        <c:v>38.714108204506758</c:v>
                      </c:pt>
                      <c:pt idx="394">
                        <c:v>44.822304472708083</c:v>
                      </c:pt>
                      <c:pt idx="395">
                        <c:v>28.377538556595777</c:v>
                      </c:pt>
                      <c:pt idx="396">
                        <c:v>10.812178149053951</c:v>
                      </c:pt>
                      <c:pt idx="397">
                        <c:v>32.905343496099199</c:v>
                      </c:pt>
                      <c:pt idx="398">
                        <c:v>62.379657371540631</c:v>
                      </c:pt>
                      <c:pt idx="399">
                        <c:v>101.76672013041185</c:v>
                      </c:pt>
                      <c:pt idx="400">
                        <c:v>67.618538342286072</c:v>
                      </c:pt>
                      <c:pt idx="401">
                        <c:v>56.804438893714732</c:v>
                      </c:pt>
                      <c:pt idx="402">
                        <c:v>57.589021462013193</c:v>
                      </c:pt>
                      <c:pt idx="403">
                        <c:v>37.152214228564183</c:v>
                      </c:pt>
                      <c:pt idx="404">
                        <c:v>60.804045200190686</c:v>
                      </c:pt>
                      <c:pt idx="405">
                        <c:v>51.423431185739808</c:v>
                      </c:pt>
                      <c:pt idx="406">
                        <c:v>45.453450867570972</c:v>
                      </c:pt>
                      <c:pt idx="407">
                        <c:v>62.058811208888983</c:v>
                      </c:pt>
                      <c:pt idx="408">
                        <c:v>80.735207733557246</c:v>
                      </c:pt>
                      <c:pt idx="409">
                        <c:v>59.283977920167665</c:v>
                      </c:pt>
                      <c:pt idx="410">
                        <c:v>71.736267431048816</c:v>
                      </c:pt>
                      <c:pt idx="411">
                        <c:v>61.732024945279989</c:v>
                      </c:pt>
                      <c:pt idx="412">
                        <c:v>20.030961349300291</c:v>
                      </c:pt>
                      <c:pt idx="413">
                        <c:v>54.398376176234969</c:v>
                      </c:pt>
                      <c:pt idx="414">
                        <c:v>182.93160368173037</c:v>
                      </c:pt>
                      <c:pt idx="415">
                        <c:v>39.023487926610848</c:v>
                      </c:pt>
                      <c:pt idx="416">
                        <c:v>78.494349483840821</c:v>
                      </c:pt>
                      <c:pt idx="417">
                        <c:v>125.62413615999785</c:v>
                      </c:pt>
                      <c:pt idx="418">
                        <c:v>106.83180904592845</c:v>
                      </c:pt>
                      <c:pt idx="419">
                        <c:v>65.574307510768506</c:v>
                      </c:pt>
                      <c:pt idx="420">
                        <c:v>31.521428128413383</c:v>
                      </c:pt>
                      <c:pt idx="421">
                        <c:v>168.54856788826609</c:v>
                      </c:pt>
                      <c:pt idx="422">
                        <c:v>190.26963724432844</c:v>
                      </c:pt>
                      <c:pt idx="423">
                        <c:v>438.17109032052855</c:v>
                      </c:pt>
                      <c:pt idx="424">
                        <c:v>204.67266099999844</c:v>
                      </c:pt>
                      <c:pt idx="425">
                        <c:v>210.90115075707556</c:v>
                      </c:pt>
                      <c:pt idx="426">
                        <c:v>295.506367391715</c:v>
                      </c:pt>
                      <c:pt idx="427">
                        <c:v>151.59900057565685</c:v>
                      </c:pt>
                      <c:pt idx="428">
                        <c:v>102.92745049883494</c:v>
                      </c:pt>
                      <c:pt idx="429">
                        <c:v>136.67664747843696</c:v>
                      </c:pt>
                      <c:pt idx="430">
                        <c:v>101.62014162029044</c:v>
                      </c:pt>
                      <c:pt idx="431">
                        <c:v>41.506593545658745</c:v>
                      </c:pt>
                      <c:pt idx="432">
                        <c:v>73.852077859235692</c:v>
                      </c:pt>
                      <c:pt idx="433">
                        <c:v>139.46922723425899</c:v>
                      </c:pt>
                      <c:pt idx="434">
                        <c:v>121.93456063303019</c:v>
                      </c:pt>
                      <c:pt idx="435">
                        <c:v>147.85506329846214</c:v>
                      </c:pt>
                      <c:pt idx="436">
                        <c:v>64.524807494204637</c:v>
                      </c:pt>
                      <c:pt idx="437">
                        <c:v>112.91260744574048</c:v>
                      </c:pt>
                      <c:pt idx="438">
                        <c:v>115.31014322503415</c:v>
                      </c:pt>
                      <c:pt idx="439">
                        <c:v>77.278949217410101</c:v>
                      </c:pt>
                      <c:pt idx="440">
                        <c:v>31.88919665341739</c:v>
                      </c:pt>
                      <c:pt idx="441">
                        <c:v>36.096135790417669</c:v>
                      </c:pt>
                      <c:pt idx="442">
                        <c:v>28.253309870436894</c:v>
                      </c:pt>
                      <c:pt idx="443">
                        <c:v>172.69468598169561</c:v>
                      </c:pt>
                      <c:pt idx="444">
                        <c:v>125.40918799303526</c:v>
                      </c:pt>
                      <c:pt idx="445">
                        <c:v>99.127630715737965</c:v>
                      </c:pt>
                      <c:pt idx="446">
                        <c:v>288.17317960009149</c:v>
                      </c:pt>
                      <c:pt idx="447">
                        <c:v>83.740193787372334</c:v>
                      </c:pt>
                      <c:pt idx="448">
                        <c:v>103.97641352646106</c:v>
                      </c:pt>
                      <c:pt idx="449">
                        <c:v>166.32630546565142</c:v>
                      </c:pt>
                      <c:pt idx="450">
                        <c:v>89.679415102675534</c:v>
                      </c:pt>
                      <c:pt idx="451">
                        <c:v>141.95318129633995</c:v>
                      </c:pt>
                      <c:pt idx="452">
                        <c:v>57.532191690915518</c:v>
                      </c:pt>
                      <c:pt idx="453">
                        <c:v>112.02630846123222</c:v>
                      </c:pt>
                      <c:pt idx="454">
                        <c:v>173.30193312696724</c:v>
                      </c:pt>
                      <c:pt idx="455">
                        <c:v>107.76329035700661</c:v>
                      </c:pt>
                      <c:pt idx="456">
                        <c:v>134.92622033503895</c:v>
                      </c:pt>
                      <c:pt idx="457">
                        <c:v>55.137754535189025</c:v>
                      </c:pt>
                      <c:pt idx="458">
                        <c:v>778.68219137883466</c:v>
                      </c:pt>
                      <c:pt idx="459">
                        <c:v>89.556640222493826</c:v>
                      </c:pt>
                      <c:pt idx="460">
                        <c:v>519.19485483519793</c:v>
                      </c:pt>
                      <c:pt idx="461">
                        <c:v>138.48962544049962</c:v>
                      </c:pt>
                      <c:pt idx="462">
                        <c:v>134.39757181955849</c:v>
                      </c:pt>
                      <c:pt idx="463">
                        <c:v>84.189911102354131</c:v>
                      </c:pt>
                      <c:pt idx="464">
                        <c:v>55.570654039505186</c:v>
                      </c:pt>
                      <c:pt idx="465">
                        <c:v>73.136473408776979</c:v>
                      </c:pt>
                      <c:pt idx="466">
                        <c:v>92.65332510573856</c:v>
                      </c:pt>
                      <c:pt idx="467">
                        <c:v>25.957265263733699</c:v>
                      </c:pt>
                      <c:pt idx="468">
                        <c:v>25.026852109014524</c:v>
                      </c:pt>
                      <c:pt idx="469">
                        <c:v>63.517577880265073</c:v>
                      </c:pt>
                      <c:pt idx="470">
                        <c:v>70.316553946749352</c:v>
                      </c:pt>
                      <c:pt idx="471">
                        <c:v>153.37489111599521</c:v>
                      </c:pt>
                      <c:pt idx="472">
                        <c:v>29.047628784252289</c:v>
                      </c:pt>
                      <c:pt idx="473">
                        <c:v>33.875518118798041</c:v>
                      </c:pt>
                      <c:pt idx="474">
                        <c:v>69.130915678509595</c:v>
                      </c:pt>
                      <c:pt idx="475">
                        <c:v>71.187414600379526</c:v>
                      </c:pt>
                      <c:pt idx="476">
                        <c:v>49.861641977248247</c:v>
                      </c:pt>
                      <c:pt idx="477">
                        <c:v>112.07797666132065</c:v>
                      </c:pt>
                      <c:pt idx="478">
                        <c:v>92.681718622754559</c:v>
                      </c:pt>
                      <c:pt idx="479">
                        <c:v>46.145599219537175</c:v>
                      </c:pt>
                      <c:pt idx="480">
                        <c:v>97.223637910350703</c:v>
                      </c:pt>
                      <c:pt idx="481">
                        <c:v>252.77318703520362</c:v>
                      </c:pt>
                      <c:pt idx="482">
                        <c:v>242.33760055762758</c:v>
                      </c:pt>
                    </c:numCache>
                  </c:numRef>
                </c:val>
                <c:smooth val="0"/>
                <c:extLst xmlns:c15="http://schemas.microsoft.com/office/drawing/2012/chart">
                  <c:ext xmlns:c16="http://schemas.microsoft.com/office/drawing/2014/chart" uri="{C3380CC4-5D6E-409C-BE32-E72D297353CC}">
                    <c16:uniqueId val="{0000000A-916E-47F1-8F7A-C61EB15C041B}"/>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Uncertainty!$O$4</c15:sqref>
                        </c15:formulaRef>
                      </c:ext>
                    </c:extLst>
                    <c:strCache>
                      <c:ptCount val="1"/>
                      <c:pt idx="0">
                        <c:v>Sovereign debt, currency crises</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Uncertainty!$A$6:$A$600</c15:sqref>
                        </c15:formulaRef>
                      </c:ext>
                    </c:extLst>
                    <c:numCache>
                      <c:formatCode>mmm\-yy</c:formatCode>
                      <c:ptCount val="595"/>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pt idx="453">
                        <c:v>44865</c:v>
                      </c:pt>
                      <c:pt idx="454">
                        <c:v>44895</c:v>
                      </c:pt>
                      <c:pt idx="455">
                        <c:v>44926</c:v>
                      </c:pt>
                      <c:pt idx="456">
                        <c:v>44957</c:v>
                      </c:pt>
                      <c:pt idx="457">
                        <c:v>44985</c:v>
                      </c:pt>
                      <c:pt idx="458">
                        <c:v>45016</c:v>
                      </c:pt>
                      <c:pt idx="459">
                        <c:v>45046</c:v>
                      </c:pt>
                      <c:pt idx="460">
                        <c:v>45077</c:v>
                      </c:pt>
                      <c:pt idx="461">
                        <c:v>45107</c:v>
                      </c:pt>
                      <c:pt idx="462">
                        <c:v>45138</c:v>
                      </c:pt>
                      <c:pt idx="463">
                        <c:v>45169</c:v>
                      </c:pt>
                      <c:pt idx="464">
                        <c:v>45199</c:v>
                      </c:pt>
                      <c:pt idx="465">
                        <c:v>45230</c:v>
                      </c:pt>
                      <c:pt idx="466">
                        <c:v>45260</c:v>
                      </c:pt>
                      <c:pt idx="467">
                        <c:v>45291</c:v>
                      </c:pt>
                      <c:pt idx="468">
                        <c:v>45322</c:v>
                      </c:pt>
                      <c:pt idx="469">
                        <c:v>45351</c:v>
                      </c:pt>
                      <c:pt idx="470">
                        <c:v>45382</c:v>
                      </c:pt>
                      <c:pt idx="471">
                        <c:v>45412</c:v>
                      </c:pt>
                      <c:pt idx="472">
                        <c:v>45443</c:v>
                      </c:pt>
                      <c:pt idx="473">
                        <c:v>45473</c:v>
                      </c:pt>
                      <c:pt idx="474">
                        <c:v>45504</c:v>
                      </c:pt>
                      <c:pt idx="475">
                        <c:v>45535</c:v>
                      </c:pt>
                      <c:pt idx="476">
                        <c:v>45565</c:v>
                      </c:pt>
                      <c:pt idx="477">
                        <c:v>45596</c:v>
                      </c:pt>
                      <c:pt idx="478">
                        <c:v>45626</c:v>
                      </c:pt>
                      <c:pt idx="479">
                        <c:v>45657</c:v>
                      </c:pt>
                      <c:pt idx="480">
                        <c:v>45688</c:v>
                      </c:pt>
                      <c:pt idx="481">
                        <c:v>45716</c:v>
                      </c:pt>
                      <c:pt idx="482">
                        <c:v>45747</c:v>
                      </c:pt>
                    </c:numCache>
                  </c:numRef>
                </c:cat>
                <c:val>
                  <c:numRef>
                    <c:extLst xmlns:c15="http://schemas.microsoft.com/office/drawing/2012/chart">
                      <c:ext xmlns:c15="http://schemas.microsoft.com/office/drawing/2012/chart" uri="{02D57815-91ED-43cb-92C2-25804820EDAC}">
                        <c15:formulaRef>
                          <c15:sqref>Uncertainty!$O$6:$O$600</c15:sqref>
                        </c15:formulaRef>
                      </c:ext>
                    </c:extLst>
                    <c:numCache>
                      <c:formatCode>#,##0</c:formatCode>
                      <c:ptCount val="595"/>
                      <c:pt idx="0">
                        <c:v>0</c:v>
                      </c:pt>
                      <c:pt idx="1">
                        <c:v>128.38899745436922</c:v>
                      </c:pt>
                      <c:pt idx="2">
                        <c:v>110.59816664324532</c:v>
                      </c:pt>
                      <c:pt idx="3">
                        <c:v>0</c:v>
                      </c:pt>
                      <c:pt idx="4">
                        <c:v>95.603867894506351</c:v>
                      </c:pt>
                      <c:pt idx="5">
                        <c:v>0</c:v>
                      </c:pt>
                      <c:pt idx="6">
                        <c:v>181.7737439864739</c:v>
                      </c:pt>
                      <c:pt idx="7">
                        <c:v>168.56962656758523</c:v>
                      </c:pt>
                      <c:pt idx="8">
                        <c:v>85.995100137276481</c:v>
                      </c:pt>
                      <c:pt idx="9">
                        <c:v>74.885627653993851</c:v>
                      </c:pt>
                      <c:pt idx="10">
                        <c:v>287.17502636950758</c:v>
                      </c:pt>
                      <c:pt idx="11">
                        <c:v>0</c:v>
                      </c:pt>
                      <c:pt idx="12">
                        <c:v>119.20231173798275</c:v>
                      </c:pt>
                      <c:pt idx="13">
                        <c:v>64.817723037992508</c:v>
                      </c:pt>
                      <c:pt idx="14">
                        <c:v>0</c:v>
                      </c:pt>
                      <c:pt idx="15">
                        <c:v>0</c:v>
                      </c:pt>
                      <c:pt idx="16">
                        <c:v>112.32027260187017</c:v>
                      </c:pt>
                      <c:pt idx="17">
                        <c:v>291.85640209436644</c:v>
                      </c:pt>
                      <c:pt idx="18">
                        <c:v>115.61331406272578</c:v>
                      </c:pt>
                      <c:pt idx="19">
                        <c:v>110.95836374397048</c:v>
                      </c:pt>
                      <c:pt idx="20">
                        <c:v>170.43043595020859</c:v>
                      </c:pt>
                      <c:pt idx="21">
                        <c:v>0</c:v>
                      </c:pt>
                      <c:pt idx="22">
                        <c:v>54.273075028852283</c:v>
                      </c:pt>
                      <c:pt idx="23">
                        <c:v>107.83962619096847</c:v>
                      </c:pt>
                      <c:pt idx="24">
                        <c:v>49.763077543531153</c:v>
                      </c:pt>
                      <c:pt idx="25">
                        <c:v>101.88757504921715</c:v>
                      </c:pt>
                      <c:pt idx="26">
                        <c:v>91.450733073175783</c:v>
                      </c:pt>
                      <c:pt idx="27">
                        <c:v>93.443176006598947</c:v>
                      </c:pt>
                      <c:pt idx="28">
                        <c:v>45.932062176220619</c:v>
                      </c:pt>
                      <c:pt idx="29">
                        <c:v>144.93392995130418</c:v>
                      </c:pt>
                      <c:pt idx="30">
                        <c:v>45.045238234764945</c:v>
                      </c:pt>
                      <c:pt idx="31">
                        <c:v>0</c:v>
                      </c:pt>
                      <c:pt idx="32">
                        <c:v>132.18436762363442</c:v>
                      </c:pt>
                      <c:pt idx="33">
                        <c:v>249.0251879824728</c:v>
                      </c:pt>
                      <c:pt idx="34">
                        <c:v>306.93965437912846</c:v>
                      </c:pt>
                      <c:pt idx="35">
                        <c:v>304.02038354380045</c:v>
                      </c:pt>
                      <c:pt idx="36">
                        <c:v>368.20353825995039</c:v>
                      </c:pt>
                      <c:pt idx="37">
                        <c:v>42.841177993212334</c:v>
                      </c:pt>
                      <c:pt idx="38">
                        <c:v>76.264888905657401</c:v>
                      </c:pt>
                      <c:pt idx="39">
                        <c:v>116.22683875105614</c:v>
                      </c:pt>
                      <c:pt idx="40">
                        <c:v>0</c:v>
                      </c:pt>
                      <c:pt idx="41">
                        <c:v>0</c:v>
                      </c:pt>
                      <c:pt idx="42">
                        <c:v>272.94411640792703</c:v>
                      </c:pt>
                      <c:pt idx="43">
                        <c:v>37.802876131032349</c:v>
                      </c:pt>
                      <c:pt idx="44">
                        <c:v>36.485765669741994</c:v>
                      </c:pt>
                      <c:pt idx="45">
                        <c:v>72.972297489039505</c:v>
                      </c:pt>
                      <c:pt idx="46">
                        <c:v>186.07429864678068</c:v>
                      </c:pt>
                      <c:pt idx="47">
                        <c:v>192.90170881311644</c:v>
                      </c:pt>
                      <c:pt idx="48">
                        <c:v>128.41509133260948</c:v>
                      </c:pt>
                      <c:pt idx="49">
                        <c:v>33.631621421944686</c:v>
                      </c:pt>
                      <c:pt idx="50">
                        <c:v>0</c:v>
                      </c:pt>
                      <c:pt idx="51">
                        <c:v>89.936205301048432</c:v>
                      </c:pt>
                      <c:pt idx="52">
                        <c:v>145.88225638808174</c:v>
                      </c:pt>
                      <c:pt idx="53">
                        <c:v>120.39530019002521</c:v>
                      </c:pt>
                      <c:pt idx="54">
                        <c:v>62.123393785120534</c:v>
                      </c:pt>
                      <c:pt idx="55">
                        <c:v>0</c:v>
                      </c:pt>
                      <c:pt idx="56">
                        <c:v>30.027823451215216</c:v>
                      </c:pt>
                      <c:pt idx="57">
                        <c:v>111.29818586547455</c:v>
                      </c:pt>
                      <c:pt idx="58">
                        <c:v>56.24148301635261</c:v>
                      </c:pt>
                      <c:pt idx="59">
                        <c:v>29.578130668380972</c:v>
                      </c:pt>
                      <c:pt idx="60">
                        <c:v>54.158676138523759</c:v>
                      </c:pt>
                      <c:pt idx="61">
                        <c:v>28.49380939732217</c:v>
                      </c:pt>
                      <c:pt idx="62">
                        <c:v>49.303808609070373</c:v>
                      </c:pt>
                      <c:pt idx="63">
                        <c:v>124.50976858354842</c:v>
                      </c:pt>
                      <c:pt idx="64">
                        <c:v>48.080537573941982</c:v>
                      </c:pt>
                      <c:pt idx="65">
                        <c:v>50.166446433199958</c:v>
                      </c:pt>
                      <c:pt idx="66">
                        <c:v>49.464518203067577</c:v>
                      </c:pt>
                      <c:pt idx="67">
                        <c:v>0</c:v>
                      </c:pt>
                      <c:pt idx="68">
                        <c:v>46.911272797311099</c:v>
                      </c:pt>
                      <c:pt idx="69">
                        <c:v>42.964989155190558</c:v>
                      </c:pt>
                      <c:pt idx="70">
                        <c:v>266.5315509441383</c:v>
                      </c:pt>
                      <c:pt idx="71">
                        <c:v>47.264263775551328</c:v>
                      </c:pt>
                      <c:pt idx="72">
                        <c:v>0</c:v>
                      </c:pt>
                      <c:pt idx="73">
                        <c:v>0</c:v>
                      </c:pt>
                      <c:pt idx="74">
                        <c:v>0</c:v>
                      </c:pt>
                      <c:pt idx="75">
                        <c:v>21.851883255344347</c:v>
                      </c:pt>
                      <c:pt idx="76">
                        <c:v>21.155416043523513</c:v>
                      </c:pt>
                      <c:pt idx="77">
                        <c:v>0</c:v>
                      </c:pt>
                      <c:pt idx="78">
                        <c:v>112.27618117750445</c:v>
                      </c:pt>
                      <c:pt idx="79">
                        <c:v>42.685152698878078</c:v>
                      </c:pt>
                      <c:pt idx="80">
                        <c:v>0</c:v>
                      </c:pt>
                      <c:pt idx="81">
                        <c:v>40.090156797930504</c:v>
                      </c:pt>
                      <c:pt idx="82">
                        <c:v>0</c:v>
                      </c:pt>
                      <c:pt idx="83">
                        <c:v>65.886053638109956</c:v>
                      </c:pt>
                      <c:pt idx="84">
                        <c:v>20.716099613693146</c:v>
                      </c:pt>
                      <c:pt idx="85">
                        <c:v>43.612581304854174</c:v>
                      </c:pt>
                      <c:pt idx="86">
                        <c:v>0</c:v>
                      </c:pt>
                      <c:pt idx="87">
                        <c:v>120.08760062192825</c:v>
                      </c:pt>
                      <c:pt idx="88">
                        <c:v>0</c:v>
                      </c:pt>
                      <c:pt idx="89">
                        <c:v>21.483291413418222</c:v>
                      </c:pt>
                      <c:pt idx="90">
                        <c:v>21.078552351157533</c:v>
                      </c:pt>
                      <c:pt idx="91">
                        <c:v>167.94995455689008</c:v>
                      </c:pt>
                      <c:pt idx="92">
                        <c:v>1439.2562167370725</c:v>
                      </c:pt>
                      <c:pt idx="93">
                        <c:v>368.10500578608918</c:v>
                      </c:pt>
                      <c:pt idx="94">
                        <c:v>122.67890848244284</c:v>
                      </c:pt>
                      <c:pt idx="95">
                        <c:v>182.72448403072309</c:v>
                      </c:pt>
                      <c:pt idx="96">
                        <c:v>60.402468067568968</c:v>
                      </c:pt>
                      <c:pt idx="97">
                        <c:v>148.36700563065131</c:v>
                      </c:pt>
                      <c:pt idx="98">
                        <c:v>113.3932094724491</c:v>
                      </c:pt>
                      <c:pt idx="99">
                        <c:v>39.100930732655172</c:v>
                      </c:pt>
                      <c:pt idx="100">
                        <c:v>95.486443920167801</c:v>
                      </c:pt>
                      <c:pt idx="101">
                        <c:v>81.503010691169479</c:v>
                      </c:pt>
                      <c:pt idx="102">
                        <c:v>321.93852031775174</c:v>
                      </c:pt>
                      <c:pt idx="103">
                        <c:v>218.7908624882825</c:v>
                      </c:pt>
                      <c:pt idx="104">
                        <c:v>78.393268400795449</c:v>
                      </c:pt>
                      <c:pt idx="105">
                        <c:v>18.458533263382893</c:v>
                      </c:pt>
                      <c:pt idx="106">
                        <c:v>19.488027109115137</c:v>
                      </c:pt>
                      <c:pt idx="107">
                        <c:v>19.272412134860723</c:v>
                      </c:pt>
                      <c:pt idx="108">
                        <c:v>39.617912388316903</c:v>
                      </c:pt>
                      <c:pt idx="109">
                        <c:v>40.75246112915984</c:v>
                      </c:pt>
                      <c:pt idx="110">
                        <c:v>35.93074616441735</c:v>
                      </c:pt>
                      <c:pt idx="111">
                        <c:v>37.561596390925082</c:v>
                      </c:pt>
                      <c:pt idx="112">
                        <c:v>108.93546860211265</c:v>
                      </c:pt>
                      <c:pt idx="113">
                        <c:v>187.66396442848796</c:v>
                      </c:pt>
                      <c:pt idx="114">
                        <c:v>57.107803030824869</c:v>
                      </c:pt>
                      <c:pt idx="115">
                        <c:v>56.030048301506369</c:v>
                      </c:pt>
                      <c:pt idx="116">
                        <c:v>0</c:v>
                      </c:pt>
                      <c:pt idx="117">
                        <c:v>52.487293838365339</c:v>
                      </c:pt>
                      <c:pt idx="118">
                        <c:v>18.19064790302145</c:v>
                      </c:pt>
                      <c:pt idx="119">
                        <c:v>111.5887128327663</c:v>
                      </c:pt>
                      <c:pt idx="120">
                        <c:v>622.04610440039585</c:v>
                      </c:pt>
                      <c:pt idx="121">
                        <c:v>318.35996303016714</c:v>
                      </c:pt>
                      <c:pt idx="122">
                        <c:v>146.41131064885613</c:v>
                      </c:pt>
                      <c:pt idx="123">
                        <c:v>68.920924188726801</c:v>
                      </c:pt>
                      <c:pt idx="124">
                        <c:v>50.298962122731716</c:v>
                      </c:pt>
                      <c:pt idx="125">
                        <c:v>223.29384890749387</c:v>
                      </c:pt>
                      <c:pt idx="126">
                        <c:v>53.294251972171452</c:v>
                      </c:pt>
                      <c:pt idx="127">
                        <c:v>17.075760003623444</c:v>
                      </c:pt>
                      <c:pt idx="128">
                        <c:v>17.025856443773066</c:v>
                      </c:pt>
                      <c:pt idx="129">
                        <c:v>47.772472350276125</c:v>
                      </c:pt>
                      <c:pt idx="130">
                        <c:v>32.823800494915176</c:v>
                      </c:pt>
                      <c:pt idx="131">
                        <c:v>34.038871648900006</c:v>
                      </c:pt>
                      <c:pt idx="132">
                        <c:v>17.154277674184264</c:v>
                      </c:pt>
                      <c:pt idx="133">
                        <c:v>0</c:v>
                      </c:pt>
                      <c:pt idx="134">
                        <c:v>45.474457571725267</c:v>
                      </c:pt>
                      <c:pt idx="135">
                        <c:v>15.821317814936746</c:v>
                      </c:pt>
                      <c:pt idx="136">
                        <c:v>15.117762700048338</c:v>
                      </c:pt>
                      <c:pt idx="137">
                        <c:v>16.219708539931535</c:v>
                      </c:pt>
                      <c:pt idx="138">
                        <c:v>0</c:v>
                      </c:pt>
                      <c:pt idx="139">
                        <c:v>15.454973990164314</c:v>
                      </c:pt>
                      <c:pt idx="140">
                        <c:v>31.672773121313639</c:v>
                      </c:pt>
                      <c:pt idx="141">
                        <c:v>14.716228838267861</c:v>
                      </c:pt>
                      <c:pt idx="142">
                        <c:v>15.312475188359398</c:v>
                      </c:pt>
                      <c:pt idx="143">
                        <c:v>15.895313627234877</c:v>
                      </c:pt>
                      <c:pt idx="144">
                        <c:v>0</c:v>
                      </c:pt>
                      <c:pt idx="145">
                        <c:v>0</c:v>
                      </c:pt>
                      <c:pt idx="146">
                        <c:v>28.319367573041689</c:v>
                      </c:pt>
                      <c:pt idx="147">
                        <c:v>73.601871318109559</c:v>
                      </c:pt>
                      <c:pt idx="148">
                        <c:v>28.669585739868797</c:v>
                      </c:pt>
                      <c:pt idx="149">
                        <c:v>45.427198772488438</c:v>
                      </c:pt>
                      <c:pt idx="150">
                        <c:v>30.720857453759091</c:v>
                      </c:pt>
                      <c:pt idx="151">
                        <c:v>103.40617935246893</c:v>
                      </c:pt>
                      <c:pt idx="152">
                        <c:v>14.730264136800434</c:v>
                      </c:pt>
                      <c:pt idx="153">
                        <c:v>283.06694054918813</c:v>
                      </c:pt>
                      <c:pt idx="154">
                        <c:v>313.74510824861261</c:v>
                      </c:pt>
                      <c:pt idx="155">
                        <c:v>858.77299863767917</c:v>
                      </c:pt>
                      <c:pt idx="156">
                        <c:v>1490.0879196989008</c:v>
                      </c:pt>
                      <c:pt idx="157">
                        <c:v>1492.8347559958854</c:v>
                      </c:pt>
                      <c:pt idx="158">
                        <c:v>383.57662195893136</c:v>
                      </c:pt>
                      <c:pt idx="159">
                        <c:v>381.79505942061314</c:v>
                      </c:pt>
                      <c:pt idx="160">
                        <c:v>415.07700150659923</c:v>
                      </c:pt>
                      <c:pt idx="161">
                        <c:v>458.04828643265375</c:v>
                      </c:pt>
                      <c:pt idx="162">
                        <c:v>758.94527258419919</c:v>
                      </c:pt>
                      <c:pt idx="163">
                        <c:v>802.94041684574427</c:v>
                      </c:pt>
                      <c:pt idx="164">
                        <c:v>923.61414028357956</c:v>
                      </c:pt>
                      <c:pt idx="165">
                        <c:v>342.18758147567507</c:v>
                      </c:pt>
                      <c:pt idx="166">
                        <c:v>174.8988189054059</c:v>
                      </c:pt>
                      <c:pt idx="167">
                        <c:v>166.63340730714938</c:v>
                      </c:pt>
                      <c:pt idx="168">
                        <c:v>400.70471865199067</c:v>
                      </c:pt>
                      <c:pt idx="169">
                        <c:v>67.817645210216867</c:v>
                      </c:pt>
                      <c:pt idx="170">
                        <c:v>49.074393036552777</c:v>
                      </c:pt>
                      <c:pt idx="171">
                        <c:v>199.25703705695705</c:v>
                      </c:pt>
                      <c:pt idx="172">
                        <c:v>98.608491611541425</c:v>
                      </c:pt>
                      <c:pt idx="173">
                        <c:v>39.421141126416977</c:v>
                      </c:pt>
                      <c:pt idx="174">
                        <c:v>78.702411824196844</c:v>
                      </c:pt>
                      <c:pt idx="175">
                        <c:v>63.784812039591479</c:v>
                      </c:pt>
                      <c:pt idx="176">
                        <c:v>88.72257920026945</c:v>
                      </c:pt>
                      <c:pt idx="177">
                        <c:v>69.655807029459908</c:v>
                      </c:pt>
                      <c:pt idx="178">
                        <c:v>125.16405879822405</c:v>
                      </c:pt>
                      <c:pt idx="179">
                        <c:v>36.94980996601867</c:v>
                      </c:pt>
                      <c:pt idx="180">
                        <c:v>122.82495918967705</c:v>
                      </c:pt>
                      <c:pt idx="181">
                        <c:v>38.699423079721129</c:v>
                      </c:pt>
                      <c:pt idx="182">
                        <c:v>45.181622934635364</c:v>
                      </c:pt>
                      <c:pt idx="183">
                        <c:v>72.530489590656785</c:v>
                      </c:pt>
                      <c:pt idx="184">
                        <c:v>23.176289498773102</c:v>
                      </c:pt>
                      <c:pt idx="185">
                        <c:v>73.303110505352421</c:v>
                      </c:pt>
                      <c:pt idx="186">
                        <c:v>37.36672036663883</c:v>
                      </c:pt>
                      <c:pt idx="187">
                        <c:v>0</c:v>
                      </c:pt>
                      <c:pt idx="188">
                        <c:v>141.60893268572812</c:v>
                      </c:pt>
                      <c:pt idx="189">
                        <c:v>85.134887108668636</c:v>
                      </c:pt>
                      <c:pt idx="190">
                        <c:v>99.056011106849624</c:v>
                      </c:pt>
                      <c:pt idx="191">
                        <c:v>81.692074542166708</c:v>
                      </c:pt>
                      <c:pt idx="192">
                        <c:v>117.57955815435822</c:v>
                      </c:pt>
                      <c:pt idx="193">
                        <c:v>120.56436274022933</c:v>
                      </c:pt>
                      <c:pt idx="194">
                        <c:v>10.739272236489899</c:v>
                      </c:pt>
                      <c:pt idx="195">
                        <c:v>308.52847725258624</c:v>
                      </c:pt>
                      <c:pt idx="196">
                        <c:v>10.714504824765056</c:v>
                      </c:pt>
                      <c:pt idx="197">
                        <c:v>22.983916665795252</c:v>
                      </c:pt>
                      <c:pt idx="198">
                        <c:v>46.587392211727085</c:v>
                      </c:pt>
                      <c:pt idx="199">
                        <c:v>32.554134194835633</c:v>
                      </c:pt>
                      <c:pt idx="200">
                        <c:v>51.728498253154029</c:v>
                      </c:pt>
                      <c:pt idx="201">
                        <c:v>19.707040271168687</c:v>
                      </c:pt>
                      <c:pt idx="202">
                        <c:v>20.424043186568209</c:v>
                      </c:pt>
                      <c:pt idx="203">
                        <c:v>31.739645294811243</c:v>
                      </c:pt>
                      <c:pt idx="204">
                        <c:v>100.42306435977279</c:v>
                      </c:pt>
                      <c:pt idx="205">
                        <c:v>31.183268273567663</c:v>
                      </c:pt>
                      <c:pt idx="206">
                        <c:v>28.620453417445827</c:v>
                      </c:pt>
                      <c:pt idx="207">
                        <c:v>0</c:v>
                      </c:pt>
                      <c:pt idx="208">
                        <c:v>0</c:v>
                      </c:pt>
                      <c:pt idx="209">
                        <c:v>10.484125685324059</c:v>
                      </c:pt>
                      <c:pt idx="210">
                        <c:v>84.545490342275087</c:v>
                      </c:pt>
                      <c:pt idx="211">
                        <c:v>49.641591312732743</c:v>
                      </c:pt>
                      <c:pt idx="212">
                        <c:v>48.593420217571847</c:v>
                      </c:pt>
                      <c:pt idx="213">
                        <c:v>26.887455175497522</c:v>
                      </c:pt>
                      <c:pt idx="214">
                        <c:v>9.2730792473353336</c:v>
                      </c:pt>
                      <c:pt idx="215">
                        <c:v>38.884088290479554</c:v>
                      </c:pt>
                      <c:pt idx="216">
                        <c:v>27.286114685354754</c:v>
                      </c:pt>
                      <c:pt idx="217">
                        <c:v>9.6845307020930829</c:v>
                      </c:pt>
                      <c:pt idx="218">
                        <c:v>17.464660230136616</c:v>
                      </c:pt>
                      <c:pt idx="219">
                        <c:v>18.278217594145946</c:v>
                      </c:pt>
                      <c:pt idx="220">
                        <c:v>35.476726379057737</c:v>
                      </c:pt>
                      <c:pt idx="221">
                        <c:v>47.455440948061572</c:v>
                      </c:pt>
                      <c:pt idx="222">
                        <c:v>18.721104345305918</c:v>
                      </c:pt>
                      <c:pt idx="223">
                        <c:v>146.46995653598108</c:v>
                      </c:pt>
                      <c:pt idx="224">
                        <c:v>54.122336053431454</c:v>
                      </c:pt>
                      <c:pt idx="225">
                        <c:v>82.40489325859204</c:v>
                      </c:pt>
                      <c:pt idx="226">
                        <c:v>0</c:v>
                      </c:pt>
                      <c:pt idx="227">
                        <c:v>36.627765052870565</c:v>
                      </c:pt>
                      <c:pt idx="228">
                        <c:v>25.644670269420136</c:v>
                      </c:pt>
                      <c:pt idx="229">
                        <c:v>27.120759780522899</c:v>
                      </c:pt>
                      <c:pt idx="230">
                        <c:v>8.2007119515509768</c:v>
                      </c:pt>
                      <c:pt idx="231">
                        <c:v>16.690484881626787</c:v>
                      </c:pt>
                      <c:pt idx="232">
                        <c:v>41.544040661688847</c:v>
                      </c:pt>
                      <c:pt idx="233">
                        <c:v>0</c:v>
                      </c:pt>
                      <c:pt idx="234">
                        <c:v>17.848968869757371</c:v>
                      </c:pt>
                      <c:pt idx="235">
                        <c:v>0</c:v>
                      </c:pt>
                      <c:pt idx="236">
                        <c:v>25.28099855664345</c:v>
                      </c:pt>
                      <c:pt idx="237">
                        <c:v>15.558435804799741</c:v>
                      </c:pt>
                      <c:pt idx="238">
                        <c:v>25.09602395253982</c:v>
                      </c:pt>
                      <c:pt idx="239">
                        <c:v>8.3492725398858791</c:v>
                      </c:pt>
                      <c:pt idx="240">
                        <c:v>32.468665125945755</c:v>
                      </c:pt>
                      <c:pt idx="241">
                        <c:v>8.0078186072978674</c:v>
                      </c:pt>
                      <c:pt idx="242">
                        <c:v>14.39483952971683</c:v>
                      </c:pt>
                      <c:pt idx="243">
                        <c:v>45.389966322281815</c:v>
                      </c:pt>
                      <c:pt idx="244">
                        <c:v>46.157743949775849</c:v>
                      </c:pt>
                      <c:pt idx="245">
                        <c:v>31.780778643023808</c:v>
                      </c:pt>
                      <c:pt idx="246">
                        <c:v>146.67669468897137</c:v>
                      </c:pt>
                      <c:pt idx="247">
                        <c:v>7.8103304380112499</c:v>
                      </c:pt>
                      <c:pt idx="248">
                        <c:v>14.990822417385427</c:v>
                      </c:pt>
                      <c:pt idx="249">
                        <c:v>21.831085861720183</c:v>
                      </c:pt>
                      <c:pt idx="250">
                        <c:v>44.242176616614337</c:v>
                      </c:pt>
                      <c:pt idx="251">
                        <c:v>15.183684233028263</c:v>
                      </c:pt>
                      <c:pt idx="252">
                        <c:v>51.463159644543381</c:v>
                      </c:pt>
                      <c:pt idx="253">
                        <c:v>0</c:v>
                      </c:pt>
                      <c:pt idx="254">
                        <c:v>26.705898129470981</c:v>
                      </c:pt>
                      <c:pt idx="255">
                        <c:v>7.0924128661613572</c:v>
                      </c:pt>
                      <c:pt idx="256">
                        <c:v>27.122770685638329</c:v>
                      </c:pt>
                      <c:pt idx="257">
                        <c:v>21.513992406444789</c:v>
                      </c:pt>
                      <c:pt idx="258">
                        <c:v>7.4657739391077893</c:v>
                      </c:pt>
                      <c:pt idx="259">
                        <c:v>13.722033540364903</c:v>
                      </c:pt>
                      <c:pt idx="260">
                        <c:v>13.916939383437786</c:v>
                      </c:pt>
                      <c:pt idx="261">
                        <c:v>13.175753532122886</c:v>
                      </c:pt>
                      <c:pt idx="262">
                        <c:v>6.7477766875677894</c:v>
                      </c:pt>
                      <c:pt idx="263">
                        <c:v>14.121161980468326</c:v>
                      </c:pt>
                      <c:pt idx="264">
                        <c:v>20.165019308108768</c:v>
                      </c:pt>
                      <c:pt idx="265">
                        <c:v>0</c:v>
                      </c:pt>
                      <c:pt idx="266">
                        <c:v>6.2614504398151558</c:v>
                      </c:pt>
                      <c:pt idx="267">
                        <c:v>6.5816382463966123</c:v>
                      </c:pt>
                      <c:pt idx="268">
                        <c:v>0</c:v>
                      </c:pt>
                      <c:pt idx="269">
                        <c:v>20.664648131401851</c:v>
                      </c:pt>
                      <c:pt idx="270">
                        <c:v>20.522273587189439</c:v>
                      </c:pt>
                      <c:pt idx="271">
                        <c:v>12.764389326344947</c:v>
                      </c:pt>
                      <c:pt idx="272">
                        <c:v>13.238495215609186</c:v>
                      </c:pt>
                      <c:pt idx="273">
                        <c:v>6.2727526969267355</c:v>
                      </c:pt>
                      <c:pt idx="274">
                        <c:v>31.940303254571791</c:v>
                      </c:pt>
                      <c:pt idx="275">
                        <c:v>13.548167618313494</c:v>
                      </c:pt>
                      <c:pt idx="276">
                        <c:v>56.201158934189941</c:v>
                      </c:pt>
                      <c:pt idx="277">
                        <c:v>6.6255576627214712</c:v>
                      </c:pt>
                      <c:pt idx="278">
                        <c:v>74.201530123076395</c:v>
                      </c:pt>
                      <c:pt idx="279">
                        <c:v>12.257865940378878</c:v>
                      </c:pt>
                      <c:pt idx="280">
                        <c:v>0</c:v>
                      </c:pt>
                      <c:pt idx="281">
                        <c:v>0</c:v>
                      </c:pt>
                      <c:pt idx="282">
                        <c:v>50.870704396668415</c:v>
                      </c:pt>
                      <c:pt idx="283">
                        <c:v>6.2055446323168058</c:v>
                      </c:pt>
                      <c:pt idx="284">
                        <c:v>25.045801759260623</c:v>
                      </c:pt>
                      <c:pt idx="285">
                        <c:v>160.16944828761731</c:v>
                      </c:pt>
                      <c:pt idx="286">
                        <c:v>38.048594825884059</c:v>
                      </c:pt>
                      <c:pt idx="287">
                        <c:v>45.511197303427274</c:v>
                      </c:pt>
                      <c:pt idx="288">
                        <c:v>19.164181952743078</c:v>
                      </c:pt>
                      <c:pt idx="289">
                        <c:v>13.587898315141393</c:v>
                      </c:pt>
                      <c:pt idx="290">
                        <c:v>18.903562977864432</c:v>
                      </c:pt>
                      <c:pt idx="291">
                        <c:v>19.02429741294203</c:v>
                      </c:pt>
                      <c:pt idx="292">
                        <c:v>6.3939374316419721</c:v>
                      </c:pt>
                      <c:pt idx="293">
                        <c:v>117.68283844552987</c:v>
                      </c:pt>
                      <c:pt idx="294">
                        <c:v>40.252181398811715</c:v>
                      </c:pt>
                      <c:pt idx="295">
                        <c:v>47.744327691230382</c:v>
                      </c:pt>
                      <c:pt idx="296">
                        <c:v>12.991046706906213</c:v>
                      </c:pt>
                      <c:pt idx="297">
                        <c:v>24.408112337822029</c:v>
                      </c:pt>
                      <c:pt idx="298">
                        <c:v>91.278555192052082</c:v>
                      </c:pt>
                      <c:pt idx="299">
                        <c:v>6.5444538495243147</c:v>
                      </c:pt>
                      <c:pt idx="300">
                        <c:v>24.84436099444083</c:v>
                      </c:pt>
                      <c:pt idx="301">
                        <c:v>137.56306291431787</c:v>
                      </c:pt>
                      <c:pt idx="302">
                        <c:v>65.010467576652246</c:v>
                      </c:pt>
                      <c:pt idx="303">
                        <c:v>53.417497774341079</c:v>
                      </c:pt>
                      <c:pt idx="304">
                        <c:v>496.02178335460076</c:v>
                      </c:pt>
                      <c:pt idx="305">
                        <c:v>442.28609015785236</c:v>
                      </c:pt>
                      <c:pt idx="306">
                        <c:v>363.712225833221</c:v>
                      </c:pt>
                      <c:pt idx="307">
                        <c:v>60.553620419896809</c:v>
                      </c:pt>
                      <c:pt idx="308">
                        <c:v>186.45336693584633</c:v>
                      </c:pt>
                      <c:pt idx="309">
                        <c:v>166.4720955256245</c:v>
                      </c:pt>
                      <c:pt idx="310">
                        <c:v>212.76153025086191</c:v>
                      </c:pt>
                      <c:pt idx="311">
                        <c:v>207.27560076629482</c:v>
                      </c:pt>
                      <c:pt idx="312">
                        <c:v>114.1457844776522</c:v>
                      </c:pt>
                      <c:pt idx="313">
                        <c:v>26.177815398097259</c:v>
                      </c:pt>
                      <c:pt idx="314">
                        <c:v>121.52740195844403</c:v>
                      </c:pt>
                      <c:pt idx="315">
                        <c:v>73.03197886019079</c:v>
                      </c:pt>
                      <c:pt idx="316">
                        <c:v>103.46197005193694</c:v>
                      </c:pt>
                      <c:pt idx="317">
                        <c:v>217.39387267582705</c:v>
                      </c:pt>
                      <c:pt idx="318">
                        <c:v>429.77143888354459</c:v>
                      </c:pt>
                      <c:pt idx="319">
                        <c:v>1039.3433285098681</c:v>
                      </c:pt>
                      <c:pt idx="320">
                        <c:v>411.77186644601284</c:v>
                      </c:pt>
                      <c:pt idx="321">
                        <c:v>609.35000764555309</c:v>
                      </c:pt>
                      <c:pt idx="322">
                        <c:v>615.1189496851257</c:v>
                      </c:pt>
                      <c:pt idx="323">
                        <c:v>683.51626953035748</c:v>
                      </c:pt>
                      <c:pt idx="324">
                        <c:v>713.8781577021814</c:v>
                      </c:pt>
                      <c:pt idx="325">
                        <c:v>170.39317928608207</c:v>
                      </c:pt>
                      <c:pt idx="326">
                        <c:v>83.970938519082438</c:v>
                      </c:pt>
                      <c:pt idx="327">
                        <c:v>536.72198344808498</c:v>
                      </c:pt>
                      <c:pt idx="328">
                        <c:v>218.19680480020682</c:v>
                      </c:pt>
                      <c:pt idx="329">
                        <c:v>722.20755566995933</c:v>
                      </c:pt>
                      <c:pt idx="330">
                        <c:v>484.04202742266966</c:v>
                      </c:pt>
                      <c:pt idx="331">
                        <c:v>288.75268549988152</c:v>
                      </c:pt>
                      <c:pt idx="332">
                        <c:v>543.20230397602268</c:v>
                      </c:pt>
                      <c:pt idx="333">
                        <c:v>266.16704783344278</c:v>
                      </c:pt>
                      <c:pt idx="334">
                        <c:v>414.52544661201733</c:v>
                      </c:pt>
                      <c:pt idx="335">
                        <c:v>247.91886278608621</c:v>
                      </c:pt>
                      <c:pt idx="336">
                        <c:v>191.72993070882268</c:v>
                      </c:pt>
                      <c:pt idx="337">
                        <c:v>138.34567435397156</c:v>
                      </c:pt>
                      <c:pt idx="338">
                        <c:v>243.15603457241363</c:v>
                      </c:pt>
                      <c:pt idx="339">
                        <c:v>28.380714715853614</c:v>
                      </c:pt>
                      <c:pt idx="340">
                        <c:v>27.580198365852471</c:v>
                      </c:pt>
                      <c:pt idx="341">
                        <c:v>38.213960860161045</c:v>
                      </c:pt>
                      <c:pt idx="342">
                        <c:v>15.468732933595122</c:v>
                      </c:pt>
                      <c:pt idx="343">
                        <c:v>109.40032574909135</c:v>
                      </c:pt>
                      <c:pt idx="344">
                        <c:v>74.391081776285731</c:v>
                      </c:pt>
                      <c:pt idx="345">
                        <c:v>95.864965354411339</c:v>
                      </c:pt>
                      <c:pt idx="346">
                        <c:v>0</c:v>
                      </c:pt>
                      <c:pt idx="347">
                        <c:v>23.54686357865879</c:v>
                      </c:pt>
                      <c:pt idx="348">
                        <c:v>36.278634399639742</c:v>
                      </c:pt>
                      <c:pt idx="349">
                        <c:v>46.181001830759975</c:v>
                      </c:pt>
                      <c:pt idx="350">
                        <c:v>116.30191966741705</c:v>
                      </c:pt>
                      <c:pt idx="351">
                        <c:v>21.91432960949999</c:v>
                      </c:pt>
                      <c:pt idx="352">
                        <c:v>7.1932259331193267</c:v>
                      </c:pt>
                      <c:pt idx="353">
                        <c:v>38.969585511797177</c:v>
                      </c:pt>
                      <c:pt idx="354">
                        <c:v>23.196516916908323</c:v>
                      </c:pt>
                      <c:pt idx="355">
                        <c:v>46.103498596117845</c:v>
                      </c:pt>
                      <c:pt idx="356">
                        <c:v>7.5229062741251482</c:v>
                      </c:pt>
                      <c:pt idx="357">
                        <c:v>6.9717527040503384</c:v>
                      </c:pt>
                      <c:pt idx="358">
                        <c:v>15.444911084877383</c:v>
                      </c:pt>
                      <c:pt idx="359">
                        <c:v>46.73693050660286</c:v>
                      </c:pt>
                      <c:pt idx="360">
                        <c:v>51.967350660989517</c:v>
                      </c:pt>
                      <c:pt idx="361">
                        <c:v>31.584757012375956</c:v>
                      </c:pt>
                      <c:pt idx="362">
                        <c:v>21.448992508596792</c:v>
                      </c:pt>
                      <c:pt idx="363">
                        <c:v>28.420404776916065</c:v>
                      </c:pt>
                      <c:pt idx="364">
                        <c:v>96.047174742676503</c:v>
                      </c:pt>
                      <c:pt idx="365">
                        <c:v>31.784339429087382</c:v>
                      </c:pt>
                      <c:pt idx="366">
                        <c:v>23.745544245762339</c:v>
                      </c:pt>
                      <c:pt idx="367">
                        <c:v>168.09466196325786</c:v>
                      </c:pt>
                      <c:pt idx="368">
                        <c:v>144.68551776132446</c:v>
                      </c:pt>
                      <c:pt idx="369">
                        <c:v>74.108270960304836</c:v>
                      </c:pt>
                      <c:pt idx="370">
                        <c:v>6.3032449287118402</c:v>
                      </c:pt>
                      <c:pt idx="371">
                        <c:v>31.473836695097127</c:v>
                      </c:pt>
                      <c:pt idx="372">
                        <c:v>31.314615365391422</c:v>
                      </c:pt>
                      <c:pt idx="373">
                        <c:v>161.53612882189941</c:v>
                      </c:pt>
                      <c:pt idx="374">
                        <c:v>56.006585113293646</c:v>
                      </c:pt>
                      <c:pt idx="375">
                        <c:v>80.322717380491596</c:v>
                      </c:pt>
                      <c:pt idx="376">
                        <c:v>46.09809635998424</c:v>
                      </c:pt>
                      <c:pt idx="377">
                        <c:v>249.39795299083636</c:v>
                      </c:pt>
                      <c:pt idx="378">
                        <c:v>286.03800643759888</c:v>
                      </c:pt>
                      <c:pt idx="379">
                        <c:v>36.719813332648506</c:v>
                      </c:pt>
                      <c:pt idx="380">
                        <c:v>5.9615163479523217</c:v>
                      </c:pt>
                      <c:pt idx="381">
                        <c:v>59.725768081922574</c:v>
                      </c:pt>
                      <c:pt idx="382">
                        <c:v>109.94567897315667</c:v>
                      </c:pt>
                      <c:pt idx="383">
                        <c:v>87.712380444540969</c:v>
                      </c:pt>
                      <c:pt idx="384">
                        <c:v>61.074438160219529</c:v>
                      </c:pt>
                      <c:pt idx="385">
                        <c:v>50.424953345230527</c:v>
                      </c:pt>
                      <c:pt idx="386">
                        <c:v>16.883730053576464</c:v>
                      </c:pt>
                      <c:pt idx="387">
                        <c:v>42.308900356083001</c:v>
                      </c:pt>
                      <c:pt idx="388">
                        <c:v>12.478383403703585</c:v>
                      </c:pt>
                      <c:pt idx="389">
                        <c:v>61.621649473304402</c:v>
                      </c:pt>
                      <c:pt idx="390">
                        <c:v>36.317344368916757</c:v>
                      </c:pt>
                      <c:pt idx="391">
                        <c:v>52.249164513701437</c:v>
                      </c:pt>
                      <c:pt idx="392">
                        <c:v>19.016801739263784</c:v>
                      </c:pt>
                      <c:pt idx="393">
                        <c:v>17.181644431118904</c:v>
                      </c:pt>
                      <c:pt idx="394">
                        <c:v>5.8507390970728865</c:v>
                      </c:pt>
                      <c:pt idx="395">
                        <c:v>12.594188525128857</c:v>
                      </c:pt>
                      <c:pt idx="396">
                        <c:v>23.9926746473954</c:v>
                      </c:pt>
                      <c:pt idx="397">
                        <c:v>13.276060143882972</c:v>
                      </c:pt>
                      <c:pt idx="398">
                        <c:v>24.073576283896209</c:v>
                      </c:pt>
                      <c:pt idx="399">
                        <c:v>43.910338895770714</c:v>
                      </c:pt>
                      <c:pt idx="400">
                        <c:v>42.013540574323514</c:v>
                      </c:pt>
                      <c:pt idx="401">
                        <c:v>92.87999449679036</c:v>
                      </c:pt>
                      <c:pt idx="402">
                        <c:v>67.654822538545758</c:v>
                      </c:pt>
                      <c:pt idx="403">
                        <c:v>96.182699928658437</c:v>
                      </c:pt>
                      <c:pt idx="404">
                        <c:v>28.40562409539433</c:v>
                      </c:pt>
                      <c:pt idx="405">
                        <c:v>20.137189478548954</c:v>
                      </c:pt>
                      <c:pt idx="406">
                        <c:v>14.409014978070601</c:v>
                      </c:pt>
                      <c:pt idx="407">
                        <c:v>7.650616255796761</c:v>
                      </c:pt>
                      <c:pt idx="408">
                        <c:v>64.495726597680914</c:v>
                      </c:pt>
                      <c:pt idx="409">
                        <c:v>85.122931692323078</c:v>
                      </c:pt>
                      <c:pt idx="410">
                        <c:v>70.749231968472486</c:v>
                      </c:pt>
                      <c:pt idx="411">
                        <c:v>27.397188048859427</c:v>
                      </c:pt>
                      <c:pt idx="412">
                        <c:v>8.8899078780045038</c:v>
                      </c:pt>
                      <c:pt idx="413">
                        <c:v>60.35613374800112</c:v>
                      </c:pt>
                      <c:pt idx="414">
                        <c:v>40.593286471570657</c:v>
                      </c:pt>
                      <c:pt idx="415">
                        <c:v>317.51407846926315</c:v>
                      </c:pt>
                      <c:pt idx="416">
                        <c:v>19.353582012001151</c:v>
                      </c:pt>
                      <c:pt idx="417">
                        <c:v>44.962129369247755</c:v>
                      </c:pt>
                      <c:pt idx="418">
                        <c:v>29.63303047147707</c:v>
                      </c:pt>
                      <c:pt idx="419">
                        <c:v>20.787446520884242</c:v>
                      </c:pt>
                      <c:pt idx="420">
                        <c:v>129.9022489541031</c:v>
                      </c:pt>
                      <c:pt idx="421">
                        <c:v>31.168025658035752</c:v>
                      </c:pt>
                      <c:pt idx="422">
                        <c:v>88.370846686869243</c:v>
                      </c:pt>
                      <c:pt idx="423">
                        <c:v>111.76091265215625</c:v>
                      </c:pt>
                      <c:pt idx="424">
                        <c:v>84.49807971082862</c:v>
                      </c:pt>
                      <c:pt idx="425">
                        <c:v>11.699961430339899</c:v>
                      </c:pt>
                      <c:pt idx="426">
                        <c:v>11.504227449407463</c:v>
                      </c:pt>
                      <c:pt idx="427">
                        <c:v>81.201088741619358</c:v>
                      </c:pt>
                      <c:pt idx="428">
                        <c:v>137.04018550529639</c:v>
                      </c:pt>
                      <c:pt idx="429">
                        <c:v>75.82279651796668</c:v>
                      </c:pt>
                      <c:pt idx="430">
                        <c:v>71.210316695614878</c:v>
                      </c:pt>
                      <c:pt idx="431">
                        <c:v>34.53932388555566</c:v>
                      </c:pt>
                      <c:pt idx="432">
                        <c:v>11.705774542132479</c:v>
                      </c:pt>
                      <c:pt idx="433">
                        <c:v>74.277128909083501</c:v>
                      </c:pt>
                      <c:pt idx="434">
                        <c:v>11.274078332516579</c:v>
                      </c:pt>
                      <c:pt idx="435">
                        <c:v>58.588670964119721</c:v>
                      </c:pt>
                      <c:pt idx="436">
                        <c:v>23.863873549995272</c:v>
                      </c:pt>
                      <c:pt idx="437">
                        <c:v>12.527889462641561</c:v>
                      </c:pt>
                      <c:pt idx="438">
                        <c:v>12.793901061391978</c:v>
                      </c:pt>
                      <c:pt idx="439">
                        <c:v>48.995775480609872</c:v>
                      </c:pt>
                      <c:pt idx="440">
                        <c:v>11.793909755041655</c:v>
                      </c:pt>
                      <c:pt idx="441">
                        <c:v>11.442690298035741</c:v>
                      </c:pt>
                      <c:pt idx="442">
                        <c:v>12.539054797071584</c:v>
                      </c:pt>
                      <c:pt idx="443">
                        <c:v>57.48250755268235</c:v>
                      </c:pt>
                      <c:pt idx="444">
                        <c:v>28.788436875954542</c:v>
                      </c:pt>
                      <c:pt idx="445">
                        <c:v>49.992806922786272</c:v>
                      </c:pt>
                      <c:pt idx="446">
                        <c:v>63.046171881302811</c:v>
                      </c:pt>
                      <c:pt idx="447">
                        <c:v>9.7801571366180866</c:v>
                      </c:pt>
                      <c:pt idx="448">
                        <c:v>19.227333493403627</c:v>
                      </c:pt>
                      <c:pt idx="449">
                        <c:v>109.72797737783613</c:v>
                      </c:pt>
                      <c:pt idx="450">
                        <c:v>136.15951331645422</c:v>
                      </c:pt>
                      <c:pt idx="451">
                        <c:v>108.28126198761714</c:v>
                      </c:pt>
                      <c:pt idx="452">
                        <c:v>155.02340671102095</c:v>
                      </c:pt>
                      <c:pt idx="453">
                        <c:v>128.89906545666051</c:v>
                      </c:pt>
                      <c:pt idx="454">
                        <c:v>67.29873916179119</c:v>
                      </c:pt>
                      <c:pt idx="455">
                        <c:v>69.746611574525204</c:v>
                      </c:pt>
                      <c:pt idx="456">
                        <c:v>9.6582875862025777</c:v>
                      </c:pt>
                      <c:pt idx="457">
                        <c:v>10.196081578210125</c:v>
                      </c:pt>
                      <c:pt idx="458">
                        <c:v>8.7712095803889554</c:v>
                      </c:pt>
                      <c:pt idx="459">
                        <c:v>18.926659336401872</c:v>
                      </c:pt>
                      <c:pt idx="460">
                        <c:v>17.862248925906862</c:v>
                      </c:pt>
                      <c:pt idx="461">
                        <c:v>27.93765998628546</c:v>
                      </c:pt>
                      <c:pt idx="462">
                        <c:v>9.941127401632043</c:v>
                      </c:pt>
                      <c:pt idx="463">
                        <c:v>44.481173116742099</c:v>
                      </c:pt>
                      <c:pt idx="464">
                        <c:v>17.616228715599831</c:v>
                      </c:pt>
                      <c:pt idx="465">
                        <c:v>8.5417309180360554</c:v>
                      </c:pt>
                      <c:pt idx="466">
                        <c:v>44.695999142086691</c:v>
                      </c:pt>
                      <c:pt idx="467">
                        <c:v>9.6000425264819498</c:v>
                      </c:pt>
                      <c:pt idx="468">
                        <c:v>9.2559382550284486</c:v>
                      </c:pt>
                      <c:pt idx="469">
                        <c:v>9.3965437827785117</c:v>
                      </c:pt>
                      <c:pt idx="470">
                        <c:v>9.1785510849443597</c:v>
                      </c:pt>
                      <c:pt idx="471">
                        <c:v>9.4540357150365253</c:v>
                      </c:pt>
                      <c:pt idx="472">
                        <c:v>9.2082715446439583</c:v>
                      </c:pt>
                      <c:pt idx="473">
                        <c:v>10.738741253899162</c:v>
                      </c:pt>
                      <c:pt idx="474">
                        <c:v>23.600675020696055</c:v>
                      </c:pt>
                      <c:pt idx="475">
                        <c:v>9.8729902866842583</c:v>
                      </c:pt>
                      <c:pt idx="476">
                        <c:v>20.11728453286565</c:v>
                      </c:pt>
                      <c:pt idx="477">
                        <c:v>46.056612722604577</c:v>
                      </c:pt>
                      <c:pt idx="478">
                        <c:v>19.587104995532648</c:v>
                      </c:pt>
                      <c:pt idx="479">
                        <c:v>51.199505465988508</c:v>
                      </c:pt>
                      <c:pt idx="480">
                        <c:v>9.8065141339272888</c:v>
                      </c:pt>
                      <c:pt idx="481">
                        <c:v>123.40113578903006</c:v>
                      </c:pt>
                      <c:pt idx="482">
                        <c:v>78.422932521827619</c:v>
                      </c:pt>
                    </c:numCache>
                  </c:numRef>
                </c:val>
                <c:smooth val="0"/>
                <c:extLst xmlns:c15="http://schemas.microsoft.com/office/drawing/2012/chart">
                  <c:ext xmlns:c16="http://schemas.microsoft.com/office/drawing/2014/chart" uri="{C3380CC4-5D6E-409C-BE32-E72D297353CC}">
                    <c16:uniqueId val="{0000000B-916E-47F1-8F7A-C61EB15C041B}"/>
                  </c:ext>
                </c:extLst>
              </c15:ser>
            </c15:filteredLineSeries>
          </c:ext>
        </c:extLst>
      </c:lineChart>
      <c:dateAx>
        <c:axId val="989783775"/>
        <c:scaling>
          <c:orientation val="minMax"/>
        </c:scaling>
        <c:delete val="0"/>
        <c:axPos val="b"/>
        <c:numFmt formatCode="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89784735"/>
        <c:crosses val="autoZero"/>
        <c:auto val="1"/>
        <c:lblOffset val="100"/>
        <c:baseTimeUnit val="months"/>
        <c:majorUnit val="12"/>
        <c:majorTimeUnit val="months"/>
      </c:dateAx>
      <c:valAx>
        <c:axId val="989784735"/>
        <c:scaling>
          <c:orientation val="minMax"/>
          <c:max val="6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8978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59303764601967"/>
          <c:y val="5.8964285714285712E-2"/>
          <c:w val="0.57008129748737657"/>
          <c:h val="0.66567550025241462"/>
        </c:manualLayout>
      </c:layout>
      <c:barChart>
        <c:barDir val="col"/>
        <c:grouping val="stacked"/>
        <c:varyColors val="0"/>
        <c:ser>
          <c:idx val="0"/>
          <c:order val="0"/>
          <c:tx>
            <c:strRef>
              <c:f>'CM-Liquidity'!$C$19</c:f>
              <c:strCache>
                <c:ptCount val="1"/>
                <c:pt idx="0">
                  <c:v>Industrial &amp; logistics</c:v>
                </c:pt>
              </c:strCache>
            </c:strRef>
          </c:tx>
          <c:spPr>
            <a:solidFill>
              <a:srgbClr val="D1B9A7"/>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'CM-Liquidity'!$B$20:$B$22</c:f>
              <c:strCache>
                <c:ptCount val="3"/>
                <c:pt idx="0">
                  <c:v>Americas</c:v>
                </c:pt>
                <c:pt idx="1">
                  <c:v>Europe</c:v>
                </c:pt>
                <c:pt idx="2">
                  <c:v>Asia</c:v>
                </c:pt>
              </c:strCache>
            </c:strRef>
          </c:cat>
          <c:val>
            <c:numRef>
              <c:f>'CM-Liquidity'!$C$20:$C$22</c:f>
              <c:numCache>
                <c:formatCode>0.0%</c:formatCode>
                <c:ptCount val="3"/>
                <c:pt idx="0" formatCode="0.00%">
                  <c:v>0.33600000000000002</c:v>
                </c:pt>
                <c:pt idx="1">
                  <c:v>0.30299999999999999</c:v>
                </c:pt>
                <c:pt idx="2">
                  <c:v>0.374</c:v>
                </c:pt>
              </c:numCache>
            </c:numRef>
          </c:val>
          <c:extLst>
            <c:ext xmlns:c16="http://schemas.microsoft.com/office/drawing/2014/chart" uri="{C3380CC4-5D6E-409C-BE32-E72D297353CC}">
              <c16:uniqueId val="{00000000-FB0B-4321-A175-7433525C67A6}"/>
            </c:ext>
          </c:extLst>
        </c:ser>
        <c:ser>
          <c:idx val="1"/>
          <c:order val="1"/>
          <c:tx>
            <c:strRef>
              <c:f>'CM-Liquidity'!$D$19</c:f>
              <c:strCache>
                <c:ptCount val="1"/>
                <c:pt idx="0">
                  <c:v>Living / multi-housing</c:v>
                </c:pt>
              </c:strCache>
            </c:strRef>
          </c:tx>
          <c:spPr>
            <a:solidFill>
              <a:srgbClr val="0C7BA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'CM-Liquidity'!$B$20:$B$22</c:f>
              <c:strCache>
                <c:ptCount val="3"/>
                <c:pt idx="0">
                  <c:v>Americas</c:v>
                </c:pt>
                <c:pt idx="1">
                  <c:v>Europe</c:v>
                </c:pt>
                <c:pt idx="2">
                  <c:v>Asia</c:v>
                </c:pt>
              </c:strCache>
            </c:strRef>
          </c:cat>
          <c:val>
            <c:numRef>
              <c:f>'CM-Liquidity'!$D$20:$D$22</c:f>
              <c:numCache>
                <c:formatCode>0.0%</c:formatCode>
                <c:ptCount val="3"/>
                <c:pt idx="0" formatCode="0.00%">
                  <c:v>0.29199999999999998</c:v>
                </c:pt>
                <c:pt idx="1">
                  <c:v>0.17100000000000001</c:v>
                </c:pt>
                <c:pt idx="2">
                  <c:v>0.156</c:v>
                </c:pt>
              </c:numCache>
            </c:numRef>
          </c:val>
          <c:extLst>
            <c:ext xmlns:c16="http://schemas.microsoft.com/office/drawing/2014/chart" uri="{C3380CC4-5D6E-409C-BE32-E72D297353CC}">
              <c16:uniqueId val="{00000001-FB0B-4321-A175-7433525C67A6}"/>
            </c:ext>
          </c:extLst>
        </c:ser>
        <c:ser>
          <c:idx val="2"/>
          <c:order val="2"/>
          <c:tx>
            <c:strRef>
              <c:f>'CM-Liquidity'!$E$19</c:f>
              <c:strCache>
                <c:ptCount val="1"/>
                <c:pt idx="0">
                  <c:v>Office</c:v>
                </c:pt>
              </c:strCache>
            </c:strRef>
          </c:tx>
          <c:spPr>
            <a:solidFill>
              <a:srgbClr val="95C6D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'CM-Liquidity'!$B$20:$B$22</c:f>
              <c:strCache>
                <c:ptCount val="3"/>
                <c:pt idx="0">
                  <c:v>Americas</c:v>
                </c:pt>
                <c:pt idx="1">
                  <c:v>Europe</c:v>
                </c:pt>
                <c:pt idx="2">
                  <c:v>Asia</c:v>
                </c:pt>
              </c:strCache>
            </c:strRef>
          </c:cat>
          <c:val>
            <c:numRef>
              <c:f>'CM-Liquidity'!$E$20:$E$22</c:f>
              <c:numCache>
                <c:formatCode>0.0%</c:formatCode>
                <c:ptCount val="3"/>
                <c:pt idx="0" formatCode="0.00%">
                  <c:v>0.18</c:v>
                </c:pt>
                <c:pt idx="1">
                  <c:v>0.33700000000000002</c:v>
                </c:pt>
                <c:pt idx="2">
                  <c:v>0.379</c:v>
                </c:pt>
              </c:numCache>
            </c:numRef>
          </c:val>
          <c:extLst>
            <c:ext xmlns:c16="http://schemas.microsoft.com/office/drawing/2014/chart" uri="{C3380CC4-5D6E-409C-BE32-E72D297353CC}">
              <c16:uniqueId val="{00000002-FB0B-4321-A175-7433525C67A6}"/>
            </c:ext>
          </c:extLst>
        </c:ser>
        <c:ser>
          <c:idx val="3"/>
          <c:order val="3"/>
          <c:tx>
            <c:strRef>
              <c:f>'CM-Liquidity'!$F$19</c:f>
              <c:strCache>
                <c:ptCount val="1"/>
                <c:pt idx="0">
                  <c:v>Retail</c:v>
                </c:pt>
              </c:strCache>
            </c:strRef>
          </c:tx>
          <c:spPr>
            <a:solidFill>
              <a:srgbClr val="91599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'CM-Liquidity'!$B$20:$B$22</c:f>
              <c:strCache>
                <c:ptCount val="3"/>
                <c:pt idx="0">
                  <c:v>Americas</c:v>
                </c:pt>
                <c:pt idx="1">
                  <c:v>Europe</c:v>
                </c:pt>
                <c:pt idx="2">
                  <c:v>Asia</c:v>
                </c:pt>
              </c:strCache>
            </c:strRef>
          </c:cat>
          <c:val>
            <c:numRef>
              <c:f>'CM-Liquidity'!$F$20:$F$22</c:f>
              <c:numCache>
                <c:formatCode>0.0%</c:formatCode>
                <c:ptCount val="3"/>
                <c:pt idx="0" formatCode="0.00%">
                  <c:v>0.106</c:v>
                </c:pt>
                <c:pt idx="1">
                  <c:v>0.14699999999999999</c:v>
                </c:pt>
                <c:pt idx="2">
                  <c:v>6.6000000000000003E-2</c:v>
                </c:pt>
              </c:numCache>
            </c:numRef>
          </c:val>
          <c:extLst>
            <c:ext xmlns:c16="http://schemas.microsoft.com/office/drawing/2014/chart" uri="{C3380CC4-5D6E-409C-BE32-E72D297353CC}">
              <c16:uniqueId val="{00000003-FB0B-4321-A175-7433525C67A6}"/>
            </c:ext>
          </c:extLst>
        </c:ser>
        <c:ser>
          <c:idx val="4"/>
          <c:order val="4"/>
          <c:tx>
            <c:strRef>
              <c:f>'CM-Liquidity'!$G$19</c:f>
              <c:strCache>
                <c:ptCount val="1"/>
                <c:pt idx="0">
                  <c:v>Hotels</c:v>
                </c:pt>
              </c:strCache>
            </c:strRef>
          </c:tx>
          <c:spPr>
            <a:solidFill>
              <a:srgbClr val="A5C6A6"/>
            </a:solidFill>
            <a:ln>
              <a:noFill/>
            </a:ln>
            <a:effectLst/>
          </c:spPr>
          <c:invertIfNegative val="0"/>
          <c:cat>
            <c:strRef>
              <c:f>'CM-Liquidity'!$B$20:$B$22</c:f>
              <c:strCache>
                <c:ptCount val="3"/>
                <c:pt idx="0">
                  <c:v>Americas</c:v>
                </c:pt>
                <c:pt idx="1">
                  <c:v>Europe</c:v>
                </c:pt>
                <c:pt idx="2">
                  <c:v>Asia</c:v>
                </c:pt>
              </c:strCache>
            </c:strRef>
          </c:cat>
          <c:val>
            <c:numRef>
              <c:f>'CM-Liquidity'!$G$20:$G$22</c:f>
              <c:numCache>
                <c:formatCode>0.0%</c:formatCode>
                <c:ptCount val="3"/>
                <c:pt idx="0">
                  <c:v>0.01</c:v>
                </c:pt>
                <c:pt idx="1">
                  <c:v>0.02</c:v>
                </c:pt>
                <c:pt idx="2">
                  <c:v>0.01</c:v>
                </c:pt>
              </c:numCache>
            </c:numRef>
          </c:val>
          <c:extLst>
            <c:ext xmlns:c16="http://schemas.microsoft.com/office/drawing/2014/chart" uri="{C3380CC4-5D6E-409C-BE32-E72D297353CC}">
              <c16:uniqueId val="{00000004-FB0B-4321-A175-7433525C67A6}"/>
            </c:ext>
          </c:extLst>
        </c:ser>
        <c:ser>
          <c:idx val="5"/>
          <c:order val="5"/>
          <c:tx>
            <c:strRef>
              <c:f>'CM-Liquidity'!$H$19</c:f>
              <c:strCache>
                <c:ptCount val="1"/>
                <c:pt idx="0">
                  <c:v>Other*</c:v>
                </c:pt>
              </c:strCache>
            </c:strRef>
          </c:tx>
          <c:spPr>
            <a:solidFill>
              <a:srgbClr val="7D6F64"/>
            </a:solidFill>
            <a:ln>
              <a:noFill/>
            </a:ln>
            <a:effectLst/>
          </c:spPr>
          <c:invertIfNegative val="0"/>
          <c:cat>
            <c:strRef>
              <c:f>'CM-Liquidity'!$B$20:$B$22</c:f>
              <c:strCache>
                <c:ptCount val="3"/>
                <c:pt idx="0">
                  <c:v>Americas</c:v>
                </c:pt>
                <c:pt idx="1">
                  <c:v>Europe</c:v>
                </c:pt>
                <c:pt idx="2">
                  <c:v>Asia</c:v>
                </c:pt>
              </c:strCache>
            </c:strRef>
          </c:cat>
          <c:val>
            <c:numRef>
              <c:f>'CM-Liquidity'!$H$20:$H$22</c:f>
              <c:numCache>
                <c:formatCode>0.0%</c:formatCode>
                <c:ptCount val="3"/>
                <c:pt idx="0">
                  <c:v>7.5999999999999998E-2</c:v>
                </c:pt>
                <c:pt idx="1">
                  <c:v>2.1999999999999999E-2</c:v>
                </c:pt>
                <c:pt idx="2">
                  <c:v>1.4999999999999999E-2</c:v>
                </c:pt>
              </c:numCache>
            </c:numRef>
          </c:val>
          <c:extLst>
            <c:ext xmlns:c16="http://schemas.microsoft.com/office/drawing/2014/chart" uri="{C3380CC4-5D6E-409C-BE32-E72D297353CC}">
              <c16:uniqueId val="{00000005-FB0B-4321-A175-7433525C67A6}"/>
            </c:ext>
          </c:extLst>
        </c:ser>
        <c:dLbls>
          <c:showLegendKey val="0"/>
          <c:showVal val="0"/>
          <c:showCatName val="0"/>
          <c:showSerName val="0"/>
          <c:showPercent val="0"/>
          <c:showBubbleSize val="0"/>
        </c:dLbls>
        <c:gapWidth val="77"/>
        <c:overlap val="100"/>
        <c:axId val="1463780063"/>
        <c:axId val="1463781023"/>
      </c:barChart>
      <c:catAx>
        <c:axId val="1463780063"/>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63781023"/>
        <c:crosses val="autoZero"/>
        <c:auto val="1"/>
        <c:lblAlgn val="ctr"/>
        <c:lblOffset val="100"/>
        <c:noMultiLvlLbl val="0"/>
      </c:catAx>
      <c:valAx>
        <c:axId val="1463781023"/>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6378006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910740740740736E-2"/>
          <c:y val="0.11173664712795381"/>
          <c:w val="0.53856267668072"/>
          <c:h val="0.65931430910626321"/>
        </c:manualLayout>
      </c:layout>
      <c:lineChart>
        <c:grouping val="standard"/>
        <c:varyColors val="0"/>
        <c:ser>
          <c:idx val="1"/>
          <c:order val="1"/>
          <c:tx>
            <c:strRef>
              <c:f>'CM-bid intensity'!$K$1</c:f>
              <c:strCache>
                <c:ptCount val="1"/>
                <c:pt idx="0">
                  <c:v>Bid frequency index (LHS)</c:v>
                </c:pt>
              </c:strCache>
            </c:strRef>
          </c:tx>
          <c:spPr>
            <a:ln w="28575" cap="rnd">
              <a:solidFill>
                <a:schemeClr val="accent2"/>
              </a:solidFill>
              <a:round/>
            </a:ln>
            <a:effectLst/>
          </c:spPr>
          <c:marker>
            <c:symbol val="none"/>
          </c:marker>
          <c:cat>
            <c:numRef>
              <c:f>'CM-bid intensity'!$E$2:$E$70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'CM-bid intensity'!$G$2:$G$70</c:f>
              <c:numCache>
                <c:formatCode>0.0</c:formatCode>
                <c:ptCount val="69"/>
                <c:pt idx="0">
                  <c:v>101.935</c:v>
                </c:pt>
                <c:pt idx="1">
                  <c:v>101.4598</c:v>
                </c:pt>
                <c:pt idx="2">
                  <c:v>101.7912</c:v>
                </c:pt>
                <c:pt idx="3">
                  <c:v>103.30459999999999</c:v>
                </c:pt>
                <c:pt idx="4">
                  <c:v>105.235</c:v>
                </c:pt>
                <c:pt idx="5">
                  <c:v>105.1362</c:v>
                </c:pt>
                <c:pt idx="6">
                  <c:v>106.45659999999999</c:v>
                </c:pt>
                <c:pt idx="7">
                  <c:v>110.56780000000001</c:v>
                </c:pt>
                <c:pt idx="8">
                  <c:v>112.2214</c:v>
                </c:pt>
                <c:pt idx="9">
                  <c:v>112.081</c:v>
                </c:pt>
                <c:pt idx="10">
                  <c:v>114.6</c:v>
                </c:pt>
                <c:pt idx="11">
                  <c:v>112.3</c:v>
                </c:pt>
                <c:pt idx="12">
                  <c:v>112.1</c:v>
                </c:pt>
                <c:pt idx="13">
                  <c:v>105.8</c:v>
                </c:pt>
                <c:pt idx="14">
                  <c:v>101.5</c:v>
                </c:pt>
                <c:pt idx="15">
                  <c:v>97.7</c:v>
                </c:pt>
                <c:pt idx="16">
                  <c:v>83.3</c:v>
                </c:pt>
                <c:pt idx="17">
                  <c:v>86.6</c:v>
                </c:pt>
                <c:pt idx="18">
                  <c:v>87.6</c:v>
                </c:pt>
                <c:pt idx="19">
                  <c:v>91.3</c:v>
                </c:pt>
                <c:pt idx="20">
                  <c:v>103.8</c:v>
                </c:pt>
                <c:pt idx="21">
                  <c:v>111.8</c:v>
                </c:pt>
                <c:pt idx="22">
                  <c:v>111.7</c:v>
                </c:pt>
                <c:pt idx="23">
                  <c:v>112.4</c:v>
                </c:pt>
                <c:pt idx="24">
                  <c:v>115.2</c:v>
                </c:pt>
                <c:pt idx="25">
                  <c:v>113.9</c:v>
                </c:pt>
                <c:pt idx="26">
                  <c:v>113.4</c:v>
                </c:pt>
                <c:pt idx="27">
                  <c:v>113.9</c:v>
                </c:pt>
                <c:pt idx="28">
                  <c:v>119.3</c:v>
                </c:pt>
                <c:pt idx="29">
                  <c:v>119.2</c:v>
                </c:pt>
                <c:pt idx="30">
                  <c:v>117.9</c:v>
                </c:pt>
                <c:pt idx="31">
                  <c:v>120.9</c:v>
                </c:pt>
                <c:pt idx="32">
                  <c:v>120</c:v>
                </c:pt>
                <c:pt idx="33">
                  <c:v>116.4</c:v>
                </c:pt>
                <c:pt idx="34">
                  <c:v>110.7</c:v>
                </c:pt>
                <c:pt idx="35">
                  <c:v>107.8</c:v>
                </c:pt>
                <c:pt idx="36">
                  <c:v>106.7</c:v>
                </c:pt>
                <c:pt idx="37">
                  <c:v>103.1</c:v>
                </c:pt>
                <c:pt idx="38">
                  <c:v>100.3</c:v>
                </c:pt>
                <c:pt idx="39">
                  <c:v>98.2</c:v>
                </c:pt>
                <c:pt idx="40">
                  <c:v>100</c:v>
                </c:pt>
                <c:pt idx="41">
                  <c:v>98</c:v>
                </c:pt>
                <c:pt idx="42">
                  <c:v>97.9</c:v>
                </c:pt>
                <c:pt idx="43">
                  <c:v>98.9</c:v>
                </c:pt>
                <c:pt idx="44">
                  <c:v>98.8</c:v>
                </c:pt>
                <c:pt idx="45">
                  <c:v>101.4</c:v>
                </c:pt>
                <c:pt idx="46">
                  <c:v>99</c:v>
                </c:pt>
                <c:pt idx="47">
                  <c:v>103.9</c:v>
                </c:pt>
                <c:pt idx="48">
                  <c:v>107.3</c:v>
                </c:pt>
                <c:pt idx="49">
                  <c:v>106.6</c:v>
                </c:pt>
                <c:pt idx="50">
                  <c:v>110.6</c:v>
                </c:pt>
                <c:pt idx="51">
                  <c:v>110.4</c:v>
                </c:pt>
                <c:pt idx="52">
                  <c:v>116.2</c:v>
                </c:pt>
                <c:pt idx="53">
                  <c:v>115.8</c:v>
                </c:pt>
                <c:pt idx="54">
                  <c:v>115</c:v>
                </c:pt>
                <c:pt idx="55">
                  <c:v>113.9</c:v>
                </c:pt>
                <c:pt idx="56">
                  <c:v>112.8</c:v>
                </c:pt>
                <c:pt idx="57">
                  <c:v>110.5</c:v>
                </c:pt>
                <c:pt idx="58">
                  <c:v>109.2</c:v>
                </c:pt>
                <c:pt idx="59">
                  <c:v>110.2</c:v>
                </c:pt>
                <c:pt idx="60">
                  <c:v>110.8</c:v>
                </c:pt>
                <c:pt idx="61">
                  <c:v>111.2</c:v>
                </c:pt>
                <c:pt idx="62">
                  <c:v>114.9</c:v>
                </c:pt>
                <c:pt idx="63">
                  <c:v>123.0681707</c:v>
                </c:pt>
                <c:pt idx="64">
                  <c:v>126.9751237</c:v>
                </c:pt>
                <c:pt idx="65">
                  <c:v>127.0280241</c:v>
                </c:pt>
                <c:pt idx="66">
                  <c:v>126.2314947</c:v>
                </c:pt>
                <c:pt idx="67">
                  <c:v>126.338831</c:v>
                </c:pt>
                <c:pt idx="68">
                  <c:v>128.14672759999999</c:v>
                </c:pt>
              </c:numCache>
            </c:numRef>
          </c:val>
          <c:smooth val="0"/>
          <c:extLst>
            <c:ext xmlns:c16="http://schemas.microsoft.com/office/drawing/2014/chart" uri="{C3380CC4-5D6E-409C-BE32-E72D297353CC}">
              <c16:uniqueId val="{00000000-45DB-425B-929C-D4EBC359C578}"/>
            </c:ext>
          </c:extLst>
        </c:ser>
        <c:dLbls>
          <c:showLegendKey val="0"/>
          <c:showVal val="0"/>
          <c:showCatName val="0"/>
          <c:showSerName val="0"/>
          <c:showPercent val="0"/>
          <c:showBubbleSize val="0"/>
        </c:dLbls>
        <c:marker val="1"/>
        <c:smooth val="0"/>
        <c:axId val="1804588735"/>
        <c:axId val="1804574335"/>
      </c:lineChart>
      <c:lineChart>
        <c:grouping val="standard"/>
        <c:varyColors val="0"/>
        <c:ser>
          <c:idx val="0"/>
          <c:order val="0"/>
          <c:tx>
            <c:strRef>
              <c:f>'CM-bid intensity'!$J$1</c:f>
              <c:strCache>
                <c:ptCount val="1"/>
                <c:pt idx="0">
                  <c:v>Bid-ask spread index (RHS)</c:v>
                </c:pt>
              </c:strCache>
            </c:strRef>
          </c:tx>
          <c:spPr>
            <a:ln w="28575" cap="rnd">
              <a:solidFill>
                <a:srgbClr val="0C7BA1"/>
              </a:solidFill>
              <a:round/>
            </a:ln>
            <a:effectLst/>
          </c:spPr>
          <c:marker>
            <c:symbol val="none"/>
          </c:marker>
          <c:cat>
            <c:numRef>
              <c:f>'CM-bid intensity'!$E$2:$E$70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'CM-bid intensity'!$F$2:$F$70</c:f>
              <c:numCache>
                <c:formatCode>0.0</c:formatCode>
                <c:ptCount val="69"/>
                <c:pt idx="0">
                  <c:v>99.565759999999997</c:v>
                </c:pt>
                <c:pt idx="1">
                  <c:v>99.441540000000003</c:v>
                </c:pt>
                <c:pt idx="2">
                  <c:v>99.226380000000006</c:v>
                </c:pt>
                <c:pt idx="3">
                  <c:v>99.456810000000004</c:v>
                </c:pt>
                <c:pt idx="4">
                  <c:v>99.775840000000002</c:v>
                </c:pt>
                <c:pt idx="5">
                  <c:v>99.88279</c:v>
                </c:pt>
                <c:pt idx="6">
                  <c:v>100.04114</c:v>
                </c:pt>
                <c:pt idx="7">
                  <c:v>100.47338000000001</c:v>
                </c:pt>
                <c:pt idx="8">
                  <c:v>100.78296</c:v>
                </c:pt>
                <c:pt idx="9">
                  <c:v>100.35805999999999</c:v>
                </c:pt>
                <c:pt idx="10">
                  <c:v>100.2</c:v>
                </c:pt>
                <c:pt idx="11">
                  <c:v>100.3</c:v>
                </c:pt>
                <c:pt idx="12">
                  <c:v>100.1</c:v>
                </c:pt>
                <c:pt idx="13">
                  <c:v>99.9</c:v>
                </c:pt>
                <c:pt idx="14">
                  <c:v>99.8</c:v>
                </c:pt>
                <c:pt idx="15">
                  <c:v>99.7</c:v>
                </c:pt>
                <c:pt idx="16">
                  <c:v>99.6</c:v>
                </c:pt>
                <c:pt idx="17">
                  <c:v>99.5</c:v>
                </c:pt>
                <c:pt idx="18">
                  <c:v>99.1</c:v>
                </c:pt>
                <c:pt idx="19">
                  <c:v>98.6</c:v>
                </c:pt>
                <c:pt idx="20">
                  <c:v>99.2</c:v>
                </c:pt>
                <c:pt idx="21">
                  <c:v>100</c:v>
                </c:pt>
                <c:pt idx="22">
                  <c:v>100</c:v>
                </c:pt>
                <c:pt idx="23">
                  <c:v>100.1</c:v>
                </c:pt>
                <c:pt idx="24">
                  <c:v>100.4</c:v>
                </c:pt>
                <c:pt idx="25">
                  <c:v>101.1</c:v>
                </c:pt>
                <c:pt idx="26">
                  <c:v>101</c:v>
                </c:pt>
                <c:pt idx="27">
                  <c:v>101.5</c:v>
                </c:pt>
                <c:pt idx="28">
                  <c:v>102.4</c:v>
                </c:pt>
                <c:pt idx="29">
                  <c:v>103.4</c:v>
                </c:pt>
                <c:pt idx="30">
                  <c:v>103.8</c:v>
                </c:pt>
                <c:pt idx="31">
                  <c:v>104.1</c:v>
                </c:pt>
                <c:pt idx="32">
                  <c:v>104.3</c:v>
                </c:pt>
                <c:pt idx="33">
                  <c:v>104.3</c:v>
                </c:pt>
                <c:pt idx="34">
                  <c:v>104.4</c:v>
                </c:pt>
                <c:pt idx="35">
                  <c:v>104.1</c:v>
                </c:pt>
                <c:pt idx="36">
                  <c:v>104.2</c:v>
                </c:pt>
                <c:pt idx="37">
                  <c:v>104</c:v>
                </c:pt>
                <c:pt idx="38">
                  <c:v>103.7</c:v>
                </c:pt>
                <c:pt idx="39">
                  <c:v>103.1</c:v>
                </c:pt>
                <c:pt idx="40">
                  <c:v>102.4</c:v>
                </c:pt>
                <c:pt idx="41">
                  <c:v>101.7</c:v>
                </c:pt>
                <c:pt idx="42">
                  <c:v>100.8</c:v>
                </c:pt>
                <c:pt idx="43">
                  <c:v>99.8</c:v>
                </c:pt>
                <c:pt idx="44">
                  <c:v>98.8</c:v>
                </c:pt>
                <c:pt idx="45">
                  <c:v>97.9</c:v>
                </c:pt>
                <c:pt idx="46">
                  <c:v>96.9</c:v>
                </c:pt>
                <c:pt idx="47">
                  <c:v>96</c:v>
                </c:pt>
                <c:pt idx="48">
                  <c:v>95.5</c:v>
                </c:pt>
                <c:pt idx="49">
                  <c:v>95.4</c:v>
                </c:pt>
                <c:pt idx="50">
                  <c:v>94.9</c:v>
                </c:pt>
                <c:pt idx="51">
                  <c:v>95</c:v>
                </c:pt>
                <c:pt idx="52">
                  <c:v>95.3</c:v>
                </c:pt>
                <c:pt idx="53">
                  <c:v>95.7</c:v>
                </c:pt>
                <c:pt idx="54">
                  <c:v>95.5</c:v>
                </c:pt>
                <c:pt idx="55">
                  <c:v>95.7</c:v>
                </c:pt>
                <c:pt idx="56">
                  <c:v>95.5</c:v>
                </c:pt>
                <c:pt idx="57">
                  <c:v>95.3</c:v>
                </c:pt>
                <c:pt idx="58">
                  <c:v>95</c:v>
                </c:pt>
                <c:pt idx="59">
                  <c:v>95</c:v>
                </c:pt>
                <c:pt idx="60">
                  <c:v>95.4</c:v>
                </c:pt>
                <c:pt idx="61">
                  <c:v>95.2</c:v>
                </c:pt>
                <c:pt idx="62">
                  <c:v>95.7</c:v>
                </c:pt>
                <c:pt idx="63">
                  <c:v>96.757817380000006</c:v>
                </c:pt>
                <c:pt idx="64">
                  <c:v>97.259116000000006</c:v>
                </c:pt>
                <c:pt idx="65">
                  <c:v>97.876514700000001</c:v>
                </c:pt>
                <c:pt idx="66">
                  <c:v>98.074924240000001</c:v>
                </c:pt>
                <c:pt idx="67">
                  <c:v>97.925069010000001</c:v>
                </c:pt>
                <c:pt idx="68">
                  <c:v>98.420788939999994</c:v>
                </c:pt>
              </c:numCache>
            </c:numRef>
          </c:val>
          <c:smooth val="0"/>
          <c:extLst>
            <c:ext xmlns:c16="http://schemas.microsoft.com/office/drawing/2014/chart" uri="{C3380CC4-5D6E-409C-BE32-E72D297353CC}">
              <c16:uniqueId val="{00000001-45DB-425B-929C-D4EBC359C578}"/>
            </c:ext>
          </c:extLst>
        </c:ser>
        <c:dLbls>
          <c:showLegendKey val="0"/>
          <c:showVal val="0"/>
          <c:showCatName val="0"/>
          <c:showSerName val="0"/>
          <c:showPercent val="0"/>
          <c:showBubbleSize val="0"/>
        </c:dLbls>
        <c:marker val="1"/>
        <c:smooth val="0"/>
        <c:axId val="1804579615"/>
        <c:axId val="1804582015"/>
      </c:lineChart>
      <c:dateAx>
        <c:axId val="1804588735"/>
        <c:scaling>
          <c:orientation val="minMax"/>
        </c:scaling>
        <c:delete val="0"/>
        <c:axPos val="b"/>
        <c:numFmt formatCode="yyyy" sourceLinked="0"/>
        <c:majorTickMark val="none"/>
        <c:minorTickMark val="none"/>
        <c:tickLblPos val="low"/>
        <c:spPr>
          <a:noFill/>
          <a:ln w="9525" cap="flat" cmpd="sng" algn="ctr">
            <a:solidFill>
              <a:srgbClr val="667578"/>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04574335"/>
        <c:crossesAt val="100"/>
        <c:auto val="1"/>
        <c:lblOffset val="100"/>
        <c:baseTimeUnit val="months"/>
        <c:majorUnit val="12"/>
        <c:majorTimeUnit val="months"/>
      </c:dateAx>
      <c:valAx>
        <c:axId val="1804574335"/>
        <c:scaling>
          <c:orientation val="minMax"/>
          <c:max val="130"/>
          <c:min val="80"/>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04588735"/>
        <c:crosses val="autoZero"/>
        <c:crossBetween val="between"/>
      </c:valAx>
      <c:valAx>
        <c:axId val="1804582015"/>
        <c:scaling>
          <c:orientation val="minMax"/>
          <c:max val="115"/>
          <c:min val="9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04579615"/>
        <c:crosses val="max"/>
        <c:crossBetween val="between"/>
        <c:majorUnit val="5"/>
      </c:valAx>
      <c:dateAx>
        <c:axId val="1804579615"/>
        <c:scaling>
          <c:orientation val="minMax"/>
        </c:scaling>
        <c:delete val="1"/>
        <c:axPos val="b"/>
        <c:numFmt formatCode="mmm\-yy" sourceLinked="1"/>
        <c:majorTickMark val="out"/>
        <c:minorTickMark val="none"/>
        <c:tickLblPos val="nextTo"/>
        <c:crossAx val="1804582015"/>
        <c:crosses val="autoZero"/>
        <c:auto val="1"/>
        <c:lblOffset val="100"/>
        <c:baseTimeUnit val="months"/>
      </c:dateAx>
      <c:spPr>
        <a:noFill/>
        <a:ln>
          <a:noFill/>
        </a:ln>
        <a:effectLst/>
      </c:spPr>
    </c:plotArea>
    <c:legend>
      <c:legendPos val="r"/>
      <c:layout>
        <c:manualLayout>
          <c:xMode val="edge"/>
          <c:yMode val="edge"/>
          <c:x val="0.69539443557512826"/>
          <c:y val="0.31332275745714488"/>
          <c:w val="0.28086406006204961"/>
          <c:h val="0.37335403325391636"/>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39850094048884E-2"/>
          <c:y val="3.4955400689856295E-2"/>
          <c:w val="0.9279971615857967"/>
          <c:h val="0.79841111815046106"/>
        </c:manualLayout>
      </c:layout>
      <c:barChart>
        <c:barDir val="col"/>
        <c:grouping val="stacked"/>
        <c:varyColors val="0"/>
        <c:ser>
          <c:idx val="0"/>
          <c:order val="0"/>
          <c:tx>
            <c:strRef>
              <c:f>Sheet1!$B$1</c:f>
              <c:strCache>
                <c:ptCount val="1"/>
                <c:pt idx="0">
                  <c:v>Americas</c:v>
                </c:pt>
              </c:strCache>
            </c:strRef>
          </c:tx>
          <c:spPr>
            <a:solidFill>
              <a:schemeClr val="tx2"/>
            </a:solidFill>
            <a:ln>
              <a:solidFill>
                <a:schemeClr val="bg1"/>
              </a:solidFill>
            </a:ln>
            <a:effectLst/>
          </c:spPr>
          <c:invertIfNegative val="0"/>
          <c:cat>
            <c:strRef>
              <c:f>Sheet1!$A$2:$A$22</c:f>
              <c:strCache>
                <c:ptCount val="21"/>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9">
                  <c:v>Q1 2024</c:v>
                </c:pt>
                <c:pt idx="20">
                  <c:v>Q1 2025</c:v>
                </c:pt>
              </c:strCache>
            </c:strRef>
          </c:cat>
          <c:val>
            <c:numRef>
              <c:f>Sheet1!$B$2:$B$22</c:f>
              <c:numCache>
                <c:formatCode>0</c:formatCode>
                <c:ptCount val="21"/>
                <c:pt idx="0">
                  <c:v>402.45469833601442</c:v>
                </c:pt>
                <c:pt idx="1">
                  <c:v>164.38280888364878</c:v>
                </c:pt>
                <c:pt idx="2">
                  <c:v>67.467323721523371</c:v>
                </c:pt>
                <c:pt idx="3">
                  <c:v>153.3921115735283</c:v>
                </c:pt>
                <c:pt idx="4">
                  <c:v>224.17820573663855</c:v>
                </c:pt>
                <c:pt idx="5">
                  <c:v>281.18228668120366</c:v>
                </c:pt>
                <c:pt idx="6">
                  <c:v>340.44292674149261</c:v>
                </c:pt>
                <c:pt idx="7">
                  <c:v>405.80249607549774</c:v>
                </c:pt>
                <c:pt idx="8">
                  <c:v>468.6901380748414</c:v>
                </c:pt>
                <c:pt idx="9">
                  <c:v>463.6605719422364</c:v>
                </c:pt>
                <c:pt idx="10">
                  <c:v>442.83464140355852</c:v>
                </c:pt>
                <c:pt idx="11">
                  <c:v>471.72914090654518</c:v>
                </c:pt>
                <c:pt idx="12">
                  <c:v>554.97855506095766</c:v>
                </c:pt>
                <c:pt idx="13">
                  <c:v>382.68433225866062</c:v>
                </c:pt>
                <c:pt idx="14">
                  <c:v>736.66887618579335</c:v>
                </c:pt>
                <c:pt idx="15">
                  <c:v>657.45187050915263</c:v>
                </c:pt>
                <c:pt idx="16">
                  <c:v>337.66796100985277</c:v>
                </c:pt>
                <c:pt idx="17">
                  <c:v>377.21484691647788</c:v>
                </c:pt>
                <c:pt idx="19">
                  <c:v>68.381441898862477</c:v>
                </c:pt>
                <c:pt idx="20">
                  <c:v>93.46668806895434</c:v>
                </c:pt>
              </c:numCache>
            </c:numRef>
          </c:val>
          <c:extLst>
            <c:ext xmlns:c16="http://schemas.microsoft.com/office/drawing/2014/chart" uri="{C3380CC4-5D6E-409C-BE32-E72D297353CC}">
              <c16:uniqueId val="{00000000-86CD-4D4F-9D59-9CE0CA671F15}"/>
            </c:ext>
          </c:extLst>
        </c:ser>
        <c:ser>
          <c:idx val="1"/>
          <c:order val="1"/>
          <c:tx>
            <c:strRef>
              <c:f>Sheet1!$C$1</c:f>
              <c:strCache>
                <c:ptCount val="1"/>
                <c:pt idx="0">
                  <c:v>EMEA</c:v>
                </c:pt>
              </c:strCache>
            </c:strRef>
          </c:tx>
          <c:spPr>
            <a:solidFill>
              <a:schemeClr val="accent3"/>
            </a:solidFill>
            <a:ln>
              <a:solidFill>
                <a:schemeClr val="bg1"/>
              </a:solidFill>
            </a:ln>
            <a:effectLst/>
          </c:spPr>
          <c:invertIfNegative val="0"/>
          <c:cat>
            <c:strRef>
              <c:f>Sheet1!$A$2:$A$22</c:f>
              <c:strCache>
                <c:ptCount val="21"/>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9">
                  <c:v>Q1 2024</c:v>
                </c:pt>
                <c:pt idx="20">
                  <c:v>Q1 2025</c:v>
                </c:pt>
              </c:strCache>
            </c:strRef>
          </c:cat>
          <c:val>
            <c:numRef>
              <c:f>Sheet1!$C$2:$C$22</c:f>
              <c:numCache>
                <c:formatCode>0</c:formatCode>
                <c:ptCount val="21"/>
                <c:pt idx="0">
                  <c:v>340.43254730385524</c:v>
                </c:pt>
                <c:pt idx="1">
                  <c:v>184.35157103309672</c:v>
                </c:pt>
                <c:pt idx="2">
                  <c:v>108.5523005194397</c:v>
                </c:pt>
                <c:pt idx="3">
                  <c:v>154.34314709799753</c:v>
                </c:pt>
                <c:pt idx="4">
                  <c:v>188.37247113737152</c:v>
                </c:pt>
                <c:pt idx="5">
                  <c:v>192.3641548339518</c:v>
                </c:pt>
                <c:pt idx="6">
                  <c:v>254.80806766809522</c:v>
                </c:pt>
                <c:pt idx="7">
                  <c:v>311.46312374406324</c:v>
                </c:pt>
                <c:pt idx="8">
                  <c:v>300.92220731636132</c:v>
                </c:pt>
                <c:pt idx="9">
                  <c:v>277.06502481745463</c:v>
                </c:pt>
                <c:pt idx="10">
                  <c:v>326.3403038050534</c:v>
                </c:pt>
                <c:pt idx="11">
                  <c:v>345.25517349655036</c:v>
                </c:pt>
                <c:pt idx="12">
                  <c:v>335.51664039887248</c:v>
                </c:pt>
                <c:pt idx="13">
                  <c:v>284.2023904730143</c:v>
                </c:pt>
                <c:pt idx="14">
                  <c:v>360.47636864753508</c:v>
                </c:pt>
                <c:pt idx="15">
                  <c:v>286.67004213653928</c:v>
                </c:pt>
                <c:pt idx="16">
                  <c:v>170.36280499167941</c:v>
                </c:pt>
                <c:pt idx="17">
                  <c:v>203.97002301996082</c:v>
                </c:pt>
                <c:pt idx="19">
                  <c:v>39.144049359318124</c:v>
                </c:pt>
                <c:pt idx="20">
                  <c:v>55.134344914249148</c:v>
                </c:pt>
              </c:numCache>
            </c:numRef>
          </c:val>
          <c:extLst>
            <c:ext xmlns:c16="http://schemas.microsoft.com/office/drawing/2014/chart" uri="{C3380CC4-5D6E-409C-BE32-E72D297353CC}">
              <c16:uniqueId val="{00000001-86CD-4D4F-9D59-9CE0CA671F15}"/>
            </c:ext>
          </c:extLst>
        </c:ser>
        <c:ser>
          <c:idx val="2"/>
          <c:order val="2"/>
          <c:tx>
            <c:strRef>
              <c:f>Sheet1!$D$1</c:f>
              <c:strCache>
                <c:ptCount val="1"/>
                <c:pt idx="0">
                  <c:v>Asia Pacific</c:v>
                </c:pt>
              </c:strCache>
            </c:strRef>
          </c:tx>
          <c:spPr>
            <a:solidFill>
              <a:schemeClr val="accent4"/>
            </a:solidFill>
            <a:ln>
              <a:solidFill>
                <a:schemeClr val="bg1"/>
              </a:solidFill>
            </a:ln>
            <a:effectLst/>
          </c:spPr>
          <c:invertIfNegative val="0"/>
          <c:dLbls>
            <c:dLbl>
              <c:idx val="0"/>
              <c:layout>
                <c:manualLayout>
                  <c:x val="-1.1544249745572008E-3"/>
                  <c:y val="-6.0204945646162092E-2"/>
                </c:manualLayout>
              </c:layout>
              <c:tx>
                <c:rich>
                  <a:bodyPr/>
                  <a:lstStyle/>
                  <a:p>
                    <a:fld id="{8DFCA88F-09AE-45C4-B928-C22A1425C58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6CD-4D4F-9D59-9CE0CA671F15}"/>
                </c:ext>
              </c:extLst>
            </c:dLbl>
            <c:dLbl>
              <c:idx val="1"/>
              <c:layout>
                <c:manualLayout>
                  <c:x val="0"/>
                  <c:y val="-4.7698836496012802E-2"/>
                </c:manualLayout>
              </c:layout>
              <c:tx>
                <c:rich>
                  <a:bodyPr/>
                  <a:lstStyle/>
                  <a:p>
                    <a:fld id="{D55718E6-580A-4F18-A39D-01B723E7173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6CD-4D4F-9D59-9CE0CA671F15}"/>
                </c:ext>
              </c:extLst>
            </c:dLbl>
            <c:dLbl>
              <c:idx val="2"/>
              <c:layout>
                <c:manualLayout>
                  <c:x val="0"/>
                  <c:y val="-4.1774318440080144E-2"/>
                </c:manualLayout>
              </c:layout>
              <c:tx>
                <c:rich>
                  <a:bodyPr/>
                  <a:lstStyle/>
                  <a:p>
                    <a:fld id="{3FBD86BB-3FE2-435D-8CBB-E0A92177AAF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6CD-4D4F-9D59-9CE0CA671F15}"/>
                </c:ext>
              </c:extLst>
            </c:dLbl>
            <c:dLbl>
              <c:idx val="3"/>
              <c:layout>
                <c:manualLayout>
                  <c:x val="0"/>
                  <c:y val="-5.258193300550075E-2"/>
                </c:manualLayout>
              </c:layout>
              <c:tx>
                <c:rich>
                  <a:bodyPr/>
                  <a:lstStyle/>
                  <a:p>
                    <a:fld id="{8AEF6A4D-8D38-40D1-9F59-36A67FC483A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6CD-4D4F-9D59-9CE0CA671F15}"/>
                </c:ext>
              </c:extLst>
            </c:dLbl>
            <c:dLbl>
              <c:idx val="4"/>
              <c:layout>
                <c:manualLayout>
                  <c:x val="0"/>
                  <c:y val="-5.4622338874307473E-2"/>
                </c:manualLayout>
              </c:layout>
              <c:tx>
                <c:rich>
                  <a:bodyPr/>
                  <a:lstStyle/>
                  <a:p>
                    <a:fld id="{21E68A74-311C-42AF-8718-BE44C16D285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86CD-4D4F-9D59-9CE0CA671F15}"/>
                </c:ext>
              </c:extLst>
            </c:dLbl>
            <c:dLbl>
              <c:idx val="5"/>
              <c:layout>
                <c:manualLayout>
                  <c:x val="-1.1544249745572008E-3"/>
                  <c:y val="-5.7880753411570771E-2"/>
                </c:manualLayout>
              </c:layout>
              <c:tx>
                <c:rich>
                  <a:bodyPr/>
                  <a:lstStyle/>
                  <a:p>
                    <a:fld id="{9588B013-CC8D-4C54-A16E-9F7BD4925C3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86CD-4D4F-9D59-9CE0CA671F15}"/>
                </c:ext>
              </c:extLst>
            </c:dLbl>
            <c:dLbl>
              <c:idx val="6"/>
              <c:layout>
                <c:manualLayout>
                  <c:x val="1.1544249745572008E-3"/>
                  <c:y val="-7.2388853692139099E-2"/>
                </c:manualLayout>
              </c:layout>
              <c:tx>
                <c:rich>
                  <a:bodyPr/>
                  <a:lstStyle/>
                  <a:p>
                    <a:fld id="{A6394FFA-DB70-4B52-9283-A0DF1B3E98C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6CD-4D4F-9D59-9CE0CA671F15}"/>
                </c:ext>
              </c:extLst>
            </c:dLbl>
            <c:dLbl>
              <c:idx val="7"/>
              <c:layout>
                <c:manualLayout>
                  <c:x val="0"/>
                  <c:y val="-6.737361852756911E-2"/>
                </c:manualLayout>
              </c:layout>
              <c:tx>
                <c:rich>
                  <a:bodyPr/>
                  <a:lstStyle/>
                  <a:p>
                    <a:fld id="{5F0A1ADB-9E76-4629-92D1-DD0FB1A0DAF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86CD-4D4F-9D59-9CE0CA671F15}"/>
                </c:ext>
              </c:extLst>
            </c:dLbl>
            <c:dLbl>
              <c:idx val="8"/>
              <c:layout>
                <c:manualLayout>
                  <c:x val="0"/>
                  <c:y val="-6.1567361551070482E-2"/>
                </c:manualLayout>
              </c:layout>
              <c:tx>
                <c:rich>
                  <a:bodyPr/>
                  <a:lstStyle/>
                  <a:p>
                    <a:fld id="{292A975B-5BAA-4149-A605-764B1754724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86CD-4D4F-9D59-9CE0CA671F15}"/>
                </c:ext>
              </c:extLst>
            </c:dLbl>
            <c:dLbl>
              <c:idx val="9"/>
              <c:layout>
                <c:manualLayout>
                  <c:x val="-1.1544249745572008E-3"/>
                  <c:y val="-6.9597449744069395E-2"/>
                </c:manualLayout>
              </c:layout>
              <c:tx>
                <c:rich>
                  <a:bodyPr/>
                  <a:lstStyle/>
                  <a:p>
                    <a:fld id="{B49C538B-8CF5-4A31-BA11-8F477181479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6CD-4D4F-9D59-9CE0CA671F15}"/>
                </c:ext>
              </c:extLst>
            </c:dLbl>
            <c:dLbl>
              <c:idx val="10"/>
              <c:layout>
                <c:manualLayout>
                  <c:x val="-8.4656853504332324E-17"/>
                  <c:y val="-7.1649319697106875E-2"/>
                </c:manualLayout>
              </c:layout>
              <c:tx>
                <c:rich>
                  <a:bodyPr/>
                  <a:lstStyle/>
                  <a:p>
                    <a:fld id="{7785EA67-36D6-4E5A-822F-46F12913640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86CD-4D4F-9D59-9CE0CA671F15}"/>
                </c:ext>
              </c:extLst>
            </c:dLbl>
            <c:dLbl>
              <c:idx val="11"/>
              <c:layout>
                <c:manualLayout>
                  <c:x val="-8.4656853504332324E-17"/>
                  <c:y val="-6.8881447290353115E-2"/>
                </c:manualLayout>
              </c:layout>
              <c:tx>
                <c:rich>
                  <a:bodyPr/>
                  <a:lstStyle/>
                  <a:p>
                    <a:fld id="{5CC65751-5A00-4AF2-993D-A93A232433E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86CD-4D4F-9D59-9CE0CA671F15}"/>
                </c:ext>
              </c:extLst>
            </c:dLbl>
            <c:dLbl>
              <c:idx val="12"/>
              <c:layout>
                <c:manualLayout>
                  <c:x val="0"/>
                  <c:y val="-7.0666224193240243E-2"/>
                </c:manualLayout>
              </c:layout>
              <c:tx>
                <c:rich>
                  <a:bodyPr/>
                  <a:lstStyle/>
                  <a:p>
                    <a:fld id="{820ECEB8-04E8-4766-BB9E-995786AE893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86CD-4D4F-9D59-9CE0CA671F15}"/>
                </c:ext>
              </c:extLst>
            </c:dLbl>
            <c:dLbl>
              <c:idx val="13"/>
              <c:layout>
                <c:manualLayout>
                  <c:x val="0"/>
                  <c:y val="-5.7969046972576752E-2"/>
                </c:manualLayout>
              </c:layout>
              <c:tx>
                <c:rich>
                  <a:bodyPr/>
                  <a:lstStyle/>
                  <a:p>
                    <a:fld id="{C9AF9EFD-5EC8-4162-90FB-8D51FB8CA5B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86CD-4D4F-9D59-9CE0CA671F15}"/>
                </c:ext>
              </c:extLst>
            </c:dLbl>
            <c:dLbl>
              <c:idx val="14"/>
              <c:layout>
                <c:manualLayout>
                  <c:x val="-8.4656853504332324E-17"/>
                  <c:y val="-7.3021590691968105E-2"/>
                </c:manualLayout>
              </c:layout>
              <c:tx>
                <c:rich>
                  <a:bodyPr/>
                  <a:lstStyle/>
                  <a:p>
                    <a:fld id="{D3F9C9CA-5A3B-453D-B341-084875A583E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86CD-4D4F-9D59-9CE0CA671F15}"/>
                </c:ext>
              </c:extLst>
            </c:dLbl>
            <c:dLbl>
              <c:idx val="15"/>
              <c:layout>
                <c:manualLayout>
                  <c:x val="-1.6931370700866465E-16"/>
                  <c:y val="-5.6140827224183204E-2"/>
                </c:manualLayout>
              </c:layout>
              <c:tx>
                <c:rich>
                  <a:bodyPr/>
                  <a:lstStyle/>
                  <a:p>
                    <a:fld id="{F6A5E7E2-8801-4F99-92C7-18D27453DA4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86CD-4D4F-9D59-9CE0CA671F15}"/>
                </c:ext>
              </c:extLst>
            </c:dLbl>
            <c:dLbl>
              <c:idx val="16"/>
              <c:layout>
                <c:manualLayout>
                  <c:x val="0"/>
                  <c:y val="-4.8701642179784996E-2"/>
                </c:manualLayout>
              </c:layout>
              <c:tx>
                <c:rich>
                  <a:bodyPr/>
                  <a:lstStyle/>
                  <a:p>
                    <a:fld id="{55B58134-CBDD-41F2-83A1-714FAF67D9C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86CD-4D4F-9D59-9CE0CA671F15}"/>
                </c:ext>
              </c:extLst>
            </c:dLbl>
            <c:dLbl>
              <c:idx val="17"/>
              <c:layout>
                <c:manualLayout>
                  <c:x val="0"/>
                  <c:y val="-5.3188322724027362E-2"/>
                </c:manualLayout>
              </c:layout>
              <c:tx>
                <c:rich>
                  <a:bodyPr/>
                  <a:lstStyle/>
                  <a:p>
                    <a:fld id="{D4DAA61C-A3CD-43D2-A7A9-294BB8A98E3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86CD-4D4F-9D59-9CE0CA671F15}"/>
                </c:ext>
              </c:extLst>
            </c:dLbl>
            <c:dLbl>
              <c:idx val="18"/>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86CD-4D4F-9D59-9CE0CA671F15}"/>
                </c:ext>
              </c:extLst>
            </c:dLbl>
            <c:dLbl>
              <c:idx val="19"/>
              <c:layout>
                <c:manualLayout>
                  <c:x val="-1.2128142322892464E-3"/>
                  <c:y val="-3.3215876751038306E-2"/>
                </c:manualLayout>
              </c:layout>
              <c:tx>
                <c:rich>
                  <a:bodyPr/>
                  <a:lstStyle/>
                  <a:p>
                    <a:fld id="{E57D79AF-0384-44EF-BC97-2BD57E398D2D}" type="CELLRANGE">
                      <a:rPr lang="en-US" dirty="0"/>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86CD-4D4F-9D59-9CE0CA671F15}"/>
                </c:ext>
              </c:extLst>
            </c:dLbl>
            <c:dLbl>
              <c:idx val="20"/>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86CD-4D4F-9D59-9CE0CA671F1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9">
                  <c:v>Q1 2024</c:v>
                </c:pt>
                <c:pt idx="20">
                  <c:v>Q1 2025</c:v>
                </c:pt>
              </c:strCache>
            </c:strRef>
          </c:cat>
          <c:val>
            <c:numRef>
              <c:f>Sheet1!$D$2:$D$22</c:f>
              <c:numCache>
                <c:formatCode>0</c:formatCode>
                <c:ptCount val="21"/>
                <c:pt idx="0">
                  <c:v>141.61994270426294</c:v>
                </c:pt>
                <c:pt idx="1">
                  <c:v>95.900595744207081</c:v>
                </c:pt>
                <c:pt idx="2">
                  <c:v>71.889111908648033</c:v>
                </c:pt>
                <c:pt idx="3">
                  <c:v>105.64900905086569</c:v>
                </c:pt>
                <c:pt idx="4">
                  <c:v>125.36688401633428</c:v>
                </c:pt>
                <c:pt idx="5">
                  <c:v>131.8551898734743</c:v>
                </c:pt>
                <c:pt idx="6">
                  <c:v>170.00330420928881</c:v>
                </c:pt>
                <c:pt idx="7">
                  <c:v>161.2689048222193</c:v>
                </c:pt>
                <c:pt idx="8">
                  <c:v>154.67927632532547</c:v>
                </c:pt>
                <c:pt idx="9">
                  <c:v>153.38573785497599</c:v>
                </c:pt>
                <c:pt idx="10">
                  <c:v>173.10258696691795</c:v>
                </c:pt>
                <c:pt idx="11">
                  <c:v>173.83822820630206</c:v>
                </c:pt>
                <c:pt idx="12">
                  <c:v>176.39561368899038</c:v>
                </c:pt>
                <c:pt idx="13">
                  <c:v>140.40583166023907</c:v>
                </c:pt>
                <c:pt idx="14">
                  <c:v>177.04813565511574</c:v>
                </c:pt>
                <c:pt idx="15">
                  <c:v>129.160089581102</c:v>
                </c:pt>
                <c:pt idx="16">
                  <c:v>106.77074021407962</c:v>
                </c:pt>
                <c:pt idx="17">
                  <c:v>131.29030512820964</c:v>
                </c:pt>
                <c:pt idx="19">
                  <c:v>30.250219699118844</c:v>
                </c:pt>
                <c:pt idx="20">
                  <c:v>36.308247089208905</c:v>
                </c:pt>
              </c:numCache>
            </c:numRef>
          </c:val>
          <c:extLst>
            <c:ext xmlns:c15="http://schemas.microsoft.com/office/drawing/2012/chart" uri="{02D57815-91ED-43cb-92C2-25804820EDAC}">
              <c15:datalabelsRange>
                <c15:f>Sheet1!$E$2:$E$21</c15:f>
                <c15:dlblRangeCache>
                  <c:ptCount val="20"/>
                  <c:pt idx="0">
                    <c:v>$885</c:v>
                  </c:pt>
                  <c:pt idx="1">
                    <c:v>$445</c:v>
                  </c:pt>
                  <c:pt idx="2">
                    <c:v>$248</c:v>
                  </c:pt>
                  <c:pt idx="3">
                    <c:v>$413</c:v>
                  </c:pt>
                  <c:pt idx="4">
                    <c:v>$538</c:v>
                  </c:pt>
                  <c:pt idx="5">
                    <c:v>$605</c:v>
                  </c:pt>
                  <c:pt idx="6">
                    <c:v>$765</c:v>
                  </c:pt>
                  <c:pt idx="7">
                    <c:v>$879</c:v>
                  </c:pt>
                  <c:pt idx="8">
                    <c:v>$924</c:v>
                  </c:pt>
                  <c:pt idx="9">
                    <c:v>$894</c:v>
                  </c:pt>
                  <c:pt idx="10">
                    <c:v>$942</c:v>
                  </c:pt>
                  <c:pt idx="11">
                    <c:v>$991</c:v>
                  </c:pt>
                  <c:pt idx="12">
                    <c:v>$1,067</c:v>
                  </c:pt>
                  <c:pt idx="13">
                    <c:v>$807</c:v>
                  </c:pt>
                  <c:pt idx="14">
                    <c:v>$1,274</c:v>
                  </c:pt>
                  <c:pt idx="15">
                    <c:v>$1,073</c:v>
                  </c:pt>
                  <c:pt idx="16">
                    <c:v>$615</c:v>
                  </c:pt>
                  <c:pt idx="17">
                    <c:v>$712</c:v>
                  </c:pt>
                  <c:pt idx="19">
                    <c:v>$138</c:v>
                  </c:pt>
                </c15:dlblRangeCache>
              </c15:datalabelsRange>
            </c:ext>
            <c:ext xmlns:c16="http://schemas.microsoft.com/office/drawing/2014/chart" uri="{C3380CC4-5D6E-409C-BE32-E72D297353CC}">
              <c16:uniqueId val="{00000017-86CD-4D4F-9D59-9CE0CA671F15}"/>
            </c:ext>
          </c:extLst>
        </c:ser>
        <c:dLbls>
          <c:showLegendKey val="0"/>
          <c:showVal val="0"/>
          <c:showCatName val="0"/>
          <c:showSerName val="0"/>
          <c:showPercent val="0"/>
          <c:showBubbleSize val="0"/>
        </c:dLbls>
        <c:gapWidth val="75"/>
        <c:overlap val="100"/>
        <c:axId val="1115758368"/>
        <c:axId val="1115752960"/>
      </c:barChart>
      <c:catAx>
        <c:axId val="1115758368"/>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115752960"/>
        <c:crosses val="autoZero"/>
        <c:auto val="1"/>
        <c:lblAlgn val="ctr"/>
        <c:lblOffset val="100"/>
        <c:noMultiLvlLbl val="0"/>
      </c:catAx>
      <c:valAx>
        <c:axId val="1115752960"/>
        <c:scaling>
          <c:orientation val="minMax"/>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rgbClr val="131E29"/>
                </a:solidFill>
                <a:latin typeface="+mn-lt"/>
                <a:ea typeface="+mn-ea"/>
                <a:cs typeface="+mn-cs"/>
              </a:defRPr>
            </a:pPr>
            <a:endParaRPr lang="en-US"/>
          </a:p>
        </c:txPr>
        <c:crossAx val="1115758368"/>
        <c:crosses val="autoZero"/>
        <c:crossBetween val="between"/>
      </c:valAx>
      <c:spPr>
        <a:noFill/>
        <a:ln>
          <a:noFill/>
        </a:ln>
        <a:effectLst/>
      </c:spPr>
    </c:plotArea>
    <c:legend>
      <c:legendPos val="r"/>
      <c:layout>
        <c:manualLayout>
          <c:xMode val="edge"/>
          <c:yMode val="edge"/>
          <c:x val="0.35017599981383762"/>
          <c:y val="0.94454882794823058"/>
          <c:w val="0.32312173238647451"/>
          <c:h val="5.5451172051769394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31E29"/>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848803719610627E-2"/>
          <c:y val="3.8410550396238072E-2"/>
          <c:w val="0.85178555666006828"/>
          <c:h val="0.73205404836211996"/>
        </c:manualLayout>
      </c:layout>
      <c:barChart>
        <c:barDir val="col"/>
        <c:grouping val="stacked"/>
        <c:varyColors val="0"/>
        <c:ser>
          <c:idx val="0"/>
          <c:order val="0"/>
          <c:tx>
            <c:strRef>
              <c:f>'Chart 1'!$B$1</c:f>
              <c:strCache>
                <c:ptCount val="1"/>
                <c:pt idx="0">
                  <c:v>EMEA</c:v>
                </c:pt>
              </c:strCache>
            </c:strRef>
          </c:tx>
          <c:spPr>
            <a:solidFill>
              <a:srgbClr val="003E51"/>
            </a:solidFill>
            <a:ln>
              <a:noFill/>
            </a:ln>
            <a:effectLst/>
          </c:spPr>
          <c:invertIfNegative val="0"/>
          <c:cat>
            <c:numRef>
              <c:f>'Chart 1'!$A$2:$A$20</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extLst/>
            </c:numRef>
          </c:cat>
          <c:val>
            <c:numRef>
              <c:f>'Chart 1'!$B$2:$B$20</c:f>
              <c:numCache>
                <c:formatCode>_("$"* #,##0_);_("$"* \(#,##0\);_("$"* "-"??_);_(@_)</c:formatCode>
                <c:ptCount val="13"/>
                <c:pt idx="0">
                  <c:v>11528074889</c:v>
                </c:pt>
                <c:pt idx="1">
                  <c:v>16969660995</c:v>
                </c:pt>
                <c:pt idx="2">
                  <c:v>22510253331</c:v>
                </c:pt>
                <c:pt idx="3">
                  <c:v>36028469100</c:v>
                </c:pt>
                <c:pt idx="4">
                  <c:v>23761324857</c:v>
                </c:pt>
                <c:pt idx="5">
                  <c:v>25803796649</c:v>
                </c:pt>
                <c:pt idx="6">
                  <c:v>32904405801</c:v>
                </c:pt>
                <c:pt idx="7">
                  <c:v>31842708012</c:v>
                </c:pt>
                <c:pt idx="8">
                  <c:v>12597804012</c:v>
                </c:pt>
                <c:pt idx="9">
                  <c:v>22029348510</c:v>
                </c:pt>
                <c:pt idx="10">
                  <c:v>17083982305</c:v>
                </c:pt>
                <c:pt idx="11">
                  <c:v>15497843992</c:v>
                </c:pt>
                <c:pt idx="12">
                  <c:v>21063293915</c:v>
                </c:pt>
              </c:numCache>
              <c:extLst/>
            </c:numRef>
          </c:val>
          <c:extLst>
            <c:ext xmlns:c16="http://schemas.microsoft.com/office/drawing/2014/chart" uri="{C3380CC4-5D6E-409C-BE32-E72D297353CC}">
              <c16:uniqueId val="{00000000-5E8B-4166-8B95-C17252B74443}"/>
            </c:ext>
          </c:extLst>
        </c:ser>
        <c:ser>
          <c:idx val="1"/>
          <c:order val="1"/>
          <c:tx>
            <c:strRef>
              <c:f>'Chart 1'!$C$1</c:f>
              <c:strCache>
                <c:ptCount val="1"/>
                <c:pt idx="0">
                  <c:v>APAC</c:v>
                </c:pt>
              </c:strCache>
            </c:strRef>
          </c:tx>
          <c:spPr>
            <a:solidFill>
              <a:srgbClr val="017FA3"/>
            </a:solidFill>
            <a:ln>
              <a:noFill/>
            </a:ln>
            <a:effectLst/>
          </c:spPr>
          <c:invertIfNegative val="0"/>
          <c:cat>
            <c:numRef>
              <c:f>'Chart 1'!$A$2:$A$20</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extLst/>
            </c:numRef>
          </c:cat>
          <c:val>
            <c:numRef>
              <c:f>'Chart 1'!$C$2:$C$20</c:f>
              <c:numCache>
                <c:formatCode>_("$"* #,##0_);_("$"* \(#,##0\);_("$"* "-"??_);_(@_)</c:formatCode>
                <c:ptCount val="13"/>
                <c:pt idx="0">
                  <c:v>5000364101</c:v>
                </c:pt>
                <c:pt idx="1">
                  <c:v>11652115707</c:v>
                </c:pt>
                <c:pt idx="2">
                  <c:v>10975704856</c:v>
                </c:pt>
                <c:pt idx="3">
                  <c:v>13364311149</c:v>
                </c:pt>
                <c:pt idx="4">
                  <c:v>11711701514</c:v>
                </c:pt>
                <c:pt idx="5">
                  <c:v>18115801757</c:v>
                </c:pt>
                <c:pt idx="6">
                  <c:v>11412888538</c:v>
                </c:pt>
                <c:pt idx="7">
                  <c:v>17531177566</c:v>
                </c:pt>
                <c:pt idx="8">
                  <c:v>8328150282</c:v>
                </c:pt>
                <c:pt idx="9">
                  <c:v>10863219233</c:v>
                </c:pt>
                <c:pt idx="10">
                  <c:v>12557636616</c:v>
                </c:pt>
                <c:pt idx="11">
                  <c:v>13342548258</c:v>
                </c:pt>
                <c:pt idx="12">
                  <c:v>15337863574</c:v>
                </c:pt>
              </c:numCache>
              <c:extLst/>
            </c:numRef>
          </c:val>
          <c:extLst>
            <c:ext xmlns:c16="http://schemas.microsoft.com/office/drawing/2014/chart" uri="{C3380CC4-5D6E-409C-BE32-E72D297353CC}">
              <c16:uniqueId val="{00000001-5E8B-4166-8B95-C17252B74443}"/>
            </c:ext>
          </c:extLst>
        </c:ser>
        <c:ser>
          <c:idx val="2"/>
          <c:order val="2"/>
          <c:tx>
            <c:strRef>
              <c:f>'Chart 1'!$D$1</c:f>
              <c:strCache>
                <c:ptCount val="1"/>
                <c:pt idx="0">
                  <c:v>Americas</c:v>
                </c:pt>
              </c:strCache>
            </c:strRef>
          </c:tx>
          <c:spPr>
            <a:solidFill>
              <a:srgbClr val="D1BAA7"/>
            </a:solidFill>
            <a:ln>
              <a:noFill/>
            </a:ln>
            <a:effectLst/>
          </c:spPr>
          <c:invertIfNegative val="0"/>
          <c:dLbls>
            <c:dLbl>
              <c:idx val="0"/>
              <c:layout>
                <c:manualLayout>
                  <c:x val="0"/>
                  <c:y val="-7.6703539561335216E-2"/>
                </c:manualLayout>
              </c:layout>
              <c:tx>
                <c:rich>
                  <a:bodyPr/>
                  <a:lstStyle/>
                  <a:p>
                    <a:fld id="{0AE41D0D-D4E7-461B-8D87-00440170F6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E8B-4166-8B95-C17252B74443}"/>
                </c:ext>
              </c:extLst>
            </c:dLbl>
            <c:dLbl>
              <c:idx val="1"/>
              <c:layout>
                <c:manualLayout>
                  <c:x val="0"/>
                  <c:y val="-0.10227138608178042"/>
                </c:manualLayout>
              </c:layout>
              <c:tx>
                <c:rich>
                  <a:bodyPr/>
                  <a:lstStyle/>
                  <a:p>
                    <a:fld id="{82491B84-D718-4E5A-96F5-659699515D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E8B-4166-8B95-C17252B74443}"/>
                </c:ext>
              </c:extLst>
            </c:dLbl>
            <c:dLbl>
              <c:idx val="2"/>
              <c:layout>
                <c:manualLayout>
                  <c:x val="0"/>
                  <c:y val="-0.10866334771189171"/>
                </c:manualLayout>
              </c:layout>
              <c:tx>
                <c:rich>
                  <a:bodyPr/>
                  <a:lstStyle/>
                  <a:p>
                    <a:fld id="{9730A6B1-B3B6-43B8-8689-625742C4C5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5E8B-4166-8B95-C17252B74443}"/>
                </c:ext>
              </c:extLst>
            </c:dLbl>
            <c:dLbl>
              <c:idx val="3"/>
              <c:layout>
                <c:manualLayout>
                  <c:x val="-1.1022945867527872E-3"/>
                  <c:y val="-0.17408356508388442"/>
                </c:manualLayout>
              </c:layout>
              <c:tx>
                <c:rich>
                  <a:bodyPr/>
                  <a:lstStyle/>
                  <a:p>
                    <a:fld id="{75CFAA99-7F1E-45D8-869E-DDC6FF1A800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E8B-4166-8B95-C17252B74443}"/>
                </c:ext>
              </c:extLst>
            </c:dLbl>
            <c:dLbl>
              <c:idx val="4"/>
              <c:layout>
                <c:manualLayout>
                  <c:x val="-3.3068837602583511E-3"/>
                  <c:y val="-0.11636012513145673"/>
                </c:manualLayout>
              </c:layout>
              <c:tx>
                <c:rich>
                  <a:bodyPr/>
                  <a:lstStyle/>
                  <a:p>
                    <a:fld id="{8BAD0FE3-9F8E-4433-9B95-6F49C8EF799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E8B-4166-8B95-C17252B74443}"/>
                </c:ext>
              </c:extLst>
            </c:dLbl>
            <c:dLbl>
              <c:idx val="5"/>
              <c:layout>
                <c:manualLayout>
                  <c:x val="1.1022945867527971E-3"/>
                  <c:y val="-0.11733879988655527"/>
                </c:manualLayout>
              </c:layout>
              <c:tx>
                <c:rich>
                  <a:bodyPr/>
                  <a:lstStyle/>
                  <a:p>
                    <a:fld id="{C049DE0C-90B4-4EBE-B950-86ACAB66BA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E8B-4166-8B95-C17252B74443}"/>
                </c:ext>
              </c:extLst>
            </c:dLbl>
            <c:dLbl>
              <c:idx val="6"/>
              <c:layout>
                <c:manualLayout>
                  <c:x val="-3.3068837602584322E-3"/>
                  <c:y val="-0.13710153731710248"/>
                </c:manualLayout>
              </c:layout>
              <c:tx>
                <c:rich>
                  <a:bodyPr/>
                  <a:lstStyle/>
                  <a:p>
                    <a:fld id="{6144F589-26F2-4003-B7FA-A900E6C208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5E8B-4166-8B95-C17252B74443}"/>
                </c:ext>
              </c:extLst>
            </c:dLbl>
            <c:dLbl>
              <c:idx val="7"/>
              <c:layout>
                <c:manualLayout>
                  <c:x val="-4.0417001280288194E-17"/>
                  <c:y val="-0.10931638473670026"/>
                </c:manualLayout>
              </c:layout>
              <c:tx>
                <c:rich>
                  <a:bodyPr/>
                  <a:lstStyle/>
                  <a:p>
                    <a:fld id="{55D724CD-E883-478D-B93B-CB77528953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E8B-4166-8B95-C17252B74443}"/>
                </c:ext>
              </c:extLst>
            </c:dLbl>
            <c:dLbl>
              <c:idx val="8"/>
              <c:layout>
                <c:manualLayout>
                  <c:x val="-8.0834002560576388E-17"/>
                  <c:y val="-5.5702422477962261E-2"/>
                </c:manualLayout>
              </c:layout>
              <c:tx>
                <c:rich>
                  <a:bodyPr/>
                  <a:lstStyle/>
                  <a:p>
                    <a:fld id="{4886F3E1-D8B5-42B6-806E-63051C0657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5E8B-4166-8B95-C17252B74443}"/>
                </c:ext>
              </c:extLst>
            </c:dLbl>
            <c:dLbl>
              <c:idx val="9"/>
              <c:layout>
                <c:manualLayout>
                  <c:x val="2.2045891735055943E-3"/>
                  <c:y val="-0.14264593490114227"/>
                </c:manualLayout>
              </c:layout>
              <c:tx>
                <c:rich>
                  <a:bodyPr/>
                  <a:lstStyle/>
                  <a:p>
                    <a:fld id="{FA17A640-B43B-4759-8298-606592C8F5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5E8B-4166-8B95-C17252B74443}"/>
                </c:ext>
              </c:extLst>
            </c:dLbl>
            <c:dLbl>
              <c:idx val="10"/>
              <c:layout>
                <c:manualLayout>
                  <c:x val="1.1022945867527971E-3"/>
                  <c:y val="-0.16423491113285943"/>
                </c:manualLayout>
              </c:layout>
              <c:tx>
                <c:rich>
                  <a:bodyPr/>
                  <a:lstStyle/>
                  <a:p>
                    <a:fld id="{9A60DCD1-8A55-470D-9DB8-96ACB31D1D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5E8B-4166-8B95-C17252B74443}"/>
                </c:ext>
              </c:extLst>
            </c:dLbl>
            <c:dLbl>
              <c:idx val="11"/>
              <c:layout>
                <c:manualLayout>
                  <c:x val="-8.0834002560576388E-17"/>
                  <c:y val="-9.7902203490363368E-2"/>
                </c:manualLayout>
              </c:layout>
              <c:tx>
                <c:rich>
                  <a:bodyPr/>
                  <a:lstStyle/>
                  <a:p>
                    <a:fld id="{A548B18D-B543-4417-9F5D-048DD3684C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5E8B-4166-8B95-C17252B74443}"/>
                </c:ext>
              </c:extLst>
            </c:dLbl>
            <c:dLbl>
              <c:idx val="12"/>
              <c:layout>
                <c:manualLayout>
                  <c:x val="1.1022945867526356E-3"/>
                  <c:y val="-9.3532014290815632E-2"/>
                </c:manualLayout>
              </c:layout>
              <c:tx>
                <c:rich>
                  <a:bodyPr/>
                  <a:lstStyle/>
                  <a:p>
                    <a:fld id="{5010E05C-773F-4F97-BC96-0AF75D31E0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5E8B-4166-8B95-C17252B7444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00" spc="10" baseline="0">
                    <a:solidFill>
                      <a:sysClr val="windowText" lastClr="000000"/>
                    </a:solidFill>
                    <a:latin typeface="Arial (Body)"/>
                    <a:ea typeface="+mn-ea"/>
                    <a:cs typeface="Calibri" panose="020F050202020403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'Chart 1'!$A$2:$A$20</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extLst/>
            </c:numRef>
          </c:cat>
          <c:val>
            <c:numRef>
              <c:f>'Chart 1'!$D$2:$D$20</c:f>
              <c:numCache>
                <c:formatCode>_("$"* #,##0_);_("$"* \(#,##0\);_("$"* "-"??_);_(@_)</c:formatCode>
                <c:ptCount val="13"/>
                <c:pt idx="0">
                  <c:v>18607493052</c:v>
                </c:pt>
                <c:pt idx="1">
                  <c:v>25552518729</c:v>
                </c:pt>
                <c:pt idx="2">
                  <c:v>29748959562</c:v>
                </c:pt>
                <c:pt idx="3">
                  <c:v>48407312513</c:v>
                </c:pt>
                <c:pt idx="4">
                  <c:v>32412744144</c:v>
                </c:pt>
                <c:pt idx="5">
                  <c:v>28605691092</c:v>
                </c:pt>
                <c:pt idx="6">
                  <c:v>36985473968</c:v>
                </c:pt>
                <c:pt idx="7">
                  <c:v>29369997516</c:v>
                </c:pt>
                <c:pt idx="8">
                  <c:v>10914215055</c:v>
                </c:pt>
                <c:pt idx="9">
                  <c:v>40737090895</c:v>
                </c:pt>
                <c:pt idx="10">
                  <c:v>43741156557</c:v>
                </c:pt>
                <c:pt idx="11">
                  <c:v>24634269400</c:v>
                </c:pt>
                <c:pt idx="12">
                  <c:v>20952845600</c:v>
                </c:pt>
              </c:numCache>
              <c:extLst/>
            </c:numRef>
          </c:val>
          <c:extLst>
            <c:ext xmlns:c15="http://schemas.microsoft.com/office/drawing/2012/chart" uri="{02D57815-91ED-43cb-92C2-25804820EDAC}">
              <c15:datalabelsRange>
                <c15:f>'Chart 1'!$G$2:$G$14</c15:f>
                <c15:dlblRangeCache>
                  <c:ptCount val="13"/>
                  <c:pt idx="0">
                    <c:v> $35 </c:v>
                  </c:pt>
                  <c:pt idx="1">
                    <c:v> $54 </c:v>
                  </c:pt>
                  <c:pt idx="2">
                    <c:v> $63 </c:v>
                  </c:pt>
                  <c:pt idx="3">
                    <c:v> $98 </c:v>
                  </c:pt>
                  <c:pt idx="4">
                    <c:v> $68 </c:v>
                  </c:pt>
                  <c:pt idx="5">
                    <c:v> $73 </c:v>
                  </c:pt>
                  <c:pt idx="6">
                    <c:v> $81 </c:v>
                  </c:pt>
                  <c:pt idx="7">
                    <c:v> $79 </c:v>
                  </c:pt>
                  <c:pt idx="8">
                    <c:v> $32 </c:v>
                  </c:pt>
                  <c:pt idx="9">
                    <c:v> $74 </c:v>
                  </c:pt>
                  <c:pt idx="10">
                    <c:v> $73 </c:v>
                  </c:pt>
                  <c:pt idx="11">
                    <c:v> $53 </c:v>
                  </c:pt>
                  <c:pt idx="12">
                    <c:v> $57 </c:v>
                  </c:pt>
                </c15:dlblRangeCache>
              </c15:datalabelsRange>
            </c:ext>
            <c:ext xmlns:c16="http://schemas.microsoft.com/office/drawing/2014/chart" uri="{C3380CC4-5D6E-409C-BE32-E72D297353CC}">
              <c16:uniqueId val="{00000019-5E8B-4166-8B95-C17252B74443}"/>
            </c:ext>
          </c:extLst>
        </c:ser>
        <c:dLbls>
          <c:showLegendKey val="0"/>
          <c:showVal val="0"/>
          <c:showCatName val="0"/>
          <c:showSerName val="0"/>
          <c:showPercent val="0"/>
          <c:showBubbleSize val="0"/>
        </c:dLbls>
        <c:gapWidth val="219"/>
        <c:overlap val="100"/>
        <c:axId val="1401406703"/>
        <c:axId val="1401408367"/>
      </c:barChart>
      <c:lineChart>
        <c:grouping val="standard"/>
        <c:varyColors val="0"/>
        <c:ser>
          <c:idx val="3"/>
          <c:order val="3"/>
          <c:tx>
            <c:strRef>
              <c:f>'Chart 1'!$E$1</c:f>
              <c:strCache>
                <c:ptCount val="1"/>
                <c:pt idx="0">
                  <c:v># of Trades</c:v>
                </c:pt>
              </c:strCache>
            </c:strRef>
          </c:tx>
          <c:spPr>
            <a:ln w="28575" cap="rnd">
              <a:solidFill>
                <a:srgbClr val="95C6D5"/>
              </a:solidFill>
              <a:round/>
            </a:ln>
            <a:effectLst/>
          </c:spPr>
          <c:marker>
            <c:symbol val="none"/>
          </c:marker>
          <c:cat>
            <c:numRef>
              <c:f>'Chart 1'!$A$5:$A$17</c:f>
              <c:numCache>
                <c:formatCode>General</c:formatCode>
                <c:ptCount val="13"/>
                <c:pt idx="0">
                  <c:v>2015</c:v>
                </c:pt>
                <c:pt idx="1">
                  <c:v>2016</c:v>
                </c:pt>
                <c:pt idx="2">
                  <c:v>2017</c:v>
                </c:pt>
                <c:pt idx="3">
                  <c:v>2018</c:v>
                </c:pt>
                <c:pt idx="4">
                  <c:v>2019</c:v>
                </c:pt>
                <c:pt idx="5">
                  <c:v>2020</c:v>
                </c:pt>
                <c:pt idx="6">
                  <c:v>2021</c:v>
                </c:pt>
                <c:pt idx="7">
                  <c:v>2022</c:v>
                </c:pt>
                <c:pt idx="8">
                  <c:v>2023</c:v>
                </c:pt>
                <c:pt idx="9">
                  <c:v>2024</c:v>
                </c:pt>
              </c:numCache>
              <c:extLst/>
            </c:numRef>
          </c:cat>
          <c:val>
            <c:numRef>
              <c:f>'Chart 1'!$E$2:$E$20</c:f>
              <c:numCache>
                <c:formatCode>General</c:formatCode>
                <c:ptCount val="13"/>
                <c:pt idx="0">
                  <c:v>768</c:v>
                </c:pt>
                <c:pt idx="1">
                  <c:v>1024</c:v>
                </c:pt>
                <c:pt idx="2">
                  <c:v>1229</c:v>
                </c:pt>
                <c:pt idx="3">
                  <c:v>1401</c:v>
                </c:pt>
                <c:pt idx="4">
                  <c:v>1187</c:v>
                </c:pt>
                <c:pt idx="5">
                  <c:v>1211</c:v>
                </c:pt>
                <c:pt idx="6">
                  <c:v>1213</c:v>
                </c:pt>
                <c:pt idx="7">
                  <c:v>1299</c:v>
                </c:pt>
                <c:pt idx="8">
                  <c:v>613</c:v>
                </c:pt>
                <c:pt idx="9">
                  <c:v>1319</c:v>
                </c:pt>
                <c:pt idx="10">
                  <c:v>1832</c:v>
                </c:pt>
                <c:pt idx="11">
                  <c:v>1490</c:v>
                </c:pt>
                <c:pt idx="12">
                  <c:v>1274</c:v>
                </c:pt>
              </c:numCache>
              <c:extLst/>
            </c:numRef>
          </c:val>
          <c:smooth val="1"/>
          <c:extLst>
            <c:ext xmlns:c16="http://schemas.microsoft.com/office/drawing/2014/chart" uri="{C3380CC4-5D6E-409C-BE32-E72D297353CC}">
              <c16:uniqueId val="{0000001A-5E8B-4166-8B95-C17252B74443}"/>
            </c:ext>
          </c:extLst>
        </c:ser>
        <c:dLbls>
          <c:showLegendKey val="0"/>
          <c:showVal val="0"/>
          <c:showCatName val="0"/>
          <c:showSerName val="0"/>
          <c:showPercent val="0"/>
          <c:showBubbleSize val="0"/>
        </c:dLbls>
        <c:marker val="1"/>
        <c:smooth val="0"/>
        <c:axId val="1541679775"/>
        <c:axId val="1541679359"/>
      </c:lineChart>
      <c:catAx>
        <c:axId val="14014067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00" spc="10" baseline="0">
                <a:solidFill>
                  <a:sysClr val="windowText" lastClr="000000"/>
                </a:solidFill>
                <a:latin typeface="Arial (Body)"/>
                <a:ea typeface="+mn-ea"/>
                <a:cs typeface="Calibri" panose="020F0502020204030204" pitchFamily="34" charset="0"/>
              </a:defRPr>
            </a:pPr>
            <a:endParaRPr lang="en-US"/>
          </a:p>
        </c:txPr>
        <c:crossAx val="1401408367"/>
        <c:crosses val="autoZero"/>
        <c:auto val="1"/>
        <c:lblAlgn val="ctr"/>
        <c:lblOffset val="100"/>
        <c:noMultiLvlLbl val="0"/>
      </c:catAx>
      <c:valAx>
        <c:axId val="1401408367"/>
        <c:scaling>
          <c:orientation val="minMax"/>
        </c:scaling>
        <c:delete val="0"/>
        <c:axPos val="l"/>
        <c:title>
          <c:tx>
            <c:rich>
              <a:bodyPr rot="-5400000" spcFirstLastPara="1" vertOverflow="ellipsis" vert="horz" wrap="square" anchor="ctr" anchorCtr="1"/>
              <a:lstStyle/>
              <a:p>
                <a:pPr>
                  <a:defRPr sz="1100" b="0" i="0" u="none" strike="noStrike" kern="100" spc="10" baseline="0">
                    <a:solidFill>
                      <a:sysClr val="windowText" lastClr="000000"/>
                    </a:solidFill>
                    <a:latin typeface="Arial (Body)"/>
                    <a:ea typeface="+mn-ea"/>
                    <a:cs typeface="Calibri" panose="020F0502020204030204" pitchFamily="34" charset="0"/>
                  </a:defRPr>
                </a:pPr>
                <a:r>
                  <a:rPr lang="en-US" dirty="0"/>
                  <a:t>Total hotel investment volume (billions USD)</a:t>
                </a:r>
              </a:p>
            </c:rich>
          </c:tx>
          <c:layout>
            <c:manualLayout>
              <c:xMode val="edge"/>
              <c:yMode val="edge"/>
              <c:x val="2.651235468263854E-3"/>
              <c:y val="5.5068156779653023E-2"/>
            </c:manualLayout>
          </c:layout>
          <c:overlay val="0"/>
          <c:spPr>
            <a:noFill/>
            <a:ln>
              <a:noFill/>
            </a:ln>
            <a:effectLst/>
          </c:spPr>
          <c:txPr>
            <a:bodyPr rot="-5400000" spcFirstLastPara="1" vertOverflow="ellipsis" vert="horz" wrap="square" anchor="ctr" anchorCtr="1"/>
            <a:lstStyle/>
            <a:p>
              <a:pPr>
                <a:defRPr sz="1100" b="0" i="0" u="none" strike="noStrike" kern="100" spc="10" baseline="0">
                  <a:solidFill>
                    <a:sysClr val="windowText" lastClr="000000"/>
                  </a:solidFill>
                  <a:latin typeface="Arial (Body)"/>
                  <a:ea typeface="+mn-ea"/>
                  <a:cs typeface="Calibri" panose="020F0502020204030204" pitchFamily="34" charset="0"/>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00" spc="10" baseline="0">
                <a:solidFill>
                  <a:sysClr val="windowText" lastClr="000000"/>
                </a:solidFill>
                <a:latin typeface="Arial (Body)"/>
                <a:ea typeface="+mn-ea"/>
                <a:cs typeface="Calibri" panose="020F0502020204030204" pitchFamily="34" charset="0"/>
              </a:defRPr>
            </a:pPr>
            <a:endParaRPr lang="en-US"/>
          </a:p>
        </c:txPr>
        <c:crossAx val="1401406703"/>
        <c:crosses val="autoZero"/>
        <c:crossBetween val="between"/>
        <c:dispUnits>
          <c:builtInUnit val="billions"/>
        </c:dispUnits>
      </c:valAx>
      <c:valAx>
        <c:axId val="1541679359"/>
        <c:scaling>
          <c:orientation val="minMax"/>
        </c:scaling>
        <c:delete val="0"/>
        <c:axPos val="r"/>
        <c:title>
          <c:tx>
            <c:rich>
              <a:bodyPr rot="-5400000" spcFirstLastPara="1" vertOverflow="ellipsis" vert="horz" wrap="square" anchor="ctr" anchorCtr="1"/>
              <a:lstStyle/>
              <a:p>
                <a:pPr>
                  <a:defRPr sz="1100" b="0" i="0" u="none" strike="noStrike" kern="100" spc="10" baseline="0">
                    <a:solidFill>
                      <a:sysClr val="windowText" lastClr="000000"/>
                    </a:solidFill>
                    <a:latin typeface="Arial (Body)"/>
                    <a:ea typeface="+mn-ea"/>
                    <a:cs typeface="Calibri" panose="020F0502020204030204" pitchFamily="34" charset="0"/>
                  </a:defRPr>
                </a:pPr>
                <a:r>
                  <a:rPr lang="en-US"/>
                  <a:t>Total number of hotel trades</a:t>
                </a:r>
              </a:p>
            </c:rich>
          </c:tx>
          <c:layout>
            <c:manualLayout>
              <c:xMode val="edge"/>
              <c:yMode val="edge"/>
              <c:x val="0.98274908971731867"/>
              <c:y val="0.21711656597649417"/>
            </c:manualLayout>
          </c:layout>
          <c:overlay val="0"/>
          <c:spPr>
            <a:noFill/>
            <a:ln>
              <a:noFill/>
            </a:ln>
            <a:effectLst/>
          </c:spPr>
          <c:txPr>
            <a:bodyPr rot="-5400000" spcFirstLastPara="1" vertOverflow="ellipsis" vert="horz" wrap="square" anchor="ctr" anchorCtr="1"/>
            <a:lstStyle/>
            <a:p>
              <a:pPr>
                <a:defRPr sz="1100" b="0" i="0" u="none" strike="noStrike" kern="100" spc="10" baseline="0">
                  <a:solidFill>
                    <a:sysClr val="windowText" lastClr="000000"/>
                  </a:solidFill>
                  <a:latin typeface="Arial (Body)"/>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00" spc="10" baseline="0">
                <a:solidFill>
                  <a:sysClr val="windowText" lastClr="000000"/>
                </a:solidFill>
                <a:latin typeface="Arial (Body)"/>
                <a:ea typeface="+mn-ea"/>
                <a:cs typeface="Calibri" panose="020F0502020204030204" pitchFamily="34" charset="0"/>
              </a:defRPr>
            </a:pPr>
            <a:endParaRPr lang="en-US"/>
          </a:p>
        </c:txPr>
        <c:crossAx val="1541679775"/>
        <c:crosses val="max"/>
        <c:crossBetween val="between"/>
      </c:valAx>
      <c:catAx>
        <c:axId val="1541679775"/>
        <c:scaling>
          <c:orientation val="minMax"/>
        </c:scaling>
        <c:delete val="1"/>
        <c:axPos val="b"/>
        <c:numFmt formatCode="General" sourceLinked="1"/>
        <c:majorTickMark val="out"/>
        <c:minorTickMark val="none"/>
        <c:tickLblPos val="nextTo"/>
        <c:crossAx val="1541679359"/>
        <c:crosses val="autoZero"/>
        <c:auto val="1"/>
        <c:lblAlgn val="ctr"/>
        <c:lblOffset val="100"/>
        <c:noMultiLvlLbl val="0"/>
      </c:catAx>
      <c:spPr>
        <a:noFill/>
        <a:ln>
          <a:noFill/>
        </a:ln>
        <a:effectLst/>
      </c:spPr>
    </c:plotArea>
    <c:legend>
      <c:legendPos val="b"/>
      <c:layout>
        <c:manualLayout>
          <c:xMode val="edge"/>
          <c:yMode val="edge"/>
          <c:x val="0.30185339117457821"/>
          <c:y val="0.91125009547422797"/>
          <c:w val="0.40618811304967506"/>
          <c:h val="6.16165295665657E-2"/>
        </c:manualLayout>
      </c:layout>
      <c:overlay val="0"/>
      <c:spPr>
        <a:noFill/>
        <a:ln>
          <a:noFill/>
        </a:ln>
        <a:effectLst/>
      </c:spPr>
      <c:txPr>
        <a:bodyPr rot="0" spcFirstLastPara="1" vertOverflow="ellipsis" vert="horz" wrap="square" anchor="ctr" anchorCtr="1"/>
        <a:lstStyle/>
        <a:p>
          <a:pPr>
            <a:defRPr sz="1100" b="0" i="0" u="none" strike="noStrike" kern="100" spc="10" baseline="0">
              <a:solidFill>
                <a:sysClr val="windowText" lastClr="000000"/>
              </a:solidFill>
              <a:latin typeface="Arial (Body)"/>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b="0" i="0" kern="100" spc="10" baseline="0">
          <a:solidFill>
            <a:sysClr val="windowText" lastClr="000000"/>
          </a:solidFill>
          <a:latin typeface="Arial (Body)"/>
          <a:cs typeface="Calibri" panose="020F050202020403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Sheet1!$A$2</c:f>
              <c:strCache>
                <c:ptCount val="1"/>
                <c:pt idx="0">
                  <c:v>Southern Africa</c:v>
                </c:pt>
              </c:strCache>
            </c:strRef>
          </c:tx>
          <c:spPr>
            <a:solidFill>
              <a:schemeClr val="accent2"/>
            </a:solidFill>
            <a:ln>
              <a:solidFill>
                <a:schemeClr val="bg1"/>
              </a:solidFill>
            </a:ln>
            <a:effectLst/>
          </c:spPr>
          <c:invertIfNegative val="0"/>
          <c:cat>
            <c:strRef>
              <c:f>Sheet1!$B$1:$M$1</c:f>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strCache>
              <c:extLst/>
            </c:strRef>
          </c:cat>
          <c:val>
            <c:numRef>
              <c:f>Sheet1!$B$2:$M$2</c:f>
              <c:numCache>
                <c:formatCode>#,##0</c:formatCode>
                <c:ptCount val="12"/>
                <c:pt idx="0">
                  <c:v>47977475</c:v>
                </c:pt>
                <c:pt idx="1">
                  <c:v>91638105</c:v>
                </c:pt>
                <c:pt idx="2">
                  <c:v>133993686</c:v>
                </c:pt>
                <c:pt idx="3">
                  <c:v>266599868</c:v>
                </c:pt>
                <c:pt idx="4">
                  <c:v>40000796</c:v>
                </c:pt>
                <c:pt idx="5">
                  <c:v>53112722</c:v>
                </c:pt>
                <c:pt idx="6">
                  <c:v>56571429</c:v>
                </c:pt>
                <c:pt idx="7" formatCode="General">
                  <c:v>0</c:v>
                </c:pt>
                <c:pt idx="8">
                  <c:v>101986003</c:v>
                </c:pt>
                <c:pt idx="9">
                  <c:v>47417717</c:v>
                </c:pt>
                <c:pt idx="10">
                  <c:v>35000000</c:v>
                </c:pt>
                <c:pt idx="11">
                  <c:v>40000000</c:v>
                </c:pt>
              </c:numCache>
              <c:extLst/>
            </c:numRef>
          </c:val>
          <c:extLst>
            <c:ext xmlns:c16="http://schemas.microsoft.com/office/drawing/2014/chart" uri="{C3380CC4-5D6E-409C-BE32-E72D297353CC}">
              <c16:uniqueId val="{00000000-5B1B-4E6B-A63B-02B221F4ACD9}"/>
            </c:ext>
          </c:extLst>
        </c:ser>
        <c:ser>
          <c:idx val="1"/>
          <c:order val="1"/>
          <c:tx>
            <c:strRef>
              <c:f>Sheet1!$A$3</c:f>
              <c:strCache>
                <c:ptCount val="1"/>
                <c:pt idx="0">
                  <c:v>East Africa</c:v>
                </c:pt>
              </c:strCache>
            </c:strRef>
          </c:tx>
          <c:spPr>
            <a:solidFill>
              <a:srgbClr val="08475E"/>
            </a:solidFill>
            <a:ln>
              <a:solidFill>
                <a:schemeClr val="bg1"/>
              </a:solidFill>
            </a:ln>
            <a:effectLst/>
          </c:spPr>
          <c:invertIfNegative val="0"/>
          <c:cat>
            <c:strRef>
              <c:f>Sheet1!$B$1:$M$1</c:f>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strCache>
              <c:extLst/>
            </c:strRef>
          </c:cat>
          <c:val>
            <c:numRef>
              <c:f>Sheet1!$B$3:$M$3</c:f>
              <c:numCache>
                <c:formatCode>General</c:formatCode>
                <c:ptCount val="12"/>
                <c:pt idx="0" formatCode="#,##0">
                  <c:v>25000000</c:v>
                </c:pt>
                <c:pt idx="1">
                  <c:v>0</c:v>
                </c:pt>
                <c:pt idx="2" formatCode="#,##0">
                  <c:v>24000000</c:v>
                </c:pt>
                <c:pt idx="3">
                  <c:v>0</c:v>
                </c:pt>
                <c:pt idx="4" formatCode="#,##0">
                  <c:v>20000000</c:v>
                </c:pt>
                <c:pt idx="5" formatCode="#,##0">
                  <c:v>38000000</c:v>
                </c:pt>
                <c:pt idx="6" formatCode="#,##0">
                  <c:v>14850210</c:v>
                </c:pt>
                <c:pt idx="7">
                  <c:v>0</c:v>
                </c:pt>
                <c:pt idx="8" formatCode="#,##0">
                  <c:v>52000000</c:v>
                </c:pt>
                <c:pt idx="9" formatCode="#,##0">
                  <c:v>114633466</c:v>
                </c:pt>
                <c:pt idx="10" formatCode="#,##0">
                  <c:v>37000000</c:v>
                </c:pt>
                <c:pt idx="11" formatCode="#,##0">
                  <c:v>25000000</c:v>
                </c:pt>
              </c:numCache>
              <c:extLst/>
            </c:numRef>
          </c:val>
          <c:extLst>
            <c:ext xmlns:c16="http://schemas.microsoft.com/office/drawing/2014/chart" uri="{C3380CC4-5D6E-409C-BE32-E72D297353CC}">
              <c16:uniqueId val="{0000000C-5B1B-4E6B-A63B-02B221F4ACD9}"/>
            </c:ext>
          </c:extLst>
        </c:ser>
        <c:ser>
          <c:idx val="2"/>
          <c:order val="2"/>
          <c:tx>
            <c:strRef>
              <c:f>Sheet1!$A$4</c:f>
              <c:strCache>
                <c:ptCount val="1"/>
                <c:pt idx="0">
                  <c:v>West Africa</c:v>
                </c:pt>
              </c:strCache>
            </c:strRef>
          </c:tx>
          <c:spPr>
            <a:solidFill>
              <a:schemeClr val="accent3"/>
            </a:solidFill>
            <a:ln>
              <a:solidFill>
                <a:schemeClr val="bg1"/>
              </a:solidFill>
            </a:ln>
            <a:effectLst/>
          </c:spPr>
          <c:invertIfNegative val="0"/>
          <c:cat>
            <c:strRef>
              <c:f>Sheet1!$B$1:$M$1</c:f>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strCache>
              <c:extLst/>
            </c:strRef>
          </c:cat>
          <c:val>
            <c:numRef>
              <c:f>Sheet1!$B$4:$M$4</c:f>
              <c:numCache>
                <c:formatCode>General</c:formatCode>
                <c:ptCount val="12"/>
                <c:pt idx="0" formatCode="#,##0.00">
                  <c:v>137229527.80000001</c:v>
                </c:pt>
                <c:pt idx="1">
                  <c:v>0</c:v>
                </c:pt>
                <c:pt idx="2">
                  <c:v>0</c:v>
                </c:pt>
                <c:pt idx="3" formatCode="#,##0.00">
                  <c:v>98000000</c:v>
                </c:pt>
                <c:pt idx="4">
                  <c:v>0</c:v>
                </c:pt>
                <c:pt idx="5" formatCode="#,##0.00">
                  <c:v>45000000</c:v>
                </c:pt>
                <c:pt idx="6">
                  <c:v>0</c:v>
                </c:pt>
                <c:pt idx="7" formatCode="#,##0.00">
                  <c:v>18118255</c:v>
                </c:pt>
                <c:pt idx="8" formatCode="#,##0.00">
                  <c:v>109410000.81</c:v>
                </c:pt>
                <c:pt idx="9" formatCode="#,##0">
                  <c:v>30955000</c:v>
                </c:pt>
                <c:pt idx="10" formatCode="#,##0">
                  <c:v>16000000</c:v>
                </c:pt>
                <c:pt idx="11" formatCode="#,##0">
                  <c:v>35000000</c:v>
                </c:pt>
              </c:numCache>
              <c:extLst/>
            </c:numRef>
          </c:val>
          <c:extLst>
            <c:ext xmlns:c16="http://schemas.microsoft.com/office/drawing/2014/chart" uri="{C3380CC4-5D6E-409C-BE32-E72D297353CC}">
              <c16:uniqueId val="{0000000D-5B1B-4E6B-A63B-02B221F4ACD9}"/>
            </c:ext>
          </c:extLst>
        </c:ser>
        <c:ser>
          <c:idx val="4"/>
          <c:order val="4"/>
          <c:tx>
            <c:strRef>
              <c:f>Sheet1!$A$6</c:f>
              <c:strCache>
                <c:ptCount val="1"/>
                <c:pt idx="0">
                  <c:v>Indian Ocean</c:v>
                </c:pt>
              </c:strCache>
            </c:strRef>
          </c:tx>
          <c:spPr>
            <a:solidFill>
              <a:srgbClr val="97548D"/>
            </a:solidFill>
            <a:ln>
              <a:solidFill>
                <a:schemeClr val="bg1"/>
              </a:solidFill>
            </a:ln>
            <a:effectLst/>
          </c:spPr>
          <c:invertIfNegative val="0"/>
          <c:cat>
            <c:strRef>
              <c:f>Sheet1!$B$1:$M$1</c:f>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strCache>
              <c:extLst/>
            </c:strRef>
          </c:cat>
          <c:val>
            <c:numRef>
              <c:f>Sheet1!$B$6:$M$6</c:f>
              <c:numCache>
                <c:formatCode>#,##0</c:formatCode>
                <c:ptCount val="12"/>
                <c:pt idx="0">
                  <c:v>40000000</c:v>
                </c:pt>
                <c:pt idx="1">
                  <c:v>185639133</c:v>
                </c:pt>
                <c:pt idx="2">
                  <c:v>98857143</c:v>
                </c:pt>
                <c:pt idx="3">
                  <c:v>78404376</c:v>
                </c:pt>
                <c:pt idx="4">
                  <c:v>127546510</c:v>
                </c:pt>
                <c:pt idx="5">
                  <c:v>127936005</c:v>
                </c:pt>
                <c:pt idx="6" formatCode="General">
                  <c:v>0</c:v>
                </c:pt>
                <c:pt idx="7">
                  <c:v>13900000</c:v>
                </c:pt>
                <c:pt idx="8">
                  <c:v>12000000</c:v>
                </c:pt>
                <c:pt idx="9">
                  <c:v>0</c:v>
                </c:pt>
                <c:pt idx="10">
                  <c:v>28000000</c:v>
                </c:pt>
                <c:pt idx="11">
                  <c:v>35000000</c:v>
                </c:pt>
              </c:numCache>
              <c:extLst/>
            </c:numRef>
          </c:val>
          <c:extLst>
            <c:ext xmlns:c16="http://schemas.microsoft.com/office/drawing/2014/chart" uri="{C3380CC4-5D6E-409C-BE32-E72D297353CC}">
              <c16:uniqueId val="{0000000F-5B1B-4E6B-A63B-02B221F4ACD9}"/>
            </c:ext>
          </c:extLst>
        </c:ser>
        <c:dLbls>
          <c:showLegendKey val="0"/>
          <c:showVal val="0"/>
          <c:showCatName val="0"/>
          <c:showSerName val="0"/>
          <c:showPercent val="0"/>
          <c:showBubbleSize val="0"/>
        </c:dLbls>
        <c:gapWidth val="150"/>
        <c:overlap val="100"/>
        <c:axId val="1250293375"/>
        <c:axId val="1085752319"/>
        <c:extLst>
          <c:ext xmlns:c15="http://schemas.microsoft.com/office/drawing/2012/chart" uri="{02D57815-91ED-43cb-92C2-25804820EDAC}">
            <c15:filteredBarSeries>
              <c15:ser>
                <c:idx val="3"/>
                <c:order val="3"/>
                <c:tx>
                  <c:strRef>
                    <c:extLst>
                      <c:ext uri="{02D57815-91ED-43cb-92C2-25804820EDAC}">
                        <c15:formulaRef>
                          <c15:sqref>Sheet1!$A$5</c15:sqref>
                        </c15:formulaRef>
                      </c:ext>
                    </c:extLst>
                    <c:strCache>
                      <c:ptCount val="1"/>
                      <c:pt idx="0">
                        <c:v>Total</c:v>
                      </c:pt>
                    </c:strCache>
                  </c:strRef>
                </c:tx>
                <c:spPr>
                  <a:solidFill>
                    <a:schemeClr val="accent2">
                      <a:lumMod val="60000"/>
                    </a:schemeClr>
                  </a:solidFill>
                  <a:ln>
                    <a:noFill/>
                  </a:ln>
                  <a:effectLst/>
                </c:spPr>
                <c:invertIfNegative val="0"/>
                <c:cat>
                  <c:strRef>
                    <c:extLst>
                      <c:ext uri="{02D57815-91ED-43cb-92C2-25804820EDAC}">
                        <c15:formulaRef>
                          <c15:sqref>Sheet1!$B$1:$M$1</c15:sqref>
                        </c15:formulaRef>
                      </c:ext>
                    </c:extLst>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strCache>
                  </c:strRef>
                </c:cat>
                <c:val>
                  <c:numRef>
                    <c:extLst>
                      <c:ext uri="{02D57815-91ED-43cb-92C2-25804820EDAC}">
                        <c15:formulaRef>
                          <c15:sqref>Sheet1!$B$5:$M$5</c15:sqref>
                        </c15:formulaRef>
                      </c:ext>
                    </c:extLst>
                    <c:numCache>
                      <c:formatCode>General</c:formatCode>
                      <c:ptCount val="12"/>
                      <c:pt idx="0">
                        <c:v>0</c:v>
                      </c:pt>
                      <c:pt idx="1">
                        <c:v>0</c:v>
                      </c:pt>
                      <c:pt idx="2">
                        <c:v>0</c:v>
                      </c:pt>
                      <c:pt idx="3">
                        <c:v>0</c:v>
                      </c:pt>
                      <c:pt idx="4">
                        <c:v>0</c:v>
                      </c:pt>
                      <c:pt idx="5" formatCode="#,##0">
                        <c:v>60828571</c:v>
                      </c:pt>
                      <c:pt idx="6">
                        <c:v>0</c:v>
                      </c:pt>
                      <c:pt idx="7" formatCode="#,##0">
                        <c:v>50000000</c:v>
                      </c:pt>
                      <c:pt idx="8">
                        <c:v>0</c:v>
                      </c:pt>
                      <c:pt idx="9" formatCode="#,##0">
                        <c:v>0</c:v>
                      </c:pt>
                    </c:numCache>
                  </c:numRef>
                </c:val>
                <c:extLst>
                  <c:ext xmlns:c16="http://schemas.microsoft.com/office/drawing/2014/chart" uri="{C3380CC4-5D6E-409C-BE32-E72D297353CC}">
                    <c16:uniqueId val="{0000000E-5B1B-4E6B-A63B-02B221F4ACD9}"/>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Sheet1!$A$8</c15:sqref>
                        </c15:formulaRef>
                      </c:ext>
                    </c:extLst>
                    <c:strCache>
                      <c:ptCount val="1"/>
                      <c:pt idx="0">
                        <c:v>Dubai</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Sheet1!$B$1:$M$1</c15:sqref>
                        </c15:formulaRef>
                      </c:ext>
                    </c:extLst>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strCache>
                  </c:strRef>
                </c:cat>
                <c:val>
                  <c:numRef>
                    <c:extLst xmlns:c15="http://schemas.microsoft.com/office/drawing/2012/chart">
                      <c:ext xmlns:c15="http://schemas.microsoft.com/office/drawing/2012/chart" uri="{02D57815-91ED-43cb-92C2-25804820EDAC}">
                        <c15:formulaRef>
                          <c15:sqref>Sheet1!$N$7</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0-5B1B-4E6B-A63B-02B221F4ACD9}"/>
                  </c:ext>
                </c:extLst>
              </c15:ser>
            </c15:filteredBarSeries>
          </c:ext>
        </c:extLst>
      </c:barChart>
      <c:catAx>
        <c:axId val="1250293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3E51"/>
                </a:solidFill>
                <a:latin typeface="+mn-lt"/>
                <a:ea typeface="Source Sans Pro" panose="020B0503030403020204" pitchFamily="34" charset="0"/>
                <a:cs typeface="+mn-cs"/>
              </a:defRPr>
            </a:pPr>
            <a:endParaRPr lang="en-US"/>
          </a:p>
        </c:txPr>
        <c:crossAx val="1085752319"/>
        <c:crosses val="autoZero"/>
        <c:auto val="1"/>
        <c:lblAlgn val="ctr"/>
        <c:lblOffset val="100"/>
        <c:noMultiLvlLbl val="0"/>
      </c:catAx>
      <c:valAx>
        <c:axId val="108575231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3E51"/>
                </a:solidFill>
                <a:latin typeface="+mn-lt"/>
                <a:ea typeface="Source Sans Pro" panose="020B0503030403020204" pitchFamily="34" charset="0"/>
                <a:cs typeface="+mn-cs"/>
              </a:defRPr>
            </a:pPr>
            <a:endParaRPr lang="en-US"/>
          </a:p>
        </c:txPr>
        <c:crossAx val="1250293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03E51"/>
              </a:solidFill>
              <a:latin typeface="+mn-lt"/>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lumMod val="40000"/>
        <a:lumOff val="60000"/>
      </a:schemeClr>
    </a:solidFill>
    <a:ln>
      <a:noFill/>
    </a:ln>
    <a:effectLst/>
  </c:spPr>
  <c:txPr>
    <a:bodyPr/>
    <a:lstStyle/>
    <a:p>
      <a:pPr>
        <a:defRPr sz="1200" b="0">
          <a:solidFill>
            <a:srgbClr val="003E51"/>
          </a:solidFill>
          <a:latin typeface="+mn-lt"/>
          <a:ea typeface="Source Sans Pro" panose="020B0503030403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SSA 2016 - 2023</c:v>
                </c:pt>
              </c:strCache>
            </c:strRef>
          </c:tx>
          <c:spPr>
            <a:solidFill>
              <a:schemeClr val="accent1"/>
            </a:solidFill>
            <a:ln>
              <a:noFill/>
            </a:ln>
            <a:effectLst/>
          </c:spPr>
          <c:invertIfNegative val="0"/>
          <c:cat>
            <c:strRef>
              <c:f>Sheet1!$A$2</c:f>
              <c:strCache>
                <c:ptCount val="1"/>
                <c:pt idx="0">
                  <c:v>Transaction Volumes</c:v>
                </c:pt>
              </c:strCache>
            </c:strRef>
          </c:cat>
          <c:val>
            <c:numRef>
              <c:f>Sheet1!$B$2</c:f>
              <c:numCache>
                <c:formatCode>_(* #,##0_);_(* \(#,##0\);_(* "-"??_);_(@_)</c:formatCode>
                <c:ptCount val="1"/>
                <c:pt idx="0">
                  <c:v>1700000000</c:v>
                </c:pt>
              </c:numCache>
            </c:numRef>
          </c:val>
          <c:extLst>
            <c:ext xmlns:c16="http://schemas.microsoft.com/office/drawing/2014/chart" uri="{C3380CC4-5D6E-409C-BE32-E72D297353CC}">
              <c16:uniqueId val="{00000000-41A4-412C-93A9-17BBEDDEFCFE}"/>
            </c:ext>
          </c:extLst>
        </c:ser>
        <c:ser>
          <c:idx val="1"/>
          <c:order val="1"/>
          <c:tx>
            <c:strRef>
              <c:f>Sheet1!$C$1</c:f>
              <c:strCache>
                <c:ptCount val="1"/>
                <c:pt idx="0">
                  <c:v>Dubai rolling 15 months</c:v>
                </c:pt>
              </c:strCache>
            </c:strRef>
          </c:tx>
          <c:spPr>
            <a:solidFill>
              <a:schemeClr val="accent2"/>
            </a:solidFill>
            <a:ln>
              <a:noFill/>
            </a:ln>
            <a:effectLst/>
          </c:spPr>
          <c:invertIfNegative val="0"/>
          <c:cat>
            <c:strRef>
              <c:f>Sheet1!$A$2</c:f>
              <c:strCache>
                <c:ptCount val="1"/>
                <c:pt idx="0">
                  <c:v>Transaction Volumes</c:v>
                </c:pt>
              </c:strCache>
            </c:strRef>
          </c:cat>
          <c:val>
            <c:numRef>
              <c:f>Sheet1!$C$2</c:f>
              <c:numCache>
                <c:formatCode>General</c:formatCode>
                <c:ptCount val="1"/>
                <c:pt idx="0">
                  <c:v>1500000000</c:v>
                </c:pt>
              </c:numCache>
            </c:numRef>
          </c:val>
          <c:extLst>
            <c:ext xmlns:c16="http://schemas.microsoft.com/office/drawing/2014/chart" uri="{C3380CC4-5D6E-409C-BE32-E72D297353CC}">
              <c16:uniqueId val="{00000001-41A4-412C-93A9-17BBEDDEFCFE}"/>
            </c:ext>
          </c:extLst>
        </c:ser>
        <c:dLbls>
          <c:showLegendKey val="0"/>
          <c:showVal val="0"/>
          <c:showCatName val="0"/>
          <c:showSerName val="0"/>
          <c:showPercent val="0"/>
          <c:showBubbleSize val="0"/>
        </c:dLbls>
        <c:gapWidth val="219"/>
        <c:overlap val="-27"/>
        <c:axId val="274885264"/>
        <c:axId val="470966896"/>
      </c:barChart>
      <c:catAx>
        <c:axId val="274885264"/>
        <c:scaling>
          <c:orientation val="minMax"/>
        </c:scaling>
        <c:delete val="1"/>
        <c:axPos val="b"/>
        <c:numFmt formatCode="General" sourceLinked="1"/>
        <c:majorTickMark val="none"/>
        <c:minorTickMark val="none"/>
        <c:tickLblPos val="nextTo"/>
        <c:crossAx val="470966896"/>
        <c:crosses val="autoZero"/>
        <c:auto val="1"/>
        <c:lblAlgn val="ctr"/>
        <c:lblOffset val="100"/>
        <c:noMultiLvlLbl val="0"/>
      </c:catAx>
      <c:valAx>
        <c:axId val="470966896"/>
        <c:scaling>
          <c:orientation val="minMax"/>
          <c:min val="0"/>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200" b="1" i="0" u="none" strike="noStrike" kern="1200" baseline="0">
                <a:solidFill>
                  <a:srgbClr val="003E51"/>
                </a:solidFill>
                <a:latin typeface="+mn-lt"/>
                <a:ea typeface="+mn-ea"/>
                <a:cs typeface="+mn-cs"/>
              </a:defRPr>
            </a:pPr>
            <a:endParaRPr lang="en-US"/>
          </a:p>
        </c:txPr>
        <c:crossAx val="274885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571672087179027E-2"/>
          <c:y val="4.9992900592041173E-2"/>
          <c:w val="0.84939174072705681"/>
          <c:h val="0.74875124857350361"/>
        </c:manualLayout>
      </c:layout>
      <c:barChart>
        <c:barDir val="col"/>
        <c:grouping val="stacked"/>
        <c:varyColors val="0"/>
        <c:ser>
          <c:idx val="0"/>
          <c:order val="0"/>
          <c:tx>
            <c:strRef>
              <c:f>Sheet1!$B$1</c:f>
              <c:strCache>
                <c:ptCount val="1"/>
                <c:pt idx="0">
                  <c:v>Americas</c:v>
                </c:pt>
              </c:strCache>
            </c:strRef>
          </c:tx>
          <c:spPr>
            <a:solidFill>
              <a:schemeClr val="accent1"/>
            </a:solidFill>
            <a:ln>
              <a:noFill/>
            </a:ln>
            <a:effectLst/>
          </c:spPr>
          <c:invertIfNegative val="0"/>
          <c:cat>
            <c:numRef>
              <c:f>Sheet1!$A$2:$A$14</c:f>
              <c:numCache>
                <c:formatCode>General</c:formatCode>
                <c:ptCount val="13"/>
                <c:pt idx="0">
                  <c:v>2015</c:v>
                </c:pt>
                <c:pt idx="1">
                  <c:v>2016</c:v>
                </c:pt>
                <c:pt idx="2">
                  <c:v>2017</c:v>
                </c:pt>
                <c:pt idx="3">
                  <c:v>2018</c:v>
                </c:pt>
                <c:pt idx="4">
                  <c:v>2019</c:v>
                </c:pt>
                <c:pt idx="5">
                  <c:v>2021</c:v>
                </c:pt>
                <c:pt idx="6">
                  <c:v>2022</c:v>
                </c:pt>
                <c:pt idx="7">
                  <c:v>2023</c:v>
                </c:pt>
                <c:pt idx="8">
                  <c:v>2024</c:v>
                </c:pt>
                <c:pt idx="9">
                  <c:v>2025</c:v>
                </c:pt>
                <c:pt idx="10">
                  <c:v>2026</c:v>
                </c:pt>
                <c:pt idx="11">
                  <c:v>2027</c:v>
                </c:pt>
                <c:pt idx="12">
                  <c:v>2028</c:v>
                </c:pt>
              </c:numCache>
            </c:numRef>
          </c:cat>
          <c:val>
            <c:numRef>
              <c:f>Sheet1!$B$2:$B$14</c:f>
              <c:numCache>
                <c:formatCode>0.0</c:formatCode>
                <c:ptCount val="13"/>
                <c:pt idx="0">
                  <c:v>6.5170870000000001</c:v>
                </c:pt>
                <c:pt idx="1">
                  <c:v>6.6650349999999996</c:v>
                </c:pt>
                <c:pt idx="2">
                  <c:v>6.8323270000000003</c:v>
                </c:pt>
                <c:pt idx="3">
                  <c:v>6.9654949999999998</c:v>
                </c:pt>
                <c:pt idx="4">
                  <c:v>7.1356310000000001</c:v>
                </c:pt>
                <c:pt idx="5">
                  <c:v>7.355537</c:v>
                </c:pt>
                <c:pt idx="6">
                  <c:v>7.407978</c:v>
                </c:pt>
                <c:pt idx="7">
                  <c:v>7.4706320000000002</c:v>
                </c:pt>
                <c:pt idx="8">
                  <c:v>7.6012469999999999</c:v>
                </c:pt>
                <c:pt idx="9">
                  <c:v>7.7444670000000002</c:v>
                </c:pt>
                <c:pt idx="10">
                  <c:v>8.0907370000000007</c:v>
                </c:pt>
                <c:pt idx="11">
                  <c:v>8.2863389999999999</c:v>
                </c:pt>
                <c:pt idx="12">
                  <c:v>8.3361809999999998</c:v>
                </c:pt>
              </c:numCache>
            </c:numRef>
          </c:val>
          <c:extLst>
            <c:ext xmlns:c16="http://schemas.microsoft.com/office/drawing/2014/chart" uri="{C3380CC4-5D6E-409C-BE32-E72D297353CC}">
              <c16:uniqueId val="{00000000-7110-4B55-B221-46A595392EB0}"/>
            </c:ext>
          </c:extLst>
        </c:ser>
        <c:ser>
          <c:idx val="1"/>
          <c:order val="1"/>
          <c:tx>
            <c:strRef>
              <c:f>Sheet1!$C$1</c:f>
              <c:strCache>
                <c:ptCount val="1"/>
                <c:pt idx="0">
                  <c:v>APAC</c:v>
                </c:pt>
              </c:strCache>
            </c:strRef>
          </c:tx>
          <c:spPr>
            <a:solidFill>
              <a:schemeClr val="accent2"/>
            </a:solidFill>
            <a:ln>
              <a:noFill/>
            </a:ln>
            <a:effectLst/>
          </c:spPr>
          <c:invertIfNegative val="0"/>
          <c:cat>
            <c:numRef>
              <c:f>Sheet1!$A$2:$A$14</c:f>
              <c:numCache>
                <c:formatCode>General</c:formatCode>
                <c:ptCount val="13"/>
                <c:pt idx="0">
                  <c:v>2015</c:v>
                </c:pt>
                <c:pt idx="1">
                  <c:v>2016</c:v>
                </c:pt>
                <c:pt idx="2">
                  <c:v>2017</c:v>
                </c:pt>
                <c:pt idx="3">
                  <c:v>2018</c:v>
                </c:pt>
                <c:pt idx="4">
                  <c:v>2019</c:v>
                </c:pt>
                <c:pt idx="5">
                  <c:v>2021</c:v>
                </c:pt>
                <c:pt idx="6">
                  <c:v>2022</c:v>
                </c:pt>
                <c:pt idx="7">
                  <c:v>2023</c:v>
                </c:pt>
                <c:pt idx="8">
                  <c:v>2024</c:v>
                </c:pt>
                <c:pt idx="9">
                  <c:v>2025</c:v>
                </c:pt>
                <c:pt idx="10">
                  <c:v>2026</c:v>
                </c:pt>
                <c:pt idx="11">
                  <c:v>2027</c:v>
                </c:pt>
                <c:pt idx="12">
                  <c:v>2028</c:v>
                </c:pt>
              </c:numCache>
            </c:numRef>
          </c:cat>
          <c:val>
            <c:numRef>
              <c:f>Sheet1!$C$2:$C$14</c:f>
              <c:numCache>
                <c:formatCode>0.0</c:formatCode>
                <c:ptCount val="13"/>
                <c:pt idx="0">
                  <c:v>4.040368</c:v>
                </c:pt>
                <c:pt idx="1">
                  <c:v>4.2806160000000002</c:v>
                </c:pt>
                <c:pt idx="2">
                  <c:v>4.5649230000000003</c:v>
                </c:pt>
                <c:pt idx="3">
                  <c:v>4.9681420000000003</c:v>
                </c:pt>
                <c:pt idx="4">
                  <c:v>5.4138869999999999</c:v>
                </c:pt>
                <c:pt idx="5">
                  <c:v>6.2003180000000002</c:v>
                </c:pt>
                <c:pt idx="6">
                  <c:v>6.4486790000000003</c:v>
                </c:pt>
                <c:pt idx="7">
                  <c:v>6.9659430000000002</c:v>
                </c:pt>
                <c:pt idx="8">
                  <c:v>7.4668619999999999</c:v>
                </c:pt>
                <c:pt idx="9">
                  <c:v>7.6032419999999998</c:v>
                </c:pt>
                <c:pt idx="10">
                  <c:v>7.7729090000000003</c:v>
                </c:pt>
                <c:pt idx="11">
                  <c:v>7.9691159999999996</c:v>
                </c:pt>
                <c:pt idx="12">
                  <c:v>8.0622609999999995</c:v>
                </c:pt>
              </c:numCache>
            </c:numRef>
          </c:val>
          <c:extLst>
            <c:ext xmlns:c16="http://schemas.microsoft.com/office/drawing/2014/chart" uri="{C3380CC4-5D6E-409C-BE32-E72D297353CC}">
              <c16:uniqueId val="{00000001-7110-4B55-B221-46A595392EB0}"/>
            </c:ext>
          </c:extLst>
        </c:ser>
        <c:ser>
          <c:idx val="2"/>
          <c:order val="2"/>
          <c:tx>
            <c:strRef>
              <c:f>Sheet1!$D$1</c:f>
              <c:strCache>
                <c:ptCount val="1"/>
                <c:pt idx="0">
                  <c:v>EMEA</c:v>
                </c:pt>
              </c:strCache>
            </c:strRef>
          </c:tx>
          <c:spPr>
            <a:solidFill>
              <a:schemeClr val="accent3"/>
            </a:solidFill>
            <a:ln>
              <a:noFill/>
            </a:ln>
            <a:effectLst/>
          </c:spPr>
          <c:invertIfNegative val="0"/>
          <c:dLbls>
            <c:dLbl>
              <c:idx val="0"/>
              <c:layout>
                <c:manualLayout>
                  <c:x val="-1.1162531332383489E-3"/>
                  <c:y val="-8.5884648883286827E-2"/>
                </c:manualLayout>
              </c:layout>
              <c:tx>
                <c:rich>
                  <a:bodyPr/>
                  <a:lstStyle/>
                  <a:p>
                    <a:fld id="{57680543-297C-41CE-821D-FE939FA5F0C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110-4B55-B221-46A595392EB0}"/>
                </c:ext>
              </c:extLst>
            </c:dLbl>
            <c:dLbl>
              <c:idx val="1"/>
              <c:layout>
                <c:manualLayout>
                  <c:x val="8.9307395250894247E-6"/>
                  <c:y val="-0.10174258063611596"/>
                </c:manualLayout>
              </c:layout>
              <c:tx>
                <c:rich>
                  <a:bodyPr/>
                  <a:lstStyle/>
                  <a:p>
                    <a:fld id="{92994D02-7820-4143-A63A-1AE47296AAD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110-4B55-B221-46A595392EB0}"/>
                </c:ext>
              </c:extLst>
            </c:dLbl>
            <c:dLbl>
              <c:idx val="2"/>
              <c:layout>
                <c:manualLayout>
                  <c:x val="1.134203919683716E-3"/>
                  <c:y val="-9.3771212044012689E-2"/>
                </c:manualLayout>
              </c:layout>
              <c:tx>
                <c:rich>
                  <a:bodyPr/>
                  <a:lstStyle/>
                  <a:p>
                    <a:fld id="{2468895D-1411-4794-94BF-897518CD965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110-4B55-B221-46A595392EB0}"/>
                </c:ext>
              </c:extLst>
            </c:dLbl>
            <c:dLbl>
              <c:idx val="3"/>
              <c:layout>
                <c:manualLayout>
                  <c:x val="-1.125273180158689E-3"/>
                  <c:y val="-0.11422505104568863"/>
                </c:manualLayout>
              </c:layout>
              <c:tx>
                <c:rich>
                  <a:bodyPr/>
                  <a:lstStyle/>
                  <a:p>
                    <a:fld id="{F4C31718-A039-4263-ADBC-E815BC09A7D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110-4B55-B221-46A595392EB0}"/>
                </c:ext>
              </c:extLst>
            </c:dLbl>
            <c:dLbl>
              <c:idx val="4"/>
              <c:layout>
                <c:manualLayout>
                  <c:x val="-1.1162531332382865E-3"/>
                  <c:y val="-0.10371259712872062"/>
                </c:manualLayout>
              </c:layout>
              <c:tx>
                <c:rich>
                  <a:bodyPr/>
                  <a:lstStyle/>
                  <a:p>
                    <a:fld id="{24D0EC80-7A7E-4A7B-8299-C762EBECF02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110-4B55-B221-46A595392EB0}"/>
                </c:ext>
              </c:extLst>
            </c:dLbl>
            <c:dLbl>
              <c:idx val="5"/>
              <c:layout>
                <c:manualLayout>
                  <c:x val="-1.1431346592087846E-3"/>
                  <c:y val="-0.10231399142576054"/>
                </c:manualLayout>
              </c:layout>
              <c:tx>
                <c:rich>
                  <a:bodyPr/>
                  <a:lstStyle/>
                  <a:p>
                    <a:fld id="{8AFC2B57-49FA-4731-855D-E10A8897FCF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110-4B55-B221-46A595392EB0}"/>
                </c:ext>
              </c:extLst>
            </c:dLbl>
            <c:dLbl>
              <c:idx val="6"/>
              <c:layout>
                <c:manualLayout>
                  <c:x val="-8.93073952506863E-6"/>
                  <c:y val="-0.1048677291738549"/>
                </c:manualLayout>
              </c:layout>
              <c:tx>
                <c:rich>
                  <a:bodyPr/>
                  <a:lstStyle/>
                  <a:p>
                    <a:fld id="{125713C0-3F17-4A5A-AD9D-831CC0EA0AF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7110-4B55-B221-46A595392EB0}"/>
                </c:ext>
              </c:extLst>
            </c:dLbl>
            <c:dLbl>
              <c:idx val="7"/>
              <c:layout>
                <c:manualLayout>
                  <c:x val="-1.1162531332384114E-3"/>
                  <c:y val="-0.11057123639137843"/>
                </c:manualLayout>
              </c:layout>
              <c:tx>
                <c:rich>
                  <a:bodyPr/>
                  <a:lstStyle/>
                  <a:p>
                    <a:fld id="{F4578090-453C-4BA7-8D6E-A1C4AD0F9BD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110-4B55-B221-46A595392EB0}"/>
                </c:ext>
              </c:extLst>
            </c:dLbl>
            <c:dLbl>
              <c:idx val="8"/>
              <c:layout>
                <c:manualLayout>
                  <c:x val="-1.134203919683716E-3"/>
                  <c:y val="-0.11911401577312632"/>
                </c:manualLayout>
              </c:layout>
              <c:tx>
                <c:rich>
                  <a:bodyPr/>
                  <a:lstStyle/>
                  <a:p>
                    <a:fld id="{E11BB70C-6923-4EBD-92AE-56EBFF80F86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110-4B55-B221-46A595392EB0}"/>
                </c:ext>
              </c:extLst>
            </c:dLbl>
            <c:dLbl>
              <c:idx val="9"/>
              <c:layout>
                <c:manualLayout>
                  <c:x val="-8.3173993277071329E-17"/>
                  <c:y val="-0.11257510666505718"/>
                </c:manualLayout>
              </c:layout>
              <c:tx>
                <c:rich>
                  <a:bodyPr/>
                  <a:lstStyle/>
                  <a:p>
                    <a:fld id="{08C8351A-494B-4D4A-B974-8D2FC33DD88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110-4B55-B221-46A595392EB0}"/>
                </c:ext>
              </c:extLst>
            </c:dLbl>
            <c:dLbl>
              <c:idx val="10"/>
              <c:layout>
                <c:manualLayout>
                  <c:x val="-1.134203919683716E-3"/>
                  <c:y val="-0.12160004595907251"/>
                </c:manualLayout>
              </c:layout>
              <c:tx>
                <c:rich>
                  <a:bodyPr/>
                  <a:lstStyle/>
                  <a:p>
                    <a:fld id="{1C7936F6-E18C-4A03-A0BA-520589BE1F2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7110-4B55-B221-46A595392EB0}"/>
                </c:ext>
              </c:extLst>
            </c:dLbl>
            <c:dLbl>
              <c:idx val="11"/>
              <c:layout>
                <c:manualLayout>
                  <c:x val="-1.6634798655414266E-16"/>
                  <c:y val="-0.11725718717481992"/>
                </c:manualLayout>
              </c:layout>
              <c:tx>
                <c:rich>
                  <a:bodyPr/>
                  <a:lstStyle/>
                  <a:p>
                    <a:fld id="{01A2C313-86AC-48FE-AF21-D574C4C9D61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7110-4B55-B221-46A595392EB0}"/>
                </c:ext>
              </c:extLst>
            </c:dLbl>
            <c:dLbl>
              <c:idx val="12"/>
              <c:layout>
                <c:manualLayout>
                  <c:x val="0"/>
                  <c:y val="-0.13028576352757767"/>
                </c:manualLayout>
              </c:layout>
              <c:tx>
                <c:rich>
                  <a:bodyPr/>
                  <a:lstStyle/>
                  <a:p>
                    <a:fld id="{9CAA061A-FF4E-45D7-8004-9C95709C009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7110-4B55-B221-46A595392EB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2015</c:v>
                </c:pt>
                <c:pt idx="1">
                  <c:v>2016</c:v>
                </c:pt>
                <c:pt idx="2">
                  <c:v>2017</c:v>
                </c:pt>
                <c:pt idx="3">
                  <c:v>2018</c:v>
                </c:pt>
                <c:pt idx="4">
                  <c:v>2019</c:v>
                </c:pt>
                <c:pt idx="5">
                  <c:v>2021</c:v>
                </c:pt>
                <c:pt idx="6">
                  <c:v>2022</c:v>
                </c:pt>
                <c:pt idx="7">
                  <c:v>2023</c:v>
                </c:pt>
                <c:pt idx="8">
                  <c:v>2024</c:v>
                </c:pt>
                <c:pt idx="9">
                  <c:v>2025</c:v>
                </c:pt>
                <c:pt idx="10">
                  <c:v>2026</c:v>
                </c:pt>
                <c:pt idx="11">
                  <c:v>2027</c:v>
                </c:pt>
                <c:pt idx="12">
                  <c:v>2028</c:v>
                </c:pt>
              </c:numCache>
            </c:numRef>
          </c:cat>
          <c:val>
            <c:numRef>
              <c:f>Sheet1!$D$2:$D$14</c:f>
              <c:numCache>
                <c:formatCode>0.0</c:formatCode>
                <c:ptCount val="13"/>
                <c:pt idx="0">
                  <c:v>5.3885839999999998</c:v>
                </c:pt>
                <c:pt idx="1">
                  <c:v>5.4937519999999997</c:v>
                </c:pt>
                <c:pt idx="2">
                  <c:v>5.7236599999999997</c:v>
                </c:pt>
                <c:pt idx="3">
                  <c:v>5.9053389999999997</c:v>
                </c:pt>
                <c:pt idx="4">
                  <c:v>6.1499519999999999</c:v>
                </c:pt>
                <c:pt idx="5">
                  <c:v>6.6095829999999998</c:v>
                </c:pt>
                <c:pt idx="6">
                  <c:v>6.7800240000000001</c:v>
                </c:pt>
                <c:pt idx="7">
                  <c:v>6.9024320000000001</c:v>
                </c:pt>
                <c:pt idx="8">
                  <c:v>7.1310890000000002</c:v>
                </c:pt>
                <c:pt idx="9">
                  <c:v>7.3222500000000004</c:v>
                </c:pt>
                <c:pt idx="10">
                  <c:v>7.4628519999999998</c:v>
                </c:pt>
                <c:pt idx="11">
                  <c:v>7.5483399999999996</c:v>
                </c:pt>
                <c:pt idx="12">
                  <c:v>7.5744150000000001</c:v>
                </c:pt>
              </c:numCache>
            </c:numRef>
          </c:val>
          <c:extLst>
            <c:ext xmlns:c15="http://schemas.microsoft.com/office/drawing/2012/chart" uri="{02D57815-91ED-43cb-92C2-25804820EDAC}">
              <c15:datalabelsRange>
                <c15:f>Sheet1!$F$2:$F$14</c15:f>
                <c15:dlblRangeCache>
                  <c:ptCount val="13"/>
                  <c:pt idx="0">
                    <c:v>15.9</c:v>
                  </c:pt>
                  <c:pt idx="1">
                    <c:v>16.4</c:v>
                  </c:pt>
                  <c:pt idx="2">
                    <c:v>17.1</c:v>
                  </c:pt>
                  <c:pt idx="3">
                    <c:v>17.8</c:v>
                  </c:pt>
                  <c:pt idx="4">
                    <c:v>18.7</c:v>
                  </c:pt>
                  <c:pt idx="5">
                    <c:v>20.2</c:v>
                  </c:pt>
                  <c:pt idx="6">
                    <c:v>20.6</c:v>
                  </c:pt>
                  <c:pt idx="7">
                    <c:v>21.3</c:v>
                  </c:pt>
                  <c:pt idx="8">
                    <c:v>22.2</c:v>
                  </c:pt>
                  <c:pt idx="9">
                    <c:v>22.7</c:v>
                  </c:pt>
                  <c:pt idx="10">
                    <c:v>23.3</c:v>
                  </c:pt>
                  <c:pt idx="11">
                    <c:v>23.8</c:v>
                  </c:pt>
                  <c:pt idx="12">
                    <c:v>24.0</c:v>
                  </c:pt>
                </c15:dlblRangeCache>
              </c15:datalabelsRange>
            </c:ext>
            <c:ext xmlns:c16="http://schemas.microsoft.com/office/drawing/2014/chart" uri="{C3380CC4-5D6E-409C-BE32-E72D297353CC}">
              <c16:uniqueId val="{0000000F-7110-4B55-B221-46A595392EB0}"/>
            </c:ext>
          </c:extLst>
        </c:ser>
        <c:dLbls>
          <c:showLegendKey val="0"/>
          <c:showVal val="0"/>
          <c:showCatName val="0"/>
          <c:showSerName val="0"/>
          <c:showPercent val="0"/>
          <c:showBubbleSize val="0"/>
        </c:dLbls>
        <c:gapWidth val="150"/>
        <c:overlap val="100"/>
        <c:axId val="263345488"/>
        <c:axId val="890797312"/>
      </c:barChart>
      <c:lineChart>
        <c:grouping val="standard"/>
        <c:varyColors val="0"/>
        <c:ser>
          <c:idx val="3"/>
          <c:order val="3"/>
          <c:tx>
            <c:strRef>
              <c:f>Sheet1!$H$1</c:f>
              <c:strCache>
                <c:ptCount val="1"/>
                <c:pt idx="0">
                  <c:v>Global Rooms in Construction</c:v>
                </c:pt>
              </c:strCache>
            </c:strRef>
          </c:tx>
          <c:spPr>
            <a:ln w="28575" cap="rnd">
              <a:solidFill>
                <a:schemeClr val="accent4"/>
              </a:solidFill>
              <a:round/>
            </a:ln>
            <a:effectLst/>
          </c:spPr>
          <c:marker>
            <c:symbol val="none"/>
          </c:marker>
          <c:cat>
            <c:numRef>
              <c:f>Sheet1!$A$2:$A$14</c:f>
              <c:numCache>
                <c:formatCode>General</c:formatCode>
                <c:ptCount val="13"/>
                <c:pt idx="0">
                  <c:v>2015</c:v>
                </c:pt>
                <c:pt idx="1">
                  <c:v>2016</c:v>
                </c:pt>
                <c:pt idx="2">
                  <c:v>2017</c:v>
                </c:pt>
                <c:pt idx="3">
                  <c:v>2018</c:v>
                </c:pt>
                <c:pt idx="4">
                  <c:v>2019</c:v>
                </c:pt>
                <c:pt idx="5">
                  <c:v>2021</c:v>
                </c:pt>
                <c:pt idx="6">
                  <c:v>2022</c:v>
                </c:pt>
                <c:pt idx="7">
                  <c:v>2023</c:v>
                </c:pt>
                <c:pt idx="8">
                  <c:v>2024</c:v>
                </c:pt>
                <c:pt idx="9">
                  <c:v>2025</c:v>
                </c:pt>
                <c:pt idx="10">
                  <c:v>2026</c:v>
                </c:pt>
                <c:pt idx="11">
                  <c:v>2027</c:v>
                </c:pt>
                <c:pt idx="12">
                  <c:v>2028</c:v>
                </c:pt>
              </c:numCache>
            </c:numRef>
          </c:cat>
          <c:val>
            <c:numRef>
              <c:f>Sheet1!$H$2:$H$14</c:f>
              <c:numCache>
                <c:formatCode>0.0</c:formatCode>
                <c:ptCount val="13"/>
                <c:pt idx="0">
                  <c:v>617.16</c:v>
                </c:pt>
                <c:pt idx="1">
                  <c:v>680.61300000000006</c:v>
                </c:pt>
                <c:pt idx="2">
                  <c:v>757.71799999999996</c:v>
                </c:pt>
                <c:pt idx="3">
                  <c:v>928.82399999999996</c:v>
                </c:pt>
                <c:pt idx="4">
                  <c:v>1058.249</c:v>
                </c:pt>
                <c:pt idx="5">
                  <c:v>1037.4480000000001</c:v>
                </c:pt>
                <c:pt idx="6">
                  <c:v>996.43799999999999</c:v>
                </c:pt>
                <c:pt idx="7">
                  <c:v>975.26599999999996</c:v>
                </c:pt>
                <c:pt idx="8">
                  <c:v>970.04700000000003</c:v>
                </c:pt>
              </c:numCache>
            </c:numRef>
          </c:val>
          <c:smooth val="1"/>
          <c:extLst>
            <c:ext xmlns:c16="http://schemas.microsoft.com/office/drawing/2014/chart" uri="{C3380CC4-5D6E-409C-BE32-E72D297353CC}">
              <c16:uniqueId val="{00000010-7110-4B55-B221-46A595392EB0}"/>
            </c:ext>
          </c:extLst>
        </c:ser>
        <c:dLbls>
          <c:showLegendKey val="0"/>
          <c:showVal val="0"/>
          <c:showCatName val="0"/>
          <c:showSerName val="0"/>
          <c:showPercent val="0"/>
          <c:showBubbleSize val="0"/>
        </c:dLbls>
        <c:marker val="1"/>
        <c:smooth val="0"/>
        <c:axId val="383095104"/>
        <c:axId val="1156795311"/>
      </c:lineChart>
      <c:catAx>
        <c:axId val="26334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890797312"/>
        <c:crosses val="autoZero"/>
        <c:auto val="1"/>
        <c:lblAlgn val="ctr"/>
        <c:lblOffset val="100"/>
        <c:noMultiLvlLbl val="0"/>
      </c:catAx>
      <c:valAx>
        <c:axId val="890797312"/>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sz="1100" dirty="0">
                    <a:solidFill>
                      <a:schemeClr val="tx1"/>
                    </a:solidFill>
                  </a:rPr>
                  <a:t>Hotel room supply (in millions)</a:t>
                </a:r>
              </a:p>
            </c:rich>
          </c:tx>
          <c:layout>
            <c:manualLayout>
              <c:xMode val="edge"/>
              <c:yMode val="edge"/>
              <c:x val="6.5627435318462782E-3"/>
              <c:y val="0.1600579953165844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63345488"/>
        <c:crosses val="autoZero"/>
        <c:crossBetween val="between"/>
      </c:valAx>
      <c:valAx>
        <c:axId val="1156795311"/>
        <c:scaling>
          <c:orientation val="minMax"/>
          <c:min val="400"/>
        </c:scaling>
        <c:delete val="0"/>
        <c:axPos val="r"/>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sz="1100" dirty="0">
                    <a:solidFill>
                      <a:schemeClr val="tx1"/>
                    </a:solidFill>
                  </a:rPr>
                  <a:t>Global hotel rooms in construction (in thousands)</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83095104"/>
        <c:crosses val="max"/>
        <c:crossBetween val="between"/>
        <c:majorUnit val="200"/>
      </c:valAx>
      <c:catAx>
        <c:axId val="383095104"/>
        <c:scaling>
          <c:orientation val="minMax"/>
        </c:scaling>
        <c:delete val="1"/>
        <c:axPos val="b"/>
        <c:numFmt formatCode="General" sourceLinked="1"/>
        <c:majorTickMark val="out"/>
        <c:minorTickMark val="none"/>
        <c:tickLblPos val="nextTo"/>
        <c:crossAx val="1156795311"/>
        <c:crosses val="autoZero"/>
        <c:auto val="1"/>
        <c:lblAlgn val="ctr"/>
        <c:lblOffset val="100"/>
        <c:noMultiLvlLbl val="0"/>
      </c:catAx>
      <c:spPr>
        <a:noFill/>
        <a:ln>
          <a:noFill/>
        </a:ln>
        <a:effectLst/>
      </c:spPr>
    </c:plotArea>
    <c:legend>
      <c:legendPos val="b"/>
      <c:layout>
        <c:manualLayout>
          <c:xMode val="edge"/>
          <c:yMode val="edge"/>
          <c:x val="0.27929155301184277"/>
          <c:y val="0.88877220543021485"/>
          <c:w val="0.43922011632424596"/>
          <c:h val="8.987433929675346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0.90965</cdr:x>
      <cdr:y>0.59868</cdr:y>
    </cdr:from>
    <cdr:to>
      <cdr:x>0.98232</cdr:x>
      <cdr:y>0.59868</cdr:y>
    </cdr:to>
    <cdr:cxnSp macro="">
      <cdr:nvCxnSpPr>
        <cdr:cNvPr id="3" name="Straight Connector 2">
          <a:extLst xmlns:a="http://schemas.openxmlformats.org/drawingml/2006/main">
            <a:ext uri="{FF2B5EF4-FFF2-40B4-BE49-F238E27FC236}">
              <a16:creationId xmlns:a16="http://schemas.microsoft.com/office/drawing/2014/main" id="{52AAB19C-25B0-BAB7-4D61-DE7E0A8D5553}"/>
            </a:ext>
          </a:extLst>
        </cdr:cNvPr>
        <cdr:cNvCxnSpPr/>
      </cdr:nvCxnSpPr>
      <cdr:spPr>
        <a:xfrm xmlns:a="http://schemas.openxmlformats.org/drawingml/2006/main">
          <a:off x="8441360" y="2622920"/>
          <a:ext cx="674362"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0.94756</cdr:x>
      <cdr:y>0.63614</cdr:y>
    </cdr:from>
    <cdr:to>
      <cdr:x>0.99572</cdr:x>
      <cdr:y>0.6882</cdr:y>
    </cdr:to>
    <cdr:sp macro="" textlink="">
      <cdr:nvSpPr>
        <cdr:cNvPr id="2" name="TextBox 1">
          <a:extLst xmlns:a="http://schemas.openxmlformats.org/drawingml/2006/main">
            <a:ext uri="{FF2B5EF4-FFF2-40B4-BE49-F238E27FC236}">
              <a16:creationId xmlns:a16="http://schemas.microsoft.com/office/drawing/2014/main" id="{DEF8DD37-6FB8-3E0D-181E-378E49C29B26}"/>
            </a:ext>
          </a:extLst>
        </cdr:cNvPr>
        <cdr:cNvSpPr txBox="1"/>
      </cdr:nvSpPr>
      <cdr:spPr>
        <a:xfrm xmlns:a="http://schemas.openxmlformats.org/drawingml/2006/main">
          <a:off x="8793163" y="2787048"/>
          <a:ext cx="446922" cy="228103"/>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algn="l"/>
          <a:r>
            <a:rPr lang="en-US" sz="1200" b="0" kern="1200" dirty="0"/>
            <a:t>$185</a:t>
          </a:r>
        </a:p>
      </cdr:txBody>
    </cdr:sp>
  </cdr:relSizeAnchor>
</c:userShapes>
</file>

<file path=ppt/drawings/drawing2.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CA6763E-1128-B7C0-1A16-A3A5680DF705}"/>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0.01111</cdr:x>
      <cdr:y>0.01852</cdr:y>
    </cdr:from>
    <cdr:to>
      <cdr:x>0.01111</cdr:x>
      <cdr:y>0.01852</cdr:y>
    </cdr:to>
    <cdr:sp macro="" textlink="">
      <cdr:nvSpPr>
        <cdr:cNvPr id="3" name="UpSlideExportSave" hidden="1">
          <a:extLst xmlns:a="http://schemas.openxmlformats.org/drawingml/2006/main">
            <a:ext uri="{FF2B5EF4-FFF2-40B4-BE49-F238E27FC236}">
              <a16:creationId xmlns:a16="http://schemas.microsoft.com/office/drawing/2014/main" id="{7951AB03-D9CF-DA4E-E6AC-62F631D0E270}"/>
            </a:ext>
          </a:extLst>
        </cdr:cNvPr>
        <cdr:cNvSpPr/>
      </cdr:nvSpPr>
      <cdr:spPr>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miter lim="800000"/>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A78DE17E-18B0-11AC-B81B-1EA2F204DC55}"/>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0.01111</cdr:x>
      <cdr:y>0.01852</cdr:y>
    </cdr:from>
    <cdr:to>
      <cdr:x>0.01111</cdr:x>
      <cdr:y>0.01852</cdr:y>
    </cdr:to>
    <cdr:sp macro="" textlink="">
      <cdr:nvSpPr>
        <cdr:cNvPr id="3" name="UpSlideExportSave" hidden="1">
          <a:extLst xmlns:a="http://schemas.openxmlformats.org/drawingml/2006/main">
            <a:ext uri="{FF2B5EF4-FFF2-40B4-BE49-F238E27FC236}">
              <a16:creationId xmlns:a16="http://schemas.microsoft.com/office/drawing/2014/main" id="{E78BDE3B-BA77-CCB7-503C-04794453DB45}"/>
            </a:ext>
          </a:extLst>
        </cdr:cNvPr>
        <cdr:cNvSpPr/>
      </cdr:nvSpPr>
      <cdr:spPr>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miter lim="800000"/>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81878973-5742-632C-687A-303397B66079}"/>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0.01111</cdr:x>
      <cdr:y>0.01852</cdr:y>
    </cdr:from>
    <cdr:to>
      <cdr:x>0.01111</cdr:x>
      <cdr:y>0.01852</cdr:y>
    </cdr:to>
    <cdr:sp macro="" textlink="">
      <cdr:nvSpPr>
        <cdr:cNvPr id="3" name="UpSlideExportSave" hidden="1">
          <a:extLst xmlns:a="http://schemas.openxmlformats.org/drawingml/2006/main">
            <a:ext uri="{FF2B5EF4-FFF2-40B4-BE49-F238E27FC236}">
              <a16:creationId xmlns:a16="http://schemas.microsoft.com/office/drawing/2014/main" id="{D23E6AD6-46EA-BADF-2E69-C2AA5E2387C4}"/>
            </a:ext>
          </a:extLst>
        </cdr:cNvPr>
        <cdr:cNvSpPr/>
      </cdr:nvSpPr>
      <cdr:spPr>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miter lim="800000"/>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81878973-5742-632C-687A-303397B66079}"/>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0.01111</cdr:x>
      <cdr:y>0.01852</cdr:y>
    </cdr:from>
    <cdr:to>
      <cdr:x>0.01111</cdr:x>
      <cdr:y>0.01852</cdr:y>
    </cdr:to>
    <cdr:sp macro="" textlink="">
      <cdr:nvSpPr>
        <cdr:cNvPr id="3" name="UpSlideExportSave" hidden="1">
          <a:extLst xmlns:a="http://schemas.openxmlformats.org/drawingml/2006/main">
            <a:ext uri="{FF2B5EF4-FFF2-40B4-BE49-F238E27FC236}">
              <a16:creationId xmlns:a16="http://schemas.microsoft.com/office/drawing/2014/main" id="{D23E6AD6-46EA-BADF-2E69-C2AA5E2387C4}"/>
            </a:ext>
          </a:extLst>
        </cdr:cNvPr>
        <cdr:cNvSpPr/>
      </cdr:nvSpPr>
      <cdr:spPr>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miter lim="800000"/>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DC1180F3-296C-AD4D-E174-4C100B1B4327}"/>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0.01111</cdr:x>
      <cdr:y>0.01852</cdr:y>
    </cdr:from>
    <cdr:to>
      <cdr:x>0.01111</cdr:x>
      <cdr:y>0.01852</cdr:y>
    </cdr:to>
    <cdr:sp macro="" textlink="">
      <cdr:nvSpPr>
        <cdr:cNvPr id="3" name="UpSlideExportSave" hidden="1">
          <a:extLst xmlns:a="http://schemas.openxmlformats.org/drawingml/2006/main">
            <a:ext uri="{FF2B5EF4-FFF2-40B4-BE49-F238E27FC236}">
              <a16:creationId xmlns:a16="http://schemas.microsoft.com/office/drawing/2014/main" id="{71E166F6-5BB2-76F8-F02A-D952A7283FBD}"/>
            </a:ext>
          </a:extLst>
        </cdr:cNvPr>
        <cdr:cNvSpPr/>
      </cdr:nvSpPr>
      <cdr:spPr>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9050" cap="flat" cmpd="sng" algn="ctr">
          <a:noFill/>
          <a:prstDash val="solid"/>
          <a:miter lim="800000"/>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CCB171-CB17-7A17-31E2-A3387EB67A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A9699FF-1C28-09B0-C0D9-EADE16FD75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718F56-D196-466F-8123-9F145C40699F}" type="datetimeFigureOut">
              <a:rPr lang="en-GB" smtClean="0"/>
              <a:t>11/06/2025</a:t>
            </a:fld>
            <a:endParaRPr lang="en-GB"/>
          </a:p>
        </p:txBody>
      </p:sp>
      <p:sp>
        <p:nvSpPr>
          <p:cNvPr id="4" name="Footer Placeholder 3">
            <a:extLst>
              <a:ext uri="{FF2B5EF4-FFF2-40B4-BE49-F238E27FC236}">
                <a16:creationId xmlns:a16="http://schemas.microsoft.com/office/drawing/2014/main" id="{9213D0EB-5EA0-DB26-8D83-F2F99CA191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9599A31-324C-C5C5-AFFE-2C99ED8298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D808CF-FD43-41C1-9D12-32CAA700BC3C}" type="slidenum">
              <a:rPr lang="en-GB" smtClean="0"/>
              <a:t>‹#›</a:t>
            </a:fld>
            <a:endParaRPr lang="en-GB"/>
          </a:p>
        </p:txBody>
      </p:sp>
    </p:spTree>
    <p:extLst>
      <p:ext uri="{BB962C8B-B14F-4D97-AF65-F5344CB8AC3E}">
        <p14:creationId xmlns:p14="http://schemas.microsoft.com/office/powerpoint/2010/main" val="31147852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8B4E8-9D12-8A4A-9CD6-4D84DF6DAA87}" type="datetimeFigureOut">
              <a:rPr lang="en-GB" smtClean="0"/>
              <a:t>11/06/2025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F1D8A-BD29-C340-9878-B8C13AD7CD53}" type="slidenum">
              <a:rPr lang="en-GB" smtClean="0"/>
              <a:t>‹#›</a:t>
            </a:fld>
            <a:endParaRPr lang="en-GB"/>
          </a:p>
        </p:txBody>
      </p:sp>
    </p:spTree>
    <p:extLst>
      <p:ext uri="{BB962C8B-B14F-4D97-AF65-F5344CB8AC3E}">
        <p14:creationId xmlns:p14="http://schemas.microsoft.com/office/powerpoint/2010/main" val="140405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Good morning everyone, </a:t>
            </a:r>
            <a:endParaRPr lang="en-US" dirty="0"/>
          </a:p>
        </p:txBody>
      </p:sp>
      <p:sp>
        <p:nvSpPr>
          <p:cNvPr id="4" name="Slide Number Placeholder 3"/>
          <p:cNvSpPr>
            <a:spLocks noGrp="1"/>
          </p:cNvSpPr>
          <p:nvPr>
            <p:ph type="sldNum" sz="quarter" idx="5"/>
          </p:nvPr>
        </p:nvSpPr>
        <p:spPr/>
        <p:txBody>
          <a:bodyPr/>
          <a:lstStyle/>
          <a:p>
            <a:fld id="{68BF1D8A-BD29-C340-9878-B8C13AD7CD53}" type="slidenum">
              <a:rPr lang="en-GB" smtClean="0"/>
              <a:t>1</a:t>
            </a:fld>
            <a:endParaRPr lang="en-GB"/>
          </a:p>
        </p:txBody>
      </p:sp>
    </p:spTree>
    <p:extLst>
      <p:ext uri="{BB962C8B-B14F-4D97-AF65-F5344CB8AC3E}">
        <p14:creationId xmlns:p14="http://schemas.microsoft.com/office/powerpoint/2010/main" val="1666579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as usual scenario.</a:t>
            </a:r>
          </a:p>
          <a:p>
            <a:r>
              <a:rPr lang="en-US" dirty="0"/>
              <a:t>Where will the growth in Africa go to? Cities. Geographic distribution carefully managed to ensure sustainability especially of natural areas.</a:t>
            </a:r>
          </a:p>
          <a:p>
            <a:r>
              <a:rPr lang="en-US" dirty="0"/>
              <a:t>2019 Africa numbers don’t correlate to UN Tourism figures so don’t mention them – OE is the source here (global total correlates)</a:t>
            </a:r>
          </a:p>
        </p:txBody>
      </p:sp>
      <p:sp>
        <p:nvSpPr>
          <p:cNvPr id="4" name="Slide Number Placeholder 3"/>
          <p:cNvSpPr>
            <a:spLocks noGrp="1"/>
          </p:cNvSpPr>
          <p:nvPr>
            <p:ph type="sldNum" sz="quarter" idx="5"/>
          </p:nvPr>
        </p:nvSpPr>
        <p:spPr/>
        <p:txBody>
          <a:bodyPr/>
          <a:lstStyle/>
          <a:p>
            <a:fld id="{68BF1D8A-BD29-C340-9878-B8C13AD7CD53}" type="slidenum">
              <a:rPr lang="en-GB" smtClean="0"/>
              <a:t>15</a:t>
            </a:fld>
            <a:endParaRPr lang="en-GB"/>
          </a:p>
        </p:txBody>
      </p:sp>
    </p:spTree>
    <p:extLst>
      <p:ext uri="{BB962C8B-B14F-4D97-AF65-F5344CB8AC3E}">
        <p14:creationId xmlns:p14="http://schemas.microsoft.com/office/powerpoint/2010/main" val="4034438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opportunity is to leverage demographic growth in Africa which can super-charge the above. </a:t>
            </a:r>
          </a:p>
          <a:p>
            <a:pPr marL="265019" indent="-265019" defTabSz="425339" hangingPunct="0">
              <a:buFont typeface="+mj-lt"/>
              <a:buAutoNum type="arabicPeriod"/>
              <a:defRPr/>
            </a:pPr>
            <a:r>
              <a:rPr lang="en-US" kern="0" dirty="0">
                <a:solidFill>
                  <a:srgbClr val="000000"/>
                </a:solidFill>
                <a:latin typeface="Source Sans Pro" panose="020B0503030403020204" pitchFamily="34" charset="0"/>
                <a:ea typeface="Source Sans Pro" panose="020B0503030403020204" pitchFamily="34" charset="0"/>
                <a:sym typeface="Helvetica Light"/>
              </a:rPr>
              <a:t>Investing to improve Africa’s enabling environment and air infrastructure. Seat capacity at time of report was well below 2019 levels from Asia. Air routes within Africa need expansion. Air fees and taxes are $64 in Africa vs $30 in Europe – address costs to travel.</a:t>
            </a:r>
          </a:p>
          <a:p>
            <a:pPr marL="265019" indent="-265019" defTabSz="425339" hangingPunct="0">
              <a:buFont typeface="+mj-lt"/>
              <a:buAutoNum type="arabicPeriod"/>
              <a:defRPr/>
            </a:pPr>
            <a:r>
              <a:rPr lang="en-US" kern="0" dirty="0">
                <a:solidFill>
                  <a:srgbClr val="000000"/>
                </a:solidFill>
                <a:latin typeface="Source Sans Pro" panose="020B0503030403020204" pitchFamily="34" charset="0"/>
                <a:ea typeface="Source Sans Pro" panose="020B0503030403020204" pitchFamily="34" charset="0"/>
                <a:sym typeface="Helvetica Light"/>
              </a:rPr>
              <a:t>Implementing best practice for visa facilitation. SA’s visa policy for Kenya resulted in 99% increase in arrivals in 2023. 41% of Tourism Update readers indicated negative impact on bookings for Namibia with new visa rules for visa exempt countries.</a:t>
            </a:r>
          </a:p>
          <a:p>
            <a:pPr marL="265019" indent="-265019" defTabSz="425339" hangingPunct="0">
              <a:buFont typeface="+mj-lt"/>
              <a:buAutoNum type="arabicPeriod"/>
              <a:defRPr/>
            </a:pPr>
            <a:r>
              <a:rPr lang="en-US" kern="0" dirty="0">
                <a:solidFill>
                  <a:srgbClr val="000000"/>
                </a:solidFill>
                <a:latin typeface="Source Sans Pro" panose="020B0503030403020204" pitchFamily="34" charset="0"/>
                <a:ea typeface="Source Sans Pro" panose="020B0503030403020204" pitchFamily="34" charset="0"/>
                <a:sym typeface="Helvetica Light"/>
              </a:rPr>
              <a:t>Implementing collaborative tourism marketing activity for Africa over a defined period. To address negative perceptions and move away from positioning Africa as once-in-a-lifetime place to visit, particularly for wildlife. We have so much more to offer. </a:t>
            </a:r>
          </a:p>
          <a:p>
            <a:endParaRPr lang="en-US" dirty="0"/>
          </a:p>
        </p:txBody>
      </p:sp>
      <p:sp>
        <p:nvSpPr>
          <p:cNvPr id="4" name="Slide Number Placeholder 3"/>
          <p:cNvSpPr>
            <a:spLocks noGrp="1"/>
          </p:cNvSpPr>
          <p:nvPr>
            <p:ph type="sldNum" sz="quarter" idx="5"/>
          </p:nvPr>
        </p:nvSpPr>
        <p:spPr/>
        <p:txBody>
          <a:bodyPr/>
          <a:lstStyle/>
          <a:p>
            <a:fld id="{68BF1D8A-BD29-C340-9878-B8C13AD7CD53}" type="slidenum">
              <a:rPr lang="en-GB" smtClean="0"/>
              <a:t>16</a:t>
            </a:fld>
            <a:endParaRPr lang="en-GB"/>
          </a:p>
        </p:txBody>
      </p:sp>
    </p:spTree>
    <p:extLst>
      <p:ext uri="{BB962C8B-B14F-4D97-AF65-F5344CB8AC3E}">
        <p14:creationId xmlns:p14="http://schemas.microsoft.com/office/powerpoint/2010/main" val="425582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3471F-5B83-68D5-859C-51C4153CC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9A91C-E86E-B960-506B-804029874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E0D5B-A515-EC3E-95F8-736491034E2B}"/>
              </a:ext>
            </a:extLst>
          </p:cNvPr>
          <p:cNvSpPr>
            <a:spLocks noGrp="1"/>
          </p:cNvSpPr>
          <p:nvPr>
            <p:ph type="body" idx="1"/>
          </p:nvPr>
        </p:nvSpPr>
        <p:spPr/>
        <p:txBody>
          <a:bodyPr/>
          <a:lstStyle/>
          <a:p>
            <a:r>
              <a:rPr lang="en-US" dirty="0"/>
              <a:t>Business as usual scenario.</a:t>
            </a:r>
          </a:p>
          <a:p>
            <a:r>
              <a:rPr lang="en-US" dirty="0"/>
              <a:t>Where will the growth in Africa go to? Cities. Geographic distribution carefully managed to ensure sustainability especially of natural areas.</a:t>
            </a:r>
          </a:p>
          <a:p>
            <a:r>
              <a:rPr lang="en-US" dirty="0"/>
              <a:t>2019 Africa numbers don’t correlate to UN Tourism figures so don’t mention them – OE is the source here (global total correlates)</a:t>
            </a:r>
          </a:p>
        </p:txBody>
      </p:sp>
      <p:sp>
        <p:nvSpPr>
          <p:cNvPr id="4" name="Slide Number Placeholder 3">
            <a:extLst>
              <a:ext uri="{FF2B5EF4-FFF2-40B4-BE49-F238E27FC236}">
                <a16:creationId xmlns:a16="http://schemas.microsoft.com/office/drawing/2014/main" id="{3D985820-8022-02B0-5465-7742E5D5711A}"/>
              </a:ext>
            </a:extLst>
          </p:cNvPr>
          <p:cNvSpPr>
            <a:spLocks noGrp="1"/>
          </p:cNvSpPr>
          <p:nvPr>
            <p:ph type="sldNum" sz="quarter" idx="5"/>
          </p:nvPr>
        </p:nvSpPr>
        <p:spPr/>
        <p:txBody>
          <a:bodyPr/>
          <a:lstStyle/>
          <a:p>
            <a:fld id="{68BF1D8A-BD29-C340-9878-B8C13AD7CD53}" type="slidenum">
              <a:rPr lang="en-GB" smtClean="0"/>
              <a:t>17</a:t>
            </a:fld>
            <a:endParaRPr lang="en-GB"/>
          </a:p>
        </p:txBody>
      </p:sp>
    </p:spTree>
    <p:extLst>
      <p:ext uri="{BB962C8B-B14F-4D97-AF65-F5344CB8AC3E}">
        <p14:creationId xmlns:p14="http://schemas.microsoft.com/office/powerpoint/2010/main" val="51017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A98D-C7C4-BE8A-B057-440E0F1D2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7A2F4-53DE-990B-B4C1-8AC2234C4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94F0C-EA14-3155-19AC-403ADA7844BF}"/>
              </a:ext>
            </a:extLst>
          </p:cNvPr>
          <p:cNvSpPr>
            <a:spLocks noGrp="1"/>
          </p:cNvSpPr>
          <p:nvPr>
            <p:ph type="body" idx="1"/>
          </p:nvPr>
        </p:nvSpPr>
        <p:spPr/>
        <p:txBody>
          <a:bodyPr/>
          <a:lstStyle/>
          <a:p>
            <a:r>
              <a:rPr lang="en-US" dirty="0"/>
              <a:t>Only Sao Paulo and Singapore has more than 100 in the Southern hemisphere. Nine out of 45 Sub-Saharan African countries have more than 30 connections, while seven out of 12 in South America have. S</a:t>
            </a:r>
            <a:r>
              <a:rPr lang="en-ZA" b="0" i="0" dirty="0" err="1">
                <a:solidFill>
                  <a:srgbClr val="222222"/>
                </a:solidFill>
                <a:effectLst/>
                <a:latin typeface="-apple-system"/>
              </a:rPr>
              <a:t>outh</a:t>
            </a:r>
            <a:r>
              <a:rPr lang="en-ZA" b="0" i="0" dirty="0">
                <a:solidFill>
                  <a:srgbClr val="222222"/>
                </a:solidFill>
                <a:effectLst/>
                <a:latin typeface="-apple-system"/>
              </a:rPr>
              <a:t> America welcomed 32.92 million international traveller. Africa slightly more than. </a:t>
            </a:r>
            <a:endParaRPr lang="en-US" dirty="0"/>
          </a:p>
        </p:txBody>
      </p:sp>
      <p:sp>
        <p:nvSpPr>
          <p:cNvPr id="4" name="Slide Number Placeholder 3">
            <a:extLst>
              <a:ext uri="{FF2B5EF4-FFF2-40B4-BE49-F238E27FC236}">
                <a16:creationId xmlns:a16="http://schemas.microsoft.com/office/drawing/2014/main" id="{EE69832B-7489-46B7-C9CB-EE55C9225CF7}"/>
              </a:ext>
            </a:extLst>
          </p:cNvPr>
          <p:cNvSpPr>
            <a:spLocks noGrp="1"/>
          </p:cNvSpPr>
          <p:nvPr>
            <p:ph type="sldNum" sz="quarter" idx="5"/>
          </p:nvPr>
        </p:nvSpPr>
        <p:spPr/>
        <p:txBody>
          <a:bodyPr/>
          <a:lstStyle/>
          <a:p>
            <a:fld id="{68BF1D8A-BD29-C340-9878-B8C13AD7CD53}" type="slidenum">
              <a:rPr lang="en-GB" smtClean="0"/>
              <a:t>18</a:t>
            </a:fld>
            <a:endParaRPr lang="en-GB"/>
          </a:p>
        </p:txBody>
      </p:sp>
    </p:spTree>
    <p:extLst>
      <p:ext uri="{BB962C8B-B14F-4D97-AF65-F5344CB8AC3E}">
        <p14:creationId xmlns:p14="http://schemas.microsoft.com/office/powerpoint/2010/main" val="2905077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BB897-31A9-1C67-B114-87BF33E18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07E25-E1E5-8E9F-6122-2BAA0C764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A6504-510C-2F1D-D91A-0926D712826C}"/>
              </a:ext>
            </a:extLst>
          </p:cNvPr>
          <p:cNvSpPr>
            <a:spLocks noGrp="1"/>
          </p:cNvSpPr>
          <p:nvPr>
            <p:ph type="body" idx="1"/>
          </p:nvPr>
        </p:nvSpPr>
        <p:spPr/>
        <p:txBody>
          <a:bodyPr/>
          <a:lstStyle/>
          <a:p>
            <a:pPr>
              <a:lnSpc>
                <a:spcPct val="150000"/>
              </a:lnSpc>
              <a:spcAft>
                <a:spcPts val="1200"/>
              </a:spcAft>
              <a:buNone/>
            </a:pPr>
            <a:r>
              <a:rPr lang="en-GB" sz="1800">
                <a:effectLst/>
                <a:latin typeface="Source Sans Pro" panose="020B0503030403020204" pitchFamily="34" charset="0"/>
                <a:ea typeface="Calibri" panose="020F0502020204030204" pitchFamily="34" charset="0"/>
                <a:cs typeface="Times New Roman" panose="02020603050405020304" pitchFamily="18" charset="0"/>
              </a:rPr>
              <a:t>This uncertainty is reflected in the results of our sentiment survey. As usual we ran this for a week on </a:t>
            </a:r>
            <a:r>
              <a:rPr lang="en-GB" sz="1800" err="1">
                <a:effectLst/>
                <a:latin typeface="Source Sans Pro" panose="020B0503030403020204" pitchFamily="34" charset="0"/>
                <a:ea typeface="Calibri" panose="020F0502020204030204" pitchFamily="34" charset="0"/>
                <a:cs typeface="Times New Roman" panose="02020603050405020304" pitchFamily="18" charset="0"/>
              </a:rPr>
              <a:t>Linkedin</a:t>
            </a:r>
            <a:r>
              <a:rPr lang="en-GB" sz="1800">
                <a:effectLst/>
                <a:latin typeface="Source Sans Pro" panose="020B0503030403020204" pitchFamily="34" charset="0"/>
                <a:ea typeface="Calibri" panose="020F0502020204030204" pitchFamily="34" charset="0"/>
                <a:cs typeface="Times New Roman" panose="02020603050405020304" pitchFamily="18" charset="0"/>
              </a:rPr>
              <a:t> prior to this webcast. We asked </a:t>
            </a:r>
            <a:br>
              <a:rPr lang="en-GB" sz="1800">
                <a:effectLst/>
                <a:latin typeface="Source Sans Pro" panose="020B0503030403020204" pitchFamily="34" charset="0"/>
                <a:ea typeface="Calibri" panose="020F0502020204030204" pitchFamily="34" charset="0"/>
                <a:cs typeface="Times New Roman" panose="02020603050405020304" pitchFamily="18" charset="0"/>
              </a:rPr>
            </a:br>
            <a:r>
              <a:rPr lang="en-GB" sz="1800" b="1">
                <a:effectLst/>
                <a:latin typeface="Source Sans Pro" panose="020B0503030403020204" pitchFamily="34" charset="0"/>
                <a:ea typeface="Calibri" panose="020F0502020204030204" pitchFamily="34" charset="0"/>
                <a:cs typeface="Times New Roman" panose="02020603050405020304" pitchFamily="18" charset="0"/>
              </a:rPr>
              <a:t>Over the next six months, do you think market conditions will improve, stay the same or worsen? </a:t>
            </a:r>
            <a:br>
              <a:rPr lang="en-GB" sz="1800" b="1">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br>
            <a:r>
              <a:rPr lang="en-GB" sz="1800">
                <a:effectLst/>
                <a:latin typeface="Source Sans Pro" panose="020B0503030403020204" pitchFamily="34" charset="0"/>
                <a:ea typeface="Calibri" panose="020F0502020204030204" pitchFamily="34" charset="0"/>
                <a:cs typeface="Times New Roman" panose="02020603050405020304" pitchFamily="18" charset="0"/>
              </a:rPr>
              <a:t>This quarter we</a:t>
            </a:r>
            <a:r>
              <a:rPr lang="en-GB" sz="1800" b="1">
                <a:effectLst/>
                <a:latin typeface="Source Sans Pro" panose="020B0503030403020204" pitchFamily="34" charset="0"/>
                <a:ea typeface="Calibri" panose="020F0502020204030204" pitchFamily="34" charset="0"/>
                <a:cs typeface="Times New Roman" panose="02020603050405020304" pitchFamily="18" charset="0"/>
              </a:rPr>
              <a:t> </a:t>
            </a:r>
            <a:r>
              <a:rPr lang="en-GB" sz="1800">
                <a:effectLst/>
                <a:latin typeface="Source Sans Pro" panose="020B0503030403020204" pitchFamily="34" charset="0"/>
                <a:ea typeface="Calibri" panose="020F0502020204030204" pitchFamily="34" charset="0"/>
                <a:cs typeface="Times New Roman" panose="02020603050405020304" pitchFamily="18" charset="0"/>
              </a:rPr>
              <a:t>received around 2,700 responses to this question.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1800">
                <a:effectLst/>
                <a:latin typeface="Source Sans Pro" panose="020B0503030403020204" pitchFamily="34" charset="0"/>
                <a:ea typeface="Calibri" panose="020F0502020204030204" pitchFamily="34" charset="0"/>
                <a:cs typeface="Times New Roman" panose="02020603050405020304" pitchFamily="18" charset="0"/>
              </a:rPr>
              <a:t>Following an improvement through the course of 2024, sentiment moderated at the start of the year and was impacted further by the rising uncertainty since last month, with the share expecting conditions to improve declining to 38%.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98BAD0-F765-E18E-89A6-BDD65444BC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07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GB" sz="1800" dirty="0">
                <a:effectLst/>
                <a:latin typeface="Source Sans Pro" panose="020B0503030403020204" pitchFamily="34" charset="0"/>
                <a:ea typeface="Calibri" panose="020F0502020204030204" pitchFamily="34" charset="0"/>
                <a:cs typeface="Times New Roman" panose="02020603050405020304" pitchFamily="18" charset="0"/>
              </a:rPr>
              <a:t>First, the global economic narrative during the first quarter was dominated by news about trade policy and tariffs, which sharpened in April following the end of the quarter. This has weighed on business confidence and created disruption in financial markets, with expectations for growth over the rest of the year softened. GDP growth is still expected to be positive this year and next in most major markets, but the situation remains highly fluid with a wide range of potential outcomes depending on the evolution of trade, fiscal and monetary policy.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01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838200"/>
            <a:ext cx="8037513" cy="4521200"/>
          </a:xfrm>
        </p:spPr>
      </p:sp>
      <p:sp>
        <p:nvSpPr>
          <p:cNvPr id="3" name="Notes Placeholder 2"/>
          <p:cNvSpPr>
            <a:spLocks noGrp="1"/>
          </p:cNvSpPr>
          <p:nvPr>
            <p:ph type="body" idx="1"/>
          </p:nvPr>
        </p:nvSpPr>
        <p:spPr/>
        <p:txBody>
          <a:bodyPr/>
          <a:lstStyle/>
          <a:p>
            <a:pPr defTabSz="1123179">
              <a:defRPr/>
            </a:pPr>
            <a:r>
              <a:rPr lang="en-US"/>
              <a:t>Sector diversification remains a top priority in the current investment climate</a:t>
            </a:r>
          </a:p>
          <a:p>
            <a:r>
              <a:rPr lang="en-US">
                <a:latin typeface="Arial" panose="020B0604020202020204" pitchFamily="34" charset="0"/>
                <a:ea typeface="Malgun Gothic" panose="020B0503020000020004" pitchFamily="34" charset="-127"/>
              </a:rPr>
              <a:t>Growth opportunities in focus in the </a:t>
            </a:r>
            <a:r>
              <a:rPr lang="en-US">
                <a:effectLst/>
                <a:latin typeface="Arial" panose="020B0604020202020204" pitchFamily="34" charset="0"/>
                <a:ea typeface="Malgun Gothic" panose="020B0503020000020004" pitchFamily="34" charset="-127"/>
              </a:rPr>
              <a:t>living, industrial and alternative growth sectors as they mature globally</a:t>
            </a:r>
          </a:p>
          <a:p>
            <a:endParaRPr lang="en-US" sz="1500">
              <a:solidFill>
                <a:srgbClr val="000000"/>
              </a:solidFill>
              <a:latin typeface="Arial" panose="020B0604020202020204" pitchFamily="34" charset="0"/>
              <a:ea typeface="Malgun Gothic" panose="020B0503020000020004" pitchFamily="34" charset="-127"/>
            </a:endParaRPr>
          </a:p>
          <a:p>
            <a:pPr defTabSz="1123179">
              <a:defRPr/>
            </a:pPr>
            <a:r>
              <a:rPr lang="en-US" sz="1500" b="1"/>
              <a:t>Thematic strategies span a broad set of sectors of varying maturity levels globally including:</a:t>
            </a:r>
          </a:p>
          <a:p>
            <a:pPr defTabSz="1123179">
              <a:defRPr/>
            </a:pPr>
            <a:r>
              <a:rPr lang="en-US" sz="1500" b="1"/>
              <a:t>Living / Multi-housing</a:t>
            </a:r>
            <a:endParaRPr lang="en-US" sz="1500"/>
          </a:p>
          <a:p>
            <a:pPr marL="210596" indent="-210596" defTabSz="1123179">
              <a:buFont typeface="Arial" panose="020B0604020202020204" pitchFamily="34" charset="0"/>
              <a:buChar char="•"/>
              <a:defRPr/>
            </a:pPr>
            <a:r>
              <a:rPr lang="en-US" sz="1500"/>
              <a:t>Further institutionalization will be strong in Japan, China and Australia as well as parts of Europe (UK, France, Spain and Italy), where market maturity remains below current levels in the U.S. and Canada</a:t>
            </a:r>
          </a:p>
          <a:p>
            <a:pPr defTabSz="1123179">
              <a:defRPr/>
            </a:pPr>
            <a:r>
              <a:rPr lang="en-US" sz="1500" b="1"/>
              <a:t>Industrial &amp; Logistics</a:t>
            </a:r>
            <a:endParaRPr lang="en-US" sz="1500"/>
          </a:p>
          <a:p>
            <a:pPr marL="210596" indent="-210596">
              <a:buFont typeface="Arial" panose="020B0604020202020204" pitchFamily="34" charset="0"/>
              <a:buChar char="•"/>
            </a:pPr>
            <a:r>
              <a:rPr lang="en-US" sz="1500"/>
              <a:t>Global growth and innovation will be driven by structural and behavioral shifts in consumption</a:t>
            </a:r>
          </a:p>
          <a:p>
            <a:pPr marL="210596" indent="-210596">
              <a:buFont typeface="Arial" panose="020B0604020202020204" pitchFamily="34" charset="0"/>
              <a:buChar char="•"/>
            </a:pPr>
            <a:r>
              <a:rPr lang="en-US" sz="1500"/>
              <a:t>Growth in manufacturing accelerating in North America</a:t>
            </a:r>
          </a:p>
          <a:p>
            <a:pPr marL="210596" indent="-210596">
              <a:buFont typeface="Arial" panose="020B0604020202020204" pitchFamily="34" charset="0"/>
              <a:buChar char="•"/>
            </a:pPr>
            <a:r>
              <a:rPr lang="en-US" sz="1500"/>
              <a:t>Urban logistics innovation expected in Europe </a:t>
            </a:r>
          </a:p>
          <a:p>
            <a:pPr marL="210596" indent="-210596">
              <a:buFont typeface="Arial" panose="020B0604020202020204" pitchFamily="34" charset="0"/>
              <a:buChar char="•"/>
            </a:pPr>
            <a:r>
              <a:rPr lang="en-US" sz="1500"/>
              <a:t>Asia Pacific e-commerce boom given dense population</a:t>
            </a:r>
          </a:p>
          <a:p>
            <a:pPr defTabSz="1123179">
              <a:defRPr/>
            </a:pPr>
            <a:r>
              <a:rPr lang="en-US" sz="1500" b="1"/>
              <a:t>Life Sciences</a:t>
            </a:r>
            <a:endParaRPr lang="en-US" sz="1500"/>
          </a:p>
          <a:p>
            <a:pPr marL="210596" indent="-210596">
              <a:buFont typeface="Arial" panose="020B0604020202020204" pitchFamily="34" charset="0"/>
              <a:buChar char="•"/>
            </a:pPr>
            <a:r>
              <a:rPr lang="en-US" sz="1500"/>
              <a:t>Exponential growth expected long-term, particularly in more mature markets in the U.S. and UK</a:t>
            </a:r>
          </a:p>
          <a:p>
            <a:pPr marL="210596" indent="-210596">
              <a:buFont typeface="Arial" panose="020B0604020202020204" pitchFamily="34" charset="0"/>
              <a:buChar char="•"/>
            </a:pPr>
            <a:r>
              <a:rPr lang="en-US" sz="1500"/>
              <a:t>Beneficiary of office repurposing, with a strong development pipeline in many markets</a:t>
            </a:r>
          </a:p>
          <a:p>
            <a:pPr defTabSz="1123179">
              <a:defRPr/>
            </a:pPr>
            <a:r>
              <a:rPr lang="en-US" sz="1500" b="1"/>
              <a:t>Data Centres</a:t>
            </a:r>
            <a:endParaRPr lang="en-US" sz="1500"/>
          </a:p>
          <a:p>
            <a:pPr marL="210596" indent="-210596">
              <a:buFont typeface="Arial" panose="020B0604020202020204" pitchFamily="34" charset="0"/>
              <a:buChar char="•"/>
            </a:pPr>
            <a:r>
              <a:rPr lang="en-US" sz="1500"/>
              <a:t>Major markets including U.S., UK, and Singapore will see continued growth as investors are increasingly seeking exposure due to long-term growth potential</a:t>
            </a:r>
          </a:p>
          <a:p>
            <a:endParaRPr lang="en-US" sz="1500">
              <a:solidFill>
                <a:srgbClr val="000000"/>
              </a:solidFill>
              <a:latin typeface="Arial" panose="020B0604020202020204"/>
              <a:ea typeface="Source Sans Pro" panose="020B0503030403020204" pitchFamily="34" charset="0"/>
            </a:endParaRPr>
          </a:p>
          <a:p>
            <a:pPr defTabSz="1123179">
              <a:defRPr/>
            </a:pPr>
            <a:endParaRPr lang="en-US"/>
          </a:p>
          <a:p>
            <a:endParaRPr lang="en-US"/>
          </a:p>
          <a:p>
            <a:r>
              <a:rPr lang="en-US"/>
              <a:t>Onset of new liquidity cycle</a:t>
            </a:r>
          </a:p>
          <a:p>
            <a:r>
              <a:rPr lang="en-US"/>
              <a:t>What do we know:</a:t>
            </a:r>
          </a:p>
          <a:p>
            <a:pPr marL="421192" indent="-421192" defTabSz="873584">
              <a:lnSpc>
                <a:spcPct val="90000"/>
              </a:lnSpc>
              <a:spcBef>
                <a:spcPct val="0"/>
              </a:spcBef>
              <a:spcAft>
                <a:spcPts val="2703"/>
              </a:spcAft>
              <a:buFont typeface="Arial" panose="020B0604020202020204" pitchFamily="34" charset="0"/>
              <a:buChar char="•"/>
              <a:defRPr/>
            </a:pPr>
            <a:r>
              <a:rPr lang="en-US" sz="1500">
                <a:solidFill>
                  <a:srgbClr val="131E29">
                    <a:hueOff val="0"/>
                    <a:satOff val="0"/>
                    <a:lumOff val="0"/>
                    <a:alphaOff val="0"/>
                  </a:srgbClr>
                </a:solidFill>
                <a:latin typeface="Arial"/>
                <a:ea typeface="Source Sans Pro Light"/>
              </a:rPr>
              <a:t>Fed’s 50 bps rate cut will provide a boost to the already-bourgeoning new liquidity cycle</a:t>
            </a:r>
            <a:endParaRPr lang="en-US" sz="1500">
              <a:solidFill>
                <a:srgbClr val="131E29">
                  <a:hueOff val="0"/>
                  <a:satOff val="0"/>
                  <a:lumOff val="0"/>
                  <a:alphaOff val="0"/>
                </a:srgbClr>
              </a:solidFill>
              <a:latin typeface="Arial"/>
              <a:ea typeface="Source Sans Pro Light"/>
              <a:cs typeface="Arial"/>
            </a:endParaRPr>
          </a:p>
          <a:p>
            <a:pPr marL="421192" indent="-421192" defTabSz="873584">
              <a:lnSpc>
                <a:spcPct val="90000"/>
              </a:lnSpc>
              <a:spcBef>
                <a:spcPct val="0"/>
              </a:spcBef>
              <a:spcAft>
                <a:spcPts val="2703"/>
              </a:spcAft>
              <a:buFont typeface="Arial" panose="020B0604020202020204" pitchFamily="34" charset="0"/>
              <a:buChar char="•"/>
              <a:defRPr/>
            </a:pPr>
            <a:r>
              <a:rPr lang="en-US" sz="1500">
                <a:solidFill>
                  <a:srgbClr val="131E29">
                    <a:hueOff val="0"/>
                    <a:satOff val="0"/>
                    <a:lumOff val="0"/>
                    <a:alphaOff val="0"/>
                  </a:srgbClr>
                </a:solidFill>
                <a:latin typeface="Arial"/>
                <a:ea typeface="Source Sans Pro Light"/>
              </a:rPr>
              <a:t>Active investment sales engagements up 62% vs. one year ago as of September; active debt advisory engagements up 150% year over year as of September</a:t>
            </a:r>
          </a:p>
          <a:p>
            <a:pPr marL="421192" indent="-421192" defTabSz="873584">
              <a:lnSpc>
                <a:spcPct val="90000"/>
              </a:lnSpc>
              <a:spcBef>
                <a:spcPct val="0"/>
              </a:spcBef>
              <a:spcAft>
                <a:spcPts val="2703"/>
              </a:spcAft>
              <a:buFont typeface="Arial" panose="020B0604020202020204" pitchFamily="34" charset="0"/>
              <a:buChar char="•"/>
              <a:defRPr/>
            </a:pPr>
            <a:r>
              <a:rPr lang="en-US" sz="1500">
                <a:solidFill>
                  <a:srgbClr val="131E29">
                    <a:hueOff val="0"/>
                    <a:satOff val="0"/>
                    <a:lumOff val="0"/>
                    <a:alphaOff val="0"/>
                  </a:srgbClr>
                </a:solidFill>
                <a:latin typeface="Arial"/>
                <a:ea typeface="Source Sans Pro Light"/>
              </a:rPr>
              <a:t>Bid velocity up 43% last three months vs. Q4 2023</a:t>
            </a:r>
            <a:endParaRPr lang="en-US" sz="1500">
              <a:solidFill>
                <a:srgbClr val="131E29">
                  <a:hueOff val="0"/>
                  <a:satOff val="0"/>
                  <a:lumOff val="0"/>
                  <a:alphaOff val="0"/>
                </a:srgbClr>
              </a:solidFill>
              <a:latin typeface="Arial"/>
              <a:ea typeface="Source Sans Pro Light"/>
              <a:cs typeface="Arial"/>
            </a:endParaRPr>
          </a:p>
          <a:p>
            <a:pPr marL="421192" indent="-421192" defTabSz="873584">
              <a:lnSpc>
                <a:spcPct val="90000"/>
              </a:lnSpc>
              <a:spcBef>
                <a:spcPct val="0"/>
              </a:spcBef>
              <a:spcAft>
                <a:spcPts val="2703"/>
              </a:spcAft>
              <a:buFont typeface="Arial" panose="020B0604020202020204" pitchFamily="34" charset="0"/>
              <a:buChar char="•"/>
              <a:defRPr/>
            </a:pPr>
            <a:r>
              <a:rPr lang="en-US" sz="1500">
                <a:solidFill>
                  <a:srgbClr val="131E29">
                    <a:hueOff val="0"/>
                    <a:satOff val="0"/>
                    <a:lumOff val="0"/>
                    <a:alphaOff val="0"/>
                  </a:srgbClr>
                </a:solidFill>
                <a:latin typeface="Arial"/>
                <a:ea typeface="Source Sans Pro Light"/>
              </a:rPr>
              <a:t>Institutions more active (53% of winning bids on transactions $100M+ over past six months)</a:t>
            </a:r>
            <a:endParaRPr lang="en-US" sz="1500">
              <a:solidFill>
                <a:srgbClr val="131E29">
                  <a:hueOff val="0"/>
                  <a:satOff val="0"/>
                  <a:lumOff val="0"/>
                  <a:alphaOff val="0"/>
                </a:srgbClr>
              </a:solidFill>
              <a:latin typeface="Arial"/>
              <a:ea typeface="Source Sans Pro Light"/>
              <a:cs typeface="Arial"/>
            </a:endParaRPr>
          </a:p>
          <a:p>
            <a:pPr marL="421192" indent="-421192" defTabSz="873584">
              <a:lnSpc>
                <a:spcPct val="90000"/>
              </a:lnSpc>
              <a:spcBef>
                <a:spcPct val="0"/>
              </a:spcBef>
              <a:spcAft>
                <a:spcPts val="2703"/>
              </a:spcAft>
              <a:buFont typeface="Arial" panose="020B0604020202020204" pitchFamily="34" charset="0"/>
              <a:buChar char="•"/>
              <a:defRPr/>
            </a:pPr>
            <a:r>
              <a:rPr lang="en-US" sz="1500">
                <a:solidFill>
                  <a:srgbClr val="131E29">
                    <a:hueOff val="0"/>
                    <a:satOff val="0"/>
                    <a:lumOff val="0"/>
                    <a:alphaOff val="0"/>
                  </a:srgbClr>
                </a:solidFill>
                <a:latin typeface="Arial"/>
                <a:ea typeface="Source Sans Pro Light"/>
              </a:rPr>
              <a:t>More pricing data points across the board; seeing cap rate compression in in-favor sectors</a:t>
            </a:r>
            <a:endParaRPr lang="en-US" sz="1500">
              <a:solidFill>
                <a:srgbClr val="131E29">
                  <a:hueOff val="0"/>
                  <a:satOff val="0"/>
                  <a:lumOff val="0"/>
                  <a:alphaOff val="0"/>
                </a:srgbClr>
              </a:solidFill>
              <a:latin typeface="Arial"/>
              <a:ea typeface="Source Sans Pro Light"/>
              <a:cs typeface="Arial"/>
            </a:endParaRPr>
          </a:p>
          <a:p>
            <a:pPr marL="421192" indent="-421192" defTabSz="873584">
              <a:lnSpc>
                <a:spcPct val="90000"/>
              </a:lnSpc>
              <a:spcBef>
                <a:spcPct val="0"/>
              </a:spcBef>
              <a:spcAft>
                <a:spcPts val="2703"/>
              </a:spcAft>
              <a:buFont typeface="Arial" panose="020B0604020202020204" pitchFamily="34" charset="0"/>
              <a:buChar char="•"/>
              <a:defRPr/>
            </a:pPr>
            <a:r>
              <a:rPr lang="en-US" sz="1500">
                <a:solidFill>
                  <a:srgbClr val="131E29">
                    <a:hueOff val="0"/>
                    <a:satOff val="0"/>
                    <a:lumOff val="0"/>
                    <a:alphaOff val="0"/>
                  </a:srgbClr>
                </a:solidFill>
                <a:latin typeface="Arial"/>
                <a:ea typeface="Source Sans Pro Light"/>
              </a:rPr>
              <a:t>Seeing meaningfully lower borrowing costs; CMBS issuance up 180% YoY</a:t>
            </a:r>
            <a:endParaRPr lang="en-US" sz="1500">
              <a:solidFill>
                <a:srgbClr val="131E29">
                  <a:hueOff val="0"/>
                  <a:satOff val="0"/>
                  <a:lumOff val="0"/>
                  <a:alphaOff val="0"/>
                </a:srgbClr>
              </a:solidFill>
              <a:latin typeface="Arial"/>
              <a:ea typeface="Source Sans Pro Light"/>
              <a:cs typeface="Arial"/>
            </a:endParaRPr>
          </a:p>
          <a:p>
            <a:pPr marL="421192" indent="-421192" defTabSz="873584">
              <a:lnSpc>
                <a:spcPct val="90000"/>
              </a:lnSpc>
              <a:spcBef>
                <a:spcPct val="0"/>
              </a:spcBef>
              <a:spcAft>
                <a:spcPts val="2703"/>
              </a:spcAft>
              <a:buFont typeface="Arial" panose="020B0604020202020204" pitchFamily="34" charset="0"/>
              <a:buChar char="•"/>
              <a:defRPr/>
            </a:pPr>
            <a:r>
              <a:rPr lang="en-US" sz="1500">
                <a:solidFill>
                  <a:srgbClr val="131E29">
                    <a:hueOff val="0"/>
                    <a:satOff val="0"/>
                    <a:lumOff val="0"/>
                    <a:alphaOff val="0"/>
                  </a:srgbClr>
                </a:solidFill>
                <a:latin typeface="Arial"/>
                <a:ea typeface="Source Sans Pro Light"/>
              </a:rPr>
              <a:t>ODCE redemption queues turning the corner; appraisal cap rates starting to come closer to ‘spot’ values (with exception of office)</a:t>
            </a:r>
            <a:endParaRPr lang="en-US" sz="1500">
              <a:solidFill>
                <a:srgbClr val="131E29">
                  <a:hueOff val="0"/>
                  <a:satOff val="0"/>
                  <a:lumOff val="0"/>
                  <a:alphaOff val="0"/>
                </a:srgbClr>
              </a:solidFill>
              <a:latin typeface="Arial"/>
              <a:ea typeface="Source Sans Pro Light"/>
              <a:cs typeface="Arial"/>
            </a:endParaRPr>
          </a:p>
          <a:p>
            <a:endParaRPr lang="en-GB"/>
          </a:p>
          <a:p>
            <a:endParaRPr lang="en-GB"/>
          </a:p>
        </p:txBody>
      </p:sp>
      <p:sp>
        <p:nvSpPr>
          <p:cNvPr id="4" name="Slide Number Placeholder 3"/>
          <p:cNvSpPr>
            <a:spLocks noGrp="1"/>
          </p:cNvSpPr>
          <p:nvPr>
            <p:ph type="sldNum" sz="quarter" idx="5"/>
          </p:nvPr>
        </p:nvSpPr>
        <p:spPr/>
        <p:txBody>
          <a:bodyPr/>
          <a:lstStyle/>
          <a:p>
            <a:fld id="{68BF1D8A-BD29-C340-9878-B8C13AD7CD53}" type="slidenum">
              <a:rPr lang="en-GB" smtClean="0"/>
              <a:t>4</a:t>
            </a:fld>
            <a:endParaRPr lang="en-GB"/>
          </a:p>
        </p:txBody>
      </p:sp>
    </p:spTree>
    <p:extLst>
      <p:ext uri="{BB962C8B-B14F-4D97-AF65-F5344CB8AC3E}">
        <p14:creationId xmlns:p14="http://schemas.microsoft.com/office/powerpoint/2010/main" val="336696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32580-2582-7578-84BC-85852F014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7AB2D-7277-6FB4-D994-E83D5D7A01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89390-B940-B361-3E1E-A348B2D1D9E3}"/>
              </a:ext>
            </a:extLst>
          </p:cNvPr>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GB" sz="1800">
                <a:effectLst/>
                <a:latin typeface="Source Sans Pro" panose="020B0503030403020204" pitchFamily="34" charset="0"/>
                <a:ea typeface="Calibri" panose="020F0502020204030204" pitchFamily="34" charset="0"/>
                <a:cs typeface="Calibri" panose="020F0502020204030204" pitchFamily="34" charset="0"/>
              </a:rPr>
              <a:t>Globally, direct investment volumes were up 34% Q1 YoY to US$185 billion, albeit first quarter 2024 was a relatively low basis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800">
                <a:effectLst/>
                <a:latin typeface="Source Sans Pro" panose="020B0503030403020204" pitchFamily="34" charset="0"/>
                <a:ea typeface="Calibri" panose="020F0502020204030204" pitchFamily="34" charset="0"/>
                <a:cs typeface="Calibri" panose="020F0502020204030204" pitchFamily="34" charset="0"/>
              </a:rPr>
              <a:t>Strong activity was recorded across all regions in Q1: Americas (+37% YoY), EMEA (+41% YoY) and Asia Pacific (+20% YoY)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800">
                <a:effectLst/>
                <a:latin typeface="Source Sans Pro" panose="020B0503030403020204" pitchFamily="34" charset="0"/>
                <a:ea typeface="Calibri" panose="020F0502020204030204" pitchFamily="34" charset="0"/>
                <a:cs typeface="Calibri" panose="020F0502020204030204" pitchFamily="34" charset="0"/>
              </a:rPr>
              <a:t>U.S., U.K., South Korea are large markets that performed the strongest in terms of YoY growth (42%, 83% and 58%, respectively). However, U.K. volumes driven by a military housing portfolio; excluding this, volumes were up 9% YoY in the U.K.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800">
                <a:effectLst/>
                <a:latin typeface="Source Sans Pro" panose="020B0503030403020204" pitchFamily="34" charset="0"/>
                <a:ea typeface="Calibri" panose="020F0502020204030204" pitchFamily="34" charset="0"/>
                <a:cs typeface="Calibri" panose="020F0502020204030204" pitchFamily="34" charset="0"/>
              </a:rPr>
              <a:t>In Asia Pacific most major markets outperformed whereas China saw a 33% decrease in transactions activity in the first quarter due to weakening sentiment on the backdrop of domestic challenges and geopolitical concerns around escalating trade wars. As a result, in China major global investors have started further decoupling from the market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800">
                <a:effectLst/>
                <a:latin typeface="Source Sans Pro" panose="020B0503030403020204" pitchFamily="34" charset="0"/>
                <a:ea typeface="Calibri" panose="020F0502020204030204" pitchFamily="34" charset="0"/>
                <a:cs typeface="Calibri" panose="020F0502020204030204" pitchFamily="34" charset="0"/>
              </a:rPr>
              <a:t>Notably, cross-border investment increased 57% in Q1 2025 YoY. This marks the highest first quarter level since 2022, evidencing how the continued improvement in capital markets dynamics during much of the quarter led to additional normalization of cross-border activity, only to face increased disruption at the start of the second quarter.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de-DE" sz="1400"/>
          </a:p>
        </p:txBody>
      </p:sp>
      <p:sp>
        <p:nvSpPr>
          <p:cNvPr id="4" name="Slide Number Placeholder 3">
            <a:extLst>
              <a:ext uri="{FF2B5EF4-FFF2-40B4-BE49-F238E27FC236}">
                <a16:creationId xmlns:a16="http://schemas.microsoft.com/office/drawing/2014/main" id="{3313F2D9-030B-D730-E4DF-7ADF1E5690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F1D8A-BD29-C340-9878-B8C13AD7CD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37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F1D8A-BD29-C340-9878-B8C13AD7CD53}" type="slidenum">
              <a:rPr lang="en-GB" smtClean="0"/>
              <a:t>11</a:t>
            </a:fld>
            <a:endParaRPr lang="en-GB"/>
          </a:p>
        </p:txBody>
      </p:sp>
    </p:spTree>
    <p:extLst>
      <p:ext uri="{BB962C8B-B14F-4D97-AF65-F5344CB8AC3E}">
        <p14:creationId xmlns:p14="http://schemas.microsoft.com/office/powerpoint/2010/main" val="117962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Monthly our CM team track key Contract price adjustments using STATS SA</a:t>
            </a:r>
          </a:p>
          <a:p>
            <a:endParaRPr lang="en-ZA"/>
          </a:p>
          <a:p>
            <a:r>
              <a:rPr lang="en-ZA"/>
              <a:t>1.) Overall the CIPI index has come down nicely from +7.5% in Jan 2024 (</a:t>
            </a:r>
            <a:r>
              <a:rPr lang="en-ZA" err="1"/>
              <a:t>yoy</a:t>
            </a:r>
            <a:r>
              <a:rPr lang="en-ZA"/>
              <a:t>) to +1.5% in Jan 2025 representing a healthy market for developers / new builds</a:t>
            </a:r>
          </a:p>
          <a:p>
            <a:endParaRPr lang="en-ZA"/>
          </a:p>
          <a:p>
            <a:r>
              <a:rPr lang="en-ZA"/>
              <a:t>2.) CPAP – 1% decline to 4.2%</a:t>
            </a:r>
          </a:p>
          <a:p>
            <a:endParaRPr lang="en-US"/>
          </a:p>
          <a:p>
            <a:r>
              <a:rPr lang="en-US"/>
              <a:t>3.) Concrete prices have increased in line with CPAP </a:t>
            </a:r>
          </a:p>
          <a:p>
            <a:endParaRPr lang="en-US"/>
          </a:p>
          <a:p>
            <a:r>
              <a:rPr lang="en-US"/>
              <a:t>4.) Steel prices which account for a large portion of the sub and superstructure costs have recovered from the price hike in Q1 2024, reducing by circa 10.8% </a:t>
            </a:r>
            <a:r>
              <a:rPr lang="en-US" err="1"/>
              <a:t>yoy</a:t>
            </a:r>
            <a:r>
              <a:rPr lang="en-US"/>
              <a:t>. </a:t>
            </a:r>
          </a:p>
          <a:p>
            <a:endParaRPr lang="en-US"/>
          </a:p>
          <a:p>
            <a:r>
              <a:rPr lang="en-US"/>
              <a:t>5.) M&amp; E have increased </a:t>
            </a:r>
            <a:r>
              <a:rPr lang="en-US" err="1"/>
              <a:t>Yoy</a:t>
            </a:r>
            <a:r>
              <a:rPr lang="en-US"/>
              <a:t> by 5-8.3% </a:t>
            </a:r>
          </a:p>
          <a:p>
            <a:endParaRPr lang="en-US"/>
          </a:p>
          <a:p>
            <a:r>
              <a:rPr lang="en-US"/>
              <a:t>6.) Brent crude oil from by 13$ a </a:t>
            </a:r>
            <a:r>
              <a:rPr lang="en-US" err="1"/>
              <a:t>barell</a:t>
            </a:r>
            <a:r>
              <a:rPr lang="en-US"/>
              <a:t> from Q1 2024 to Q1 2025 </a:t>
            </a:r>
          </a:p>
          <a:p>
            <a:endParaRPr lang="en-US"/>
          </a:p>
          <a:p>
            <a:r>
              <a:rPr lang="en-US"/>
              <a:t>Overall construction prices are starting to stabilize, decreasing volatility of price fluctuations resulting in a clear forecast in terms of annual growth in the overall construction sector.</a:t>
            </a:r>
          </a:p>
        </p:txBody>
      </p:sp>
      <p:sp>
        <p:nvSpPr>
          <p:cNvPr id="4" name="Slide Number Placeholder 3"/>
          <p:cNvSpPr>
            <a:spLocks noGrp="1"/>
          </p:cNvSpPr>
          <p:nvPr>
            <p:ph type="sldNum" sz="quarter" idx="5"/>
          </p:nvPr>
        </p:nvSpPr>
        <p:spPr/>
        <p:txBody>
          <a:bodyPr/>
          <a:lstStyle/>
          <a:p>
            <a:fld id="{68BF1D8A-BD29-C340-9878-B8C13AD7CD53}" type="slidenum">
              <a:rPr lang="en-GB" smtClean="0"/>
              <a:t>12</a:t>
            </a:fld>
            <a:endParaRPr lang="en-GB"/>
          </a:p>
        </p:txBody>
      </p:sp>
    </p:spTree>
    <p:extLst>
      <p:ext uri="{BB962C8B-B14F-4D97-AF65-F5344CB8AC3E}">
        <p14:creationId xmlns:p14="http://schemas.microsoft.com/office/powerpoint/2010/main" val="336750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 to recovery: Conflict (Ukraine, Israel-Palestine), uncertainty such as Trump policies and macro-economic factors (incl Liberation Day - Trump tariffs). Potential trade wars and economic recession. Resultant impact on incomes and corporates leading to decreased travel. Skift reported declines in travel to US in March. Luxury market tends to be resilient however.</a:t>
            </a:r>
          </a:p>
          <a:p>
            <a:r>
              <a:rPr lang="en-US" dirty="0"/>
              <a:t>T&amp;T generally exceeds global GDP growth but economic factors such as constrained growth can hamper tourism growth.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b="1" i="0" dirty="0">
                <a:solidFill>
                  <a:srgbClr val="646988"/>
                </a:solidFill>
                <a:effectLst/>
                <a:latin typeface="Aeonik"/>
              </a:rPr>
              <a:t>Africa</a:t>
            </a:r>
            <a:r>
              <a:rPr lang="en-ZA" b="0" i="0" dirty="0">
                <a:solidFill>
                  <a:srgbClr val="646988"/>
                </a:solidFill>
                <a:effectLst/>
                <a:latin typeface="Aeonik"/>
              </a:rPr>
              <a:t> recorded 9% growth in arrivals in Q1 2025, compared to 2024, exceeding pre-pandemic traveller numbers by 16%.</a:t>
            </a:r>
          </a:p>
          <a:p>
            <a:endParaRPr lang="en-US" dirty="0"/>
          </a:p>
        </p:txBody>
      </p:sp>
      <p:sp>
        <p:nvSpPr>
          <p:cNvPr id="4" name="Slide Number Placeholder 3"/>
          <p:cNvSpPr>
            <a:spLocks noGrp="1"/>
          </p:cNvSpPr>
          <p:nvPr>
            <p:ph type="sldNum" sz="quarter" idx="5"/>
          </p:nvPr>
        </p:nvSpPr>
        <p:spPr/>
        <p:txBody>
          <a:bodyPr/>
          <a:lstStyle/>
          <a:p>
            <a:fld id="{68BF1D8A-BD29-C340-9878-B8C13AD7CD53}" type="slidenum">
              <a:rPr lang="en-GB" smtClean="0"/>
              <a:t>13</a:t>
            </a:fld>
            <a:endParaRPr lang="en-GB"/>
          </a:p>
        </p:txBody>
      </p:sp>
    </p:spTree>
    <p:extLst>
      <p:ext uri="{BB962C8B-B14F-4D97-AF65-F5344CB8AC3E}">
        <p14:creationId xmlns:p14="http://schemas.microsoft.com/office/powerpoint/2010/main" val="379385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Bear in mind that Asia-Pacific wasn’t fully recovered in 2024.</a:t>
            </a:r>
          </a:p>
          <a:p>
            <a:r>
              <a:rPr lang="en-US" dirty="0"/>
              <a:t>Absolute terms – Africa 48% Global 52% - Africa lags behind global T&amp;T growth.</a:t>
            </a:r>
          </a:p>
          <a:p>
            <a:r>
              <a:rPr lang="en-US" dirty="0"/>
              <a:t>Africa CAGR 2.7% 2010-2024. Global 3.0%. World arrivals 1BN or more since 2010, excl Covid years. ME consistently exceeds Africa.</a:t>
            </a:r>
          </a:p>
        </p:txBody>
      </p:sp>
      <p:sp>
        <p:nvSpPr>
          <p:cNvPr id="4" name="Slide Number Placeholder 3"/>
          <p:cNvSpPr>
            <a:spLocks noGrp="1"/>
          </p:cNvSpPr>
          <p:nvPr>
            <p:ph type="sldNum" sz="quarter" idx="5"/>
          </p:nvPr>
        </p:nvSpPr>
        <p:spPr/>
        <p:txBody>
          <a:bodyPr/>
          <a:lstStyle/>
          <a:p>
            <a:fld id="{68BF1D8A-BD29-C340-9878-B8C13AD7CD53}" type="slidenum">
              <a:rPr lang="en-GB" smtClean="0"/>
              <a:t>14</a:t>
            </a:fld>
            <a:endParaRPr lang="en-GB"/>
          </a:p>
        </p:txBody>
      </p:sp>
    </p:spTree>
    <p:extLst>
      <p:ext uri="{BB962C8B-B14F-4D97-AF65-F5344CB8AC3E}">
        <p14:creationId xmlns:p14="http://schemas.microsoft.com/office/powerpoint/2010/main" val="3760324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Master" Target="../slideMasters/slideMaster1.xml"/><Relationship Id="rId5" Type="http://schemas.openxmlformats.org/officeDocument/2006/relationships/tags" Target="../tags/tag9.xml"/><Relationship Id="rId4"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55.xml"/><Relationship Id="rId7" Type="http://schemas.openxmlformats.org/officeDocument/2006/relationships/image" Target="../media/image8.sv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7.png"/><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9.emf"/><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4.png"/><Relationship Id="rId5" Type="http://schemas.openxmlformats.org/officeDocument/2006/relationships/slideMaster" Target="../slideMasters/slideMaster1.xml"/><Relationship Id="rId4" Type="http://schemas.openxmlformats.org/officeDocument/2006/relationships/tags" Target="../tags/tag7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74.xml"/><Relationship Id="rId7" Type="http://schemas.openxmlformats.org/officeDocument/2006/relationships/image" Target="../media/image15.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1.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9.emf"/><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1.xml"/><Relationship Id="rId5" Type="http://schemas.openxmlformats.org/officeDocument/2006/relationships/tags" Target="../tags/tag81.xml"/><Relationship Id="rId4" Type="http://schemas.openxmlformats.org/officeDocument/2006/relationships/tags" Target="../tags/tag8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tags" Target="../tags/tag99.xml"/><Relationship Id="rId26" Type="http://schemas.openxmlformats.org/officeDocument/2006/relationships/tags" Target="../tags/tag107.xml"/><Relationship Id="rId3" Type="http://schemas.openxmlformats.org/officeDocument/2006/relationships/tags" Target="../tags/tag84.xml"/><Relationship Id="rId21" Type="http://schemas.openxmlformats.org/officeDocument/2006/relationships/tags" Target="../tags/tag102.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tags" Target="../tags/tag98.xml"/><Relationship Id="rId25" Type="http://schemas.openxmlformats.org/officeDocument/2006/relationships/tags" Target="../tags/tag106.xml"/><Relationship Id="rId2" Type="http://schemas.openxmlformats.org/officeDocument/2006/relationships/tags" Target="../tags/tag83.xml"/><Relationship Id="rId16" Type="http://schemas.openxmlformats.org/officeDocument/2006/relationships/tags" Target="../tags/tag97.xml"/><Relationship Id="rId20" Type="http://schemas.openxmlformats.org/officeDocument/2006/relationships/tags" Target="../tags/tag101.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24" Type="http://schemas.openxmlformats.org/officeDocument/2006/relationships/tags" Target="../tags/tag105.xml"/><Relationship Id="rId5" Type="http://schemas.openxmlformats.org/officeDocument/2006/relationships/tags" Target="../tags/tag86.xml"/><Relationship Id="rId15" Type="http://schemas.openxmlformats.org/officeDocument/2006/relationships/tags" Target="../tags/tag96.xml"/><Relationship Id="rId23" Type="http://schemas.openxmlformats.org/officeDocument/2006/relationships/tags" Target="../tags/tag104.xml"/><Relationship Id="rId10" Type="http://schemas.openxmlformats.org/officeDocument/2006/relationships/tags" Target="../tags/tag91.xml"/><Relationship Id="rId19" Type="http://schemas.openxmlformats.org/officeDocument/2006/relationships/tags" Target="../tags/tag100.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 Id="rId22" Type="http://schemas.openxmlformats.org/officeDocument/2006/relationships/tags" Target="../tags/tag103.xml"/><Relationship Id="rId27"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Master" Target="../slideMasters/slideMaster1.xml"/><Relationship Id="rId4" Type="http://schemas.openxmlformats.org/officeDocument/2006/relationships/tags" Target="../tags/tag11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slideMaster" Target="../slideMasters/slideMaster1.xml"/><Relationship Id="rId4" Type="http://schemas.openxmlformats.org/officeDocument/2006/relationships/tags" Target="../tags/tag11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Master" Target="../slideMasters/slideMaster1.xml"/><Relationship Id="rId5" Type="http://schemas.openxmlformats.org/officeDocument/2006/relationships/tags" Target="../tags/tag120.xml"/><Relationship Id="rId4" Type="http://schemas.openxmlformats.org/officeDocument/2006/relationships/tags" Target="../tags/tag119.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23.xml"/><Relationship Id="rId7" Type="http://schemas.openxmlformats.org/officeDocument/2006/relationships/slideMaster" Target="../slideMasters/slideMaster1.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29.xml"/><Relationship Id="rId7" Type="http://schemas.openxmlformats.org/officeDocument/2006/relationships/slideMaster" Target="../slideMasters/slideMaster1.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5.xml"/><Relationship Id="rId7" Type="http://schemas.openxmlformats.org/officeDocument/2006/relationships/slideMaster" Target="../slideMasters/slideMaster1.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slideMaster" Target="../slideMasters/slideMaster1.xml"/><Relationship Id="rId4" Type="http://schemas.openxmlformats.org/officeDocument/2006/relationships/tags" Target="../tags/tag14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slideMaster" Target="../slideMasters/slideMaster1.xml"/><Relationship Id="rId2" Type="http://schemas.openxmlformats.org/officeDocument/2006/relationships/tags" Target="../tags/tag144.xml"/><Relationship Id="rId16" Type="http://schemas.openxmlformats.org/officeDocument/2006/relationships/tags" Target="../tags/tag158.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5" Type="http://schemas.openxmlformats.org/officeDocument/2006/relationships/tags" Target="../tags/tag147.xml"/><Relationship Id="rId15" Type="http://schemas.openxmlformats.org/officeDocument/2006/relationships/tags" Target="../tags/tag157.xml"/><Relationship Id="rId10" Type="http://schemas.openxmlformats.org/officeDocument/2006/relationships/tags" Target="../tags/tag152.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2.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Master" Target="../slideMasters/slideMaster1.xml"/><Relationship Id="rId5" Type="http://schemas.openxmlformats.org/officeDocument/2006/relationships/tags" Target="../tags/tag19.xml"/><Relationship Id="rId4" Type="http://schemas.openxmlformats.org/officeDocument/2006/relationships/tags" Target="../tags/tag18.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69.xml"/><Relationship Id="rId3" Type="http://schemas.openxmlformats.org/officeDocument/2006/relationships/tags" Target="../tags/tag164.xml"/><Relationship Id="rId7" Type="http://schemas.openxmlformats.org/officeDocument/2006/relationships/tags" Target="../tags/tag168.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10" Type="http://schemas.openxmlformats.org/officeDocument/2006/relationships/slideMaster" Target="../slideMasters/slideMaster1.xml"/><Relationship Id="rId4" Type="http://schemas.openxmlformats.org/officeDocument/2006/relationships/tags" Target="../tags/tag165.xml"/><Relationship Id="rId9" Type="http://schemas.openxmlformats.org/officeDocument/2006/relationships/tags" Target="../tags/tag170.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2.xml"/><Relationship Id="rId1" Type="http://schemas.openxmlformats.org/officeDocument/2006/relationships/tags" Target="../tags/tag17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slideMaster" Target="../slideMasters/slideMaster1.xml"/><Relationship Id="rId5" Type="http://schemas.openxmlformats.org/officeDocument/2006/relationships/tags" Target="../tags/tag177.xml"/><Relationship Id="rId4" Type="http://schemas.openxmlformats.org/officeDocument/2006/relationships/tags" Target="../tags/tag176.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80.xml"/><Relationship Id="rId7" Type="http://schemas.openxmlformats.org/officeDocument/2006/relationships/slideMaster" Target="../slideMasters/slideMaster1.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image" Target="../media/image22.sv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5.xml"/><Relationship Id="rId1" Type="http://schemas.openxmlformats.org/officeDocument/2006/relationships/tags" Target="../tags/tag184.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193.xml"/><Relationship Id="rId3" Type="http://schemas.openxmlformats.org/officeDocument/2006/relationships/tags" Target="../tags/tag188.xml"/><Relationship Id="rId7" Type="http://schemas.openxmlformats.org/officeDocument/2006/relationships/tags" Target="../tags/tag192.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slideMaster" Target="../slideMasters/slideMaster1.xml"/><Relationship Id="rId5" Type="http://schemas.openxmlformats.org/officeDocument/2006/relationships/tags" Target="../tags/tag190.xml"/><Relationship Id="rId10" Type="http://schemas.openxmlformats.org/officeDocument/2006/relationships/tags" Target="../tags/tag195.xml"/><Relationship Id="rId4" Type="http://schemas.openxmlformats.org/officeDocument/2006/relationships/tags" Target="../tags/tag189.xml"/><Relationship Id="rId9" Type="http://schemas.openxmlformats.org/officeDocument/2006/relationships/tags" Target="../tags/tag194.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tags" Target="../tags/tag208.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tags" Target="../tags/tag207.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slideMaster" Target="../slideMasters/slideMaster1.xml"/><Relationship Id="rId10" Type="http://schemas.openxmlformats.org/officeDocument/2006/relationships/tags" Target="../tags/tag205.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4"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4"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1.xml"/><Relationship Id="rId5" Type="http://schemas.openxmlformats.org/officeDocument/2006/relationships/tags" Target="../tags/tag24.xml"/><Relationship Id="rId4" Type="http://schemas.openxmlformats.org/officeDocument/2006/relationships/tags" Target="../tags/tag23.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 Id="rId5" Type="http://schemas.openxmlformats.org/officeDocument/2006/relationships/slideMaster" Target="../slideMasters/slideMaster1.xml"/><Relationship Id="rId4" Type="http://schemas.openxmlformats.org/officeDocument/2006/relationships/tags" Target="../tags/tag222.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Master" Target="../slideMasters/slideMaster1.xml"/><Relationship Id="rId5" Type="http://schemas.openxmlformats.org/officeDocument/2006/relationships/tags" Target="../tags/tag227.xml"/><Relationship Id="rId4" Type="http://schemas.openxmlformats.org/officeDocument/2006/relationships/tags" Target="../tags/tag22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30.xml"/><Relationship Id="rId7" Type="http://schemas.openxmlformats.org/officeDocument/2006/relationships/slideMaster" Target="../slideMasters/slideMaster1.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5.xml"/><Relationship Id="rId1" Type="http://schemas.openxmlformats.org/officeDocument/2006/relationships/tags" Target="../tags/tag234.xml"/></Relationships>
</file>

<file path=ppt/slideLayouts/_rels/slideLayout4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38.xml"/><Relationship Id="rId7" Type="http://schemas.openxmlformats.org/officeDocument/2006/relationships/tags" Target="../tags/tag242.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image" Target="../media/image3.png"/><Relationship Id="rId5" Type="http://schemas.openxmlformats.org/officeDocument/2006/relationships/tags" Target="../tags/tag240.xml"/><Relationship Id="rId10" Type="http://schemas.openxmlformats.org/officeDocument/2006/relationships/image" Target="../media/image24.svg"/><Relationship Id="rId4" Type="http://schemas.openxmlformats.org/officeDocument/2006/relationships/tags" Target="../tags/tag239.xml"/><Relationship Id="rId9"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45.xml"/><Relationship Id="rId7" Type="http://schemas.openxmlformats.org/officeDocument/2006/relationships/tags" Target="../tags/tag249.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image" Target="../media/image2.png"/><Relationship Id="rId5" Type="http://schemas.openxmlformats.org/officeDocument/2006/relationships/tags" Target="../tags/tag247.xml"/><Relationship Id="rId10" Type="http://schemas.openxmlformats.org/officeDocument/2006/relationships/image" Target="../media/image5.svg"/><Relationship Id="rId4" Type="http://schemas.openxmlformats.org/officeDocument/2006/relationships/tags" Target="../tags/tag246.xml"/><Relationship Id="rId9"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52.xml"/><Relationship Id="rId7" Type="http://schemas.openxmlformats.org/officeDocument/2006/relationships/image" Target="../media/image2.pn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slideMaster" Target="../slideMasters/slideMaster1.xml"/><Relationship Id="rId5" Type="http://schemas.openxmlformats.org/officeDocument/2006/relationships/tags" Target="../tags/tag254.xml"/><Relationship Id="rId4" Type="http://schemas.openxmlformats.org/officeDocument/2006/relationships/tags" Target="../tags/tag25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slideMaster" Target="../slideMasters/slideMaster1.xml"/><Relationship Id="rId4" Type="http://schemas.openxmlformats.org/officeDocument/2006/relationships/tags" Target="../tags/tag258.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image" Target="../media/image2.pn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Master" Target="../slideMasters/slideMaster2.xml"/><Relationship Id="rId5" Type="http://schemas.openxmlformats.org/officeDocument/2006/relationships/tags" Target="../tags/tag269.xml"/><Relationship Id="rId4" Type="http://schemas.openxmlformats.org/officeDocument/2006/relationships/tags" Target="../tags/tag268.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7.xml"/><Relationship Id="rId7"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2.png"/><Relationship Id="rId4" Type="http://schemas.openxmlformats.org/officeDocument/2006/relationships/tags" Target="../tags/tag28.xml"/><Relationship Id="rId9"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272.xml"/><Relationship Id="rId7" Type="http://schemas.openxmlformats.org/officeDocument/2006/relationships/image" Target="../media/image3.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Master" Target="../slideMasters/slideMaster2.xml"/><Relationship Id="rId5" Type="http://schemas.openxmlformats.org/officeDocument/2006/relationships/tags" Target="../tags/tag274.xml"/><Relationship Id="rId4" Type="http://schemas.openxmlformats.org/officeDocument/2006/relationships/tags" Target="../tags/tag273.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277.xml"/><Relationship Id="rId7" Type="http://schemas.openxmlformats.org/officeDocument/2006/relationships/image" Target="../media/image2.png"/><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slideMaster" Target="../slideMasters/slideMaster2.xml"/><Relationship Id="rId5" Type="http://schemas.openxmlformats.org/officeDocument/2006/relationships/tags" Target="../tags/tag279.xml"/><Relationship Id="rId4" Type="http://schemas.openxmlformats.org/officeDocument/2006/relationships/tags" Target="../tags/tag278.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png"/><Relationship Id="rId3" Type="http://schemas.openxmlformats.org/officeDocument/2006/relationships/tags" Target="../tags/tag282.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slideMaster" Target="../slideMasters/slideMaster2.xml"/><Relationship Id="rId11" Type="http://schemas.openxmlformats.org/officeDocument/2006/relationships/image" Target="../media/image29.png"/><Relationship Id="rId5" Type="http://schemas.openxmlformats.org/officeDocument/2006/relationships/tags" Target="../tags/tag284.xml"/><Relationship Id="rId10" Type="http://schemas.openxmlformats.org/officeDocument/2006/relationships/image" Target="../media/image28.png"/><Relationship Id="rId4" Type="http://schemas.openxmlformats.org/officeDocument/2006/relationships/tags" Target="../tags/tag283.xml"/><Relationship Id="rId9" Type="http://schemas.openxmlformats.org/officeDocument/2006/relationships/image" Target="../media/image27.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87.xml"/><Relationship Id="rId7" Type="http://schemas.openxmlformats.org/officeDocument/2006/relationships/image" Target="../media/image6.png"/><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slideMaster" Target="../slideMasters/slideMaster2.xml"/><Relationship Id="rId5" Type="http://schemas.openxmlformats.org/officeDocument/2006/relationships/tags" Target="../tags/tag289.xml"/><Relationship Id="rId4" Type="http://schemas.openxmlformats.org/officeDocument/2006/relationships/tags" Target="../tags/tag288.xml"/><Relationship Id="rId9"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92.xml"/><Relationship Id="rId7" Type="http://schemas.openxmlformats.org/officeDocument/2006/relationships/image" Target="../media/image7.png"/><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slideMaster" Target="../slideMasters/slideMaster2.xml"/><Relationship Id="rId5" Type="http://schemas.openxmlformats.org/officeDocument/2006/relationships/tags" Target="../tags/tag294.xml"/><Relationship Id="rId4" Type="http://schemas.openxmlformats.org/officeDocument/2006/relationships/tags" Target="../tags/tag293.xml"/><Relationship Id="rId9"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4"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4"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4"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309.xml"/><Relationship Id="rId7" Type="http://schemas.openxmlformats.org/officeDocument/2006/relationships/image" Target="../media/image8.svg"/><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image" Target="../media/image7.png"/><Relationship Id="rId5" Type="http://schemas.openxmlformats.org/officeDocument/2006/relationships/slideMaster" Target="../slideMasters/slideMaster2.xml"/><Relationship Id="rId4" Type="http://schemas.openxmlformats.org/officeDocument/2006/relationships/tags" Target="../tags/tag310.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3.xml"/><Relationship Id="rId7" Type="http://schemas.openxmlformats.org/officeDocument/2006/relationships/image" Target="../media/image6.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1.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image" Target="../media/image8.svg"/></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8.xml"/><Relationship Id="rId1" Type="http://schemas.openxmlformats.org/officeDocument/2006/relationships/tags" Target="../tags/tag317.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image" Target="../media/image9.emf"/><Relationship Id="rId4"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image" Target="../media/image31.png"/><Relationship Id="rId5" Type="http://schemas.openxmlformats.org/officeDocument/2006/relationships/slideMaster" Target="../slideMasters/slideMaster2.xml"/><Relationship Id="rId4" Type="http://schemas.openxmlformats.org/officeDocument/2006/relationships/tags" Target="../tags/tag325.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328.xml"/><Relationship Id="rId7" Type="http://schemas.openxmlformats.org/officeDocument/2006/relationships/image" Target="../media/image15.pn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Master" Target="../slideMasters/slideMaster2.xml"/><Relationship Id="rId5" Type="http://schemas.openxmlformats.org/officeDocument/2006/relationships/tags" Target="../tags/tag330.xml"/><Relationship Id="rId4" Type="http://schemas.openxmlformats.org/officeDocument/2006/relationships/tags" Target="../tags/tag329.xml"/><Relationship Id="rId9" Type="http://schemas.openxmlformats.org/officeDocument/2006/relationships/image" Target="../media/image32.png"/></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33.xml"/><Relationship Id="rId7" Type="http://schemas.openxmlformats.org/officeDocument/2006/relationships/image" Target="../media/image9.emf"/><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Master" Target="../slideMasters/slideMaster2.xml"/><Relationship Id="rId5" Type="http://schemas.openxmlformats.org/officeDocument/2006/relationships/tags" Target="../tags/tag335.xml"/><Relationship Id="rId4" Type="http://schemas.openxmlformats.org/officeDocument/2006/relationships/tags" Target="../tags/tag334.xml"/></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343.xml"/><Relationship Id="rId13" Type="http://schemas.openxmlformats.org/officeDocument/2006/relationships/tags" Target="../tags/tag348.xml"/><Relationship Id="rId18" Type="http://schemas.openxmlformats.org/officeDocument/2006/relationships/tags" Target="../tags/tag353.xml"/><Relationship Id="rId26" Type="http://schemas.openxmlformats.org/officeDocument/2006/relationships/tags" Target="../tags/tag361.xml"/><Relationship Id="rId3" Type="http://schemas.openxmlformats.org/officeDocument/2006/relationships/tags" Target="../tags/tag338.xml"/><Relationship Id="rId21" Type="http://schemas.openxmlformats.org/officeDocument/2006/relationships/tags" Target="../tags/tag356.xml"/><Relationship Id="rId7" Type="http://schemas.openxmlformats.org/officeDocument/2006/relationships/tags" Target="../tags/tag342.xml"/><Relationship Id="rId12" Type="http://schemas.openxmlformats.org/officeDocument/2006/relationships/tags" Target="../tags/tag347.xml"/><Relationship Id="rId17" Type="http://schemas.openxmlformats.org/officeDocument/2006/relationships/tags" Target="../tags/tag352.xml"/><Relationship Id="rId25" Type="http://schemas.openxmlformats.org/officeDocument/2006/relationships/tags" Target="../tags/tag360.xml"/><Relationship Id="rId2" Type="http://schemas.openxmlformats.org/officeDocument/2006/relationships/tags" Target="../tags/tag337.xml"/><Relationship Id="rId16" Type="http://schemas.openxmlformats.org/officeDocument/2006/relationships/tags" Target="../tags/tag351.xml"/><Relationship Id="rId20" Type="http://schemas.openxmlformats.org/officeDocument/2006/relationships/tags" Target="../tags/tag355.xml"/><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tags" Target="../tags/tag346.xml"/><Relationship Id="rId24" Type="http://schemas.openxmlformats.org/officeDocument/2006/relationships/tags" Target="../tags/tag359.xml"/><Relationship Id="rId5" Type="http://schemas.openxmlformats.org/officeDocument/2006/relationships/tags" Target="../tags/tag340.xml"/><Relationship Id="rId15" Type="http://schemas.openxmlformats.org/officeDocument/2006/relationships/tags" Target="../tags/tag350.xml"/><Relationship Id="rId23" Type="http://schemas.openxmlformats.org/officeDocument/2006/relationships/tags" Target="../tags/tag358.xml"/><Relationship Id="rId10" Type="http://schemas.openxmlformats.org/officeDocument/2006/relationships/tags" Target="../tags/tag345.xml"/><Relationship Id="rId19" Type="http://schemas.openxmlformats.org/officeDocument/2006/relationships/tags" Target="../tags/tag354.xml"/><Relationship Id="rId4" Type="http://schemas.openxmlformats.org/officeDocument/2006/relationships/tags" Target="../tags/tag339.xml"/><Relationship Id="rId9" Type="http://schemas.openxmlformats.org/officeDocument/2006/relationships/tags" Target="../tags/tag344.xml"/><Relationship Id="rId14" Type="http://schemas.openxmlformats.org/officeDocument/2006/relationships/tags" Target="../tags/tag349.xml"/><Relationship Id="rId22" Type="http://schemas.openxmlformats.org/officeDocument/2006/relationships/tags" Target="../tags/tag357.xml"/><Relationship Id="rId27"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tags" Target="../tags/tag362.xml"/><Relationship Id="rId5" Type="http://schemas.openxmlformats.org/officeDocument/2006/relationships/slideMaster" Target="../slideMasters/slideMaster2.xml"/><Relationship Id="rId4" Type="http://schemas.openxmlformats.org/officeDocument/2006/relationships/tags" Target="../tags/tag36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5" Type="http://schemas.openxmlformats.org/officeDocument/2006/relationships/slideMaster" Target="../slideMasters/slideMaster2.xml"/><Relationship Id="rId4" Type="http://schemas.openxmlformats.org/officeDocument/2006/relationships/tags" Target="../tags/tag369.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38.xml"/><Relationship Id="rId7" Type="http://schemas.openxmlformats.org/officeDocument/2006/relationships/image" Target="../media/image7.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1.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tags" Target="../tags/tag370.xml"/><Relationship Id="rId5" Type="http://schemas.openxmlformats.org/officeDocument/2006/relationships/slideMaster" Target="../slideMasters/slideMaster2.xml"/><Relationship Id="rId4" Type="http://schemas.openxmlformats.org/officeDocument/2006/relationships/tags" Target="../tags/tag373.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5" Type="http://schemas.openxmlformats.org/officeDocument/2006/relationships/slideMaster" Target="../slideMasters/slideMaster2.xml"/><Relationship Id="rId4" Type="http://schemas.openxmlformats.org/officeDocument/2006/relationships/tags" Target="../tags/tag377.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385.xml"/><Relationship Id="rId13" Type="http://schemas.openxmlformats.org/officeDocument/2006/relationships/tags" Target="../tags/tag390.xml"/><Relationship Id="rId3" Type="http://schemas.openxmlformats.org/officeDocument/2006/relationships/tags" Target="../tags/tag380.xml"/><Relationship Id="rId7" Type="http://schemas.openxmlformats.org/officeDocument/2006/relationships/tags" Target="../tags/tag384.xml"/><Relationship Id="rId12" Type="http://schemas.openxmlformats.org/officeDocument/2006/relationships/tags" Target="../tags/tag389.xml"/><Relationship Id="rId17" Type="http://schemas.openxmlformats.org/officeDocument/2006/relationships/slideMaster" Target="../slideMasters/slideMaster2.xml"/><Relationship Id="rId2" Type="http://schemas.openxmlformats.org/officeDocument/2006/relationships/tags" Target="../tags/tag379.xml"/><Relationship Id="rId16" Type="http://schemas.openxmlformats.org/officeDocument/2006/relationships/tags" Target="../tags/tag393.xml"/><Relationship Id="rId1" Type="http://schemas.openxmlformats.org/officeDocument/2006/relationships/tags" Target="../tags/tag378.xml"/><Relationship Id="rId6" Type="http://schemas.openxmlformats.org/officeDocument/2006/relationships/tags" Target="../tags/tag383.xml"/><Relationship Id="rId11" Type="http://schemas.openxmlformats.org/officeDocument/2006/relationships/tags" Target="../tags/tag388.xml"/><Relationship Id="rId5" Type="http://schemas.openxmlformats.org/officeDocument/2006/relationships/tags" Target="../tags/tag382.xml"/><Relationship Id="rId15" Type="http://schemas.openxmlformats.org/officeDocument/2006/relationships/tags" Target="../tags/tag392.xml"/><Relationship Id="rId10" Type="http://schemas.openxmlformats.org/officeDocument/2006/relationships/tags" Target="../tags/tag387.xml"/><Relationship Id="rId4" Type="http://schemas.openxmlformats.org/officeDocument/2006/relationships/tags" Target="../tags/tag381.xml"/><Relationship Id="rId9" Type="http://schemas.openxmlformats.org/officeDocument/2006/relationships/tags" Target="../tags/tag386.xml"/><Relationship Id="rId14" Type="http://schemas.openxmlformats.org/officeDocument/2006/relationships/tags" Target="../tags/tag391.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 Id="rId4"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404.xml"/><Relationship Id="rId3" Type="http://schemas.openxmlformats.org/officeDocument/2006/relationships/tags" Target="../tags/tag399.xml"/><Relationship Id="rId7" Type="http://schemas.openxmlformats.org/officeDocument/2006/relationships/tags" Target="../tags/tag403.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tags" Target="../tags/tag402.xml"/><Relationship Id="rId5" Type="http://schemas.openxmlformats.org/officeDocument/2006/relationships/tags" Target="../tags/tag401.xml"/><Relationship Id="rId10" Type="http://schemas.openxmlformats.org/officeDocument/2006/relationships/slideMaster" Target="../slideMasters/slideMaster2.xml"/><Relationship Id="rId4" Type="http://schemas.openxmlformats.org/officeDocument/2006/relationships/tags" Target="../tags/tag400.xml"/><Relationship Id="rId9" Type="http://schemas.openxmlformats.org/officeDocument/2006/relationships/tags" Target="../tags/tag405.xml"/></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7.xml"/><Relationship Id="rId1" Type="http://schemas.openxmlformats.org/officeDocument/2006/relationships/tags" Target="../tags/tag406.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slideMaster" Target="../slideMasters/slideMaster2.xml"/><Relationship Id="rId5" Type="http://schemas.openxmlformats.org/officeDocument/2006/relationships/tags" Target="../tags/tag412.xml"/><Relationship Id="rId4" Type="http://schemas.openxmlformats.org/officeDocument/2006/relationships/tags" Target="../tags/tag411.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15.xml"/><Relationship Id="rId7" Type="http://schemas.openxmlformats.org/officeDocument/2006/relationships/slideMaster" Target="../slideMasters/slideMaster2.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image" Target="../media/image22.svg"/></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20.xml"/><Relationship Id="rId1" Type="http://schemas.openxmlformats.org/officeDocument/2006/relationships/tags" Target="../tags/tag419.xml"/></Relationships>
</file>

<file path=ppt/slideLayouts/_rels/slideLayout79.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slideMaster" Target="../slideMasters/slideMaster2.xml"/><Relationship Id="rId5" Type="http://schemas.openxmlformats.org/officeDocument/2006/relationships/tags" Target="../tags/tag425.xml"/><Relationship Id="rId10" Type="http://schemas.openxmlformats.org/officeDocument/2006/relationships/tags" Target="../tags/tag430.xml"/><Relationship Id="rId4" Type="http://schemas.openxmlformats.org/officeDocument/2006/relationships/tags" Target="../tags/tag424.xml"/><Relationship Id="rId9" Type="http://schemas.openxmlformats.org/officeDocument/2006/relationships/tags" Target="../tags/tag4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438.xml"/><Relationship Id="rId13" Type="http://schemas.openxmlformats.org/officeDocument/2006/relationships/tags" Target="../tags/tag443.xml"/><Relationship Id="rId3" Type="http://schemas.openxmlformats.org/officeDocument/2006/relationships/tags" Target="../tags/tag433.xml"/><Relationship Id="rId7" Type="http://schemas.openxmlformats.org/officeDocument/2006/relationships/tags" Target="../tags/tag437.xml"/><Relationship Id="rId12" Type="http://schemas.openxmlformats.org/officeDocument/2006/relationships/tags" Target="../tags/tag442.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tags" Target="../tags/tag436.xml"/><Relationship Id="rId11" Type="http://schemas.openxmlformats.org/officeDocument/2006/relationships/tags" Target="../tags/tag441.xml"/><Relationship Id="rId5" Type="http://schemas.openxmlformats.org/officeDocument/2006/relationships/tags" Target="../tags/tag435.xml"/><Relationship Id="rId15" Type="http://schemas.openxmlformats.org/officeDocument/2006/relationships/slideMaster" Target="../slideMasters/slideMaster2.xml"/><Relationship Id="rId10" Type="http://schemas.openxmlformats.org/officeDocument/2006/relationships/tags" Target="../tags/tag440.xml"/><Relationship Id="rId4" Type="http://schemas.openxmlformats.org/officeDocument/2006/relationships/tags" Target="../tags/tag434.xml"/><Relationship Id="rId9" Type="http://schemas.openxmlformats.org/officeDocument/2006/relationships/tags" Target="../tags/tag439.xml"/><Relationship Id="rId14" Type="http://schemas.openxmlformats.org/officeDocument/2006/relationships/tags" Target="../tags/tag444.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447.xml"/><Relationship Id="rId2" Type="http://schemas.openxmlformats.org/officeDocument/2006/relationships/tags" Target="../tags/tag446.xml"/><Relationship Id="rId1" Type="http://schemas.openxmlformats.org/officeDocument/2006/relationships/tags" Target="../tags/tag445.xml"/><Relationship Id="rId4"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tags" Target="../tags/tag448.xml"/><Relationship Id="rId4"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tags" Target="../tags/tag451.xml"/><Relationship Id="rId4"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 Id="rId4"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slideMaster" Target="../slideMasters/slideMaster2.xml"/><Relationship Id="rId5" Type="http://schemas.openxmlformats.org/officeDocument/2006/relationships/tags" Target="../tags/tag461.xml"/><Relationship Id="rId4" Type="http://schemas.openxmlformats.org/officeDocument/2006/relationships/tags" Target="../tags/tag460.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464.xml"/><Relationship Id="rId7" Type="http://schemas.openxmlformats.org/officeDocument/2006/relationships/slideMaster" Target="../slideMasters/slideMaster2.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tags" Target="../tags/tag465.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9.xml"/><Relationship Id="rId1" Type="http://schemas.openxmlformats.org/officeDocument/2006/relationships/tags" Target="../tags/tag468.xml"/></Relationships>
</file>

<file path=ppt/slideLayouts/_rels/slideLayout8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72.xml"/><Relationship Id="rId7" Type="http://schemas.openxmlformats.org/officeDocument/2006/relationships/tags" Target="../tags/tag476.xml"/><Relationship Id="rId2" Type="http://schemas.openxmlformats.org/officeDocument/2006/relationships/tags" Target="../tags/tag471.xml"/><Relationship Id="rId1" Type="http://schemas.openxmlformats.org/officeDocument/2006/relationships/tags" Target="../tags/tag470.xml"/><Relationship Id="rId6" Type="http://schemas.openxmlformats.org/officeDocument/2006/relationships/tags" Target="../tags/tag475.xml"/><Relationship Id="rId11" Type="http://schemas.openxmlformats.org/officeDocument/2006/relationships/image" Target="../media/image3.png"/><Relationship Id="rId5" Type="http://schemas.openxmlformats.org/officeDocument/2006/relationships/tags" Target="../tags/tag474.xml"/><Relationship Id="rId10" Type="http://schemas.openxmlformats.org/officeDocument/2006/relationships/image" Target="../media/image24.svg"/><Relationship Id="rId4" Type="http://schemas.openxmlformats.org/officeDocument/2006/relationships/tags" Target="../tags/tag473.xml"/><Relationship Id="rId9" Type="http://schemas.openxmlformats.org/officeDocument/2006/relationships/image" Target="../media/image23.png"/></Relationships>
</file>

<file path=ppt/slideLayouts/_rels/slideLayout8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79.xml"/><Relationship Id="rId7" Type="http://schemas.openxmlformats.org/officeDocument/2006/relationships/tags" Target="../tags/tag483.xml"/><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image" Target="../media/image2.png"/><Relationship Id="rId5" Type="http://schemas.openxmlformats.org/officeDocument/2006/relationships/tags" Target="../tags/tag481.xml"/><Relationship Id="rId10" Type="http://schemas.openxmlformats.org/officeDocument/2006/relationships/image" Target="../media/image5.svg"/><Relationship Id="rId4" Type="http://schemas.openxmlformats.org/officeDocument/2006/relationships/tags" Target="../tags/tag480.xml"/><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486.xml"/><Relationship Id="rId7" Type="http://schemas.openxmlformats.org/officeDocument/2006/relationships/image" Target="../media/image2.png"/><Relationship Id="rId2" Type="http://schemas.openxmlformats.org/officeDocument/2006/relationships/tags" Target="../tags/tag485.xml"/><Relationship Id="rId1" Type="http://schemas.openxmlformats.org/officeDocument/2006/relationships/tags" Target="../tags/tag484.xml"/><Relationship Id="rId6" Type="http://schemas.openxmlformats.org/officeDocument/2006/relationships/slideMaster" Target="../slideMasters/slideMaster2.xml"/><Relationship Id="rId5" Type="http://schemas.openxmlformats.org/officeDocument/2006/relationships/tags" Target="../tags/tag488.xml"/><Relationship Id="rId4" Type="http://schemas.openxmlformats.org/officeDocument/2006/relationships/tags" Target="../tags/tag487.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060801-8FDC-4C0D-8DF6-54DE3EBACFB3}"/>
              </a:ext>
            </a:extLst>
          </p:cNvPr>
          <p:cNvSpPr/>
          <p:nvPr userDrawn="1">
            <p:custDataLst>
              <p:tags r:id="rId1"/>
            </p:custDataLst>
          </p:nvPr>
        </p:nvSpPr>
        <p:spPr>
          <a:xfrm>
            <a:off x="-1" y="-2"/>
            <a:ext cx="5356800" cy="5924551"/>
          </a:xfrm>
          <a:prstGeom prst="rect">
            <a:avLst/>
          </a:prstGeom>
          <a:solidFill>
            <a:srgbClr val="BBDD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2"/>
            </p:custDataLst>
          </p:nvPr>
        </p:nvSpPr>
        <p:spPr>
          <a:xfrm>
            <a:off x="252413" y="3895725"/>
            <a:ext cx="4831200" cy="674687"/>
          </a:xfrm>
        </p:spPr>
        <p:txBody>
          <a:bodyPr anchor="t" anchorCtr="0"/>
          <a:lstStyle>
            <a:lvl1pPr>
              <a:defRPr sz="18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noProof="0" dirty="0"/>
              <a:t>Subtitle</a:t>
            </a:r>
            <a:r>
              <a:rPr lang="en-US" dirty="0"/>
              <a:t> goes here</a:t>
            </a:r>
          </a:p>
        </p:txBody>
      </p:sp>
      <p:pic>
        <p:nvPicPr>
          <p:cNvPr id="3" name="Picture 2">
            <a:extLst>
              <a:ext uri="{FF2B5EF4-FFF2-40B4-BE49-F238E27FC236}">
                <a16:creationId xmlns:a16="http://schemas.microsoft.com/office/drawing/2014/main" id="{A95CB4FC-66E7-03AE-C10E-88891D3FBC07}"/>
              </a:ext>
            </a:extLst>
          </p:cNvPr>
          <p:cNvPicPr>
            <a:picLocks noChangeAspect="1"/>
          </p:cNvPicPr>
          <p:nvPr userDrawn="1">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252412" y="266543"/>
            <a:ext cx="4320000" cy="443781"/>
          </a:xfrm>
          <a:prstGeom prst="rect">
            <a:avLst/>
          </a:prstGeom>
        </p:spPr>
      </p:pic>
      <p:sp>
        <p:nvSpPr>
          <p:cNvPr id="9" name="Text Placeholder 8">
            <a:extLst>
              <a:ext uri="{FF2B5EF4-FFF2-40B4-BE49-F238E27FC236}">
                <a16:creationId xmlns:a16="http://schemas.microsoft.com/office/drawing/2014/main" id="{14C0BDB0-5E7F-5FDD-B275-011DA96F31C1}"/>
              </a:ext>
            </a:extLst>
          </p:cNvPr>
          <p:cNvSpPr>
            <a:spLocks noGrp="1"/>
          </p:cNvSpPr>
          <p:nvPr>
            <p:ph type="body" sz="quarter" idx="17"/>
            <p:custDataLst>
              <p:tags r:id="rId4"/>
            </p:custDataLst>
          </p:nvPr>
        </p:nvSpPr>
        <p:spPr>
          <a:xfrm>
            <a:off x="252413" y="4933950"/>
            <a:ext cx="4831200" cy="857249"/>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10" name="Title 3">
            <a:extLst>
              <a:ext uri="{FF2B5EF4-FFF2-40B4-BE49-F238E27FC236}">
                <a16:creationId xmlns:a16="http://schemas.microsoft.com/office/drawing/2014/main" id="{D5AF3029-1792-454D-671B-8B105641FB0B}"/>
              </a:ext>
            </a:extLst>
          </p:cNvPr>
          <p:cNvSpPr>
            <a:spLocks noGrp="1"/>
          </p:cNvSpPr>
          <p:nvPr>
            <p:ph type="title"/>
            <p:custDataLst>
              <p:tags r:id="rId5"/>
            </p:custDataLst>
          </p:nvPr>
        </p:nvSpPr>
        <p:spPr>
          <a:xfrm>
            <a:off x="250825" y="1903414"/>
            <a:ext cx="4831200" cy="1609724"/>
          </a:xfrm>
        </p:spPr>
        <p:txBody>
          <a:bodyPr anchor="b" anchorCtr="0"/>
          <a:lstStyle>
            <a:lvl1pPr>
              <a:defRPr sz="4800" b="0">
                <a:solidFill>
                  <a:schemeClr val="tx1"/>
                </a:solidFill>
              </a:defRPr>
            </a:lvl1pPr>
          </a:lstStyle>
          <a:p>
            <a:r>
              <a:rPr lang="en-GB" noProof="0"/>
              <a:t>Click to edit Master title style</a:t>
            </a:r>
            <a:endParaRPr lang="en-GB" dirty="0"/>
          </a:p>
        </p:txBody>
      </p:sp>
    </p:spTree>
    <p:extLst>
      <p:ext uri="{BB962C8B-B14F-4D97-AF65-F5344CB8AC3E}">
        <p14:creationId xmlns:p14="http://schemas.microsoft.com/office/powerpoint/2010/main" val="84903959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BBDDE6"/>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custDataLst>
              <p:tags r:id="rId1"/>
            </p:custDataLst>
          </p:nvPr>
        </p:nvSpPr>
        <p:spPr>
          <a:xfrm>
            <a:off x="1" y="0"/>
            <a:ext cx="12191998" cy="6857999"/>
          </a:xfrm>
        </p:spPr>
        <p:txBody>
          <a:bodyPr anchor="t" anchorCtr="0"/>
          <a:lstStyle>
            <a:lvl1pPr marL="4320000" algn="l">
              <a:defRPr sz="1400" i="0" baseline="0">
                <a:solidFill>
                  <a:schemeClr val="tx1"/>
                </a:solidFill>
                <a:latin typeface="+mn-lt"/>
              </a:defRPr>
            </a:lvl1pPr>
          </a:lstStyle>
          <a:p>
            <a:pPr marL="4320000" marR="0" lvl="0" indent="0" algn="ctr" defTabSz="914377" rtl="0" eaLnBrk="1" fontAlgn="auto" latinLnBrk="0" hangingPunct="1">
              <a:lnSpc>
                <a:spcPct val="100000"/>
              </a:lnSpc>
              <a:spcBef>
                <a:spcPts val="1300"/>
              </a:spcBef>
              <a:spcAft>
                <a:spcPts val="0"/>
              </a:spcAft>
              <a:buClrTx/>
              <a:buSzTx/>
              <a:buFontTx/>
              <a:buNone/>
              <a:tabLst/>
              <a:defRPr/>
            </a:pPr>
            <a:r>
              <a:rPr lang="en-GB" dirty="0"/>
              <a:t>Click icon to add picture, then send picture to the back so the JLL logo appears</a:t>
            </a:r>
          </a:p>
        </p:txBody>
      </p:sp>
      <p:sp>
        <p:nvSpPr>
          <p:cNvPr id="4" name="Title 3">
            <a:extLst>
              <a:ext uri="{FF2B5EF4-FFF2-40B4-BE49-F238E27FC236}">
                <a16:creationId xmlns:a16="http://schemas.microsoft.com/office/drawing/2014/main" id="{71B67E41-1E65-CC02-0282-AE9749E503ED}"/>
              </a:ext>
            </a:extLst>
          </p:cNvPr>
          <p:cNvSpPr>
            <a:spLocks noGrp="1"/>
          </p:cNvSpPr>
          <p:nvPr>
            <p:ph type="title"/>
            <p:custDataLst>
              <p:tags r:id="rId2"/>
            </p:custDataLst>
          </p:nvPr>
        </p:nvSpPr>
        <p:spPr>
          <a:xfrm>
            <a:off x="6019200" y="1753200"/>
            <a:ext cx="6174000" cy="3229200"/>
          </a:xfrm>
          <a:solidFill>
            <a:schemeClr val="tx1"/>
          </a:solidFill>
        </p:spPr>
        <p:txBody>
          <a:bodyPr lIns="273600" tIns="46800" rIns="90000" bIns="46800" anchor="ctr" anchorCtr="0"/>
          <a:lstStyle>
            <a:lvl1pPr>
              <a:defRPr sz="5400" b="0">
                <a:solidFill>
                  <a:schemeClr val="bg1"/>
                </a:solidFill>
              </a:defRPr>
            </a:lvl1pPr>
          </a:lstStyle>
          <a:p>
            <a:r>
              <a:rPr lang="en-GB"/>
              <a:t>Click to edit Master title style</a:t>
            </a:r>
            <a:endParaRPr lang="en-GB" dirty="0"/>
          </a:p>
        </p:txBody>
      </p:sp>
      <p:sp>
        <p:nvSpPr>
          <p:cNvPr id="3" name="Slide Number Placeholder 2">
            <a:extLst>
              <a:ext uri="{FF2B5EF4-FFF2-40B4-BE49-F238E27FC236}">
                <a16:creationId xmlns:a16="http://schemas.microsoft.com/office/drawing/2014/main" id="{6FB6DCA7-D61C-B660-5C48-E2953E892F5E}"/>
              </a:ext>
            </a:extLst>
          </p:cNvPr>
          <p:cNvSpPr>
            <a:spLocks noGrp="1"/>
          </p:cNvSpPr>
          <p:nvPr>
            <p:ph type="sldNum" sz="quarter" idx="16"/>
            <p:custDataLst>
              <p:tags r:id="rId3"/>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265537378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BBDDE6"/>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custDataLst>
              <p:tags r:id="rId1"/>
            </p:custDataLst>
          </p:nvPr>
        </p:nvSpPr>
        <p:spPr>
          <a:xfrm>
            <a:off x="1" y="0"/>
            <a:ext cx="12191998" cy="6857999"/>
          </a:xfrm>
        </p:spPr>
        <p:txBody>
          <a:bodyPr wrap="square" anchor="ctr" anchorCtr="0"/>
          <a:lstStyle>
            <a:lvl1pPr marL="4320000" algn="r">
              <a:defRPr sz="1400" i="0" baseline="0">
                <a:solidFill>
                  <a:schemeClr val="tx1"/>
                </a:solidFill>
                <a:latin typeface="+mn-lt"/>
              </a:defRPr>
            </a:lvl1pPr>
          </a:lstStyle>
          <a:p>
            <a:pPr marL="4320000" marR="0" lvl="0" indent="0" algn="ctr" defTabSz="914377" rtl="0" eaLnBrk="1" fontAlgn="auto" latinLnBrk="0" hangingPunct="1">
              <a:lnSpc>
                <a:spcPct val="100000"/>
              </a:lnSpc>
              <a:spcBef>
                <a:spcPts val="1300"/>
              </a:spcBef>
              <a:spcAft>
                <a:spcPts val="0"/>
              </a:spcAft>
              <a:buClrTx/>
              <a:buSzTx/>
              <a:buFontTx/>
              <a:buNone/>
              <a:tabLst/>
              <a:defRPr/>
            </a:pPr>
            <a:r>
              <a:rPr lang="en-GB" dirty="0"/>
              <a:t>Click icon to add picture, then send picture to the back so the JLL logo appears</a:t>
            </a:r>
          </a:p>
        </p:txBody>
      </p:sp>
      <p:sp>
        <p:nvSpPr>
          <p:cNvPr id="4" name="Title 3">
            <a:extLst>
              <a:ext uri="{FF2B5EF4-FFF2-40B4-BE49-F238E27FC236}">
                <a16:creationId xmlns:a16="http://schemas.microsoft.com/office/drawing/2014/main" id="{71B67E41-1E65-CC02-0282-AE9749E503ED}"/>
              </a:ext>
            </a:extLst>
          </p:cNvPr>
          <p:cNvSpPr>
            <a:spLocks noGrp="1"/>
          </p:cNvSpPr>
          <p:nvPr>
            <p:ph type="title"/>
            <p:custDataLst>
              <p:tags r:id="rId2"/>
            </p:custDataLst>
          </p:nvPr>
        </p:nvSpPr>
        <p:spPr>
          <a:xfrm>
            <a:off x="1585913" y="-1"/>
            <a:ext cx="4564062" cy="5110163"/>
          </a:xfrm>
          <a:solidFill>
            <a:schemeClr val="bg2"/>
          </a:solidFill>
        </p:spPr>
        <p:txBody>
          <a:bodyPr lIns="273600" tIns="46800" rIns="90000" bIns="46800" anchor="ctr" anchorCtr="0"/>
          <a:lstStyle>
            <a:lvl1pPr>
              <a:defRPr sz="5400" b="0">
                <a:solidFill>
                  <a:schemeClr val="tx1"/>
                </a:solidFill>
              </a:defRPr>
            </a:lvl1pPr>
          </a:lstStyle>
          <a:p>
            <a:r>
              <a:rPr lang="en-GB"/>
              <a:t>Click to edit Master title style</a:t>
            </a:r>
            <a:endParaRPr lang="en-GB" dirty="0"/>
          </a:p>
        </p:txBody>
      </p:sp>
      <p:sp>
        <p:nvSpPr>
          <p:cNvPr id="3" name="Slide Number Placeholder 2">
            <a:extLst>
              <a:ext uri="{FF2B5EF4-FFF2-40B4-BE49-F238E27FC236}">
                <a16:creationId xmlns:a16="http://schemas.microsoft.com/office/drawing/2014/main" id="{D7C36901-734F-F3F5-A022-046C6BFAF8AE}"/>
              </a:ext>
            </a:extLst>
          </p:cNvPr>
          <p:cNvSpPr>
            <a:spLocks noGrp="1"/>
          </p:cNvSpPr>
          <p:nvPr>
            <p:ph type="sldNum" sz="quarter" idx="16"/>
            <p:custDataLst>
              <p:tags r:id="rId3"/>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152343762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6A652B5-0AD2-8B25-9F37-4F7BE7868BA0}"/>
              </a:ext>
            </a:extLst>
          </p:cNvPr>
          <p:cNvPicPr>
            <a:picLocks noChangeAspect="1"/>
          </p:cNvPicPr>
          <p:nvPr userDrawn="1">
            <p:custDataLst>
              <p:tags r:id="rId1"/>
            </p:custDataLst>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68" t="1833" b="11566"/>
          <a:stretch/>
        </p:blipFill>
        <p:spPr>
          <a:xfrm flipV="1">
            <a:off x="0" y="-9"/>
            <a:ext cx="9919134" cy="6858002"/>
          </a:xfrm>
          <a:prstGeom prst="rect">
            <a:avLst/>
          </a:prstGeom>
        </p:spPr>
      </p:pic>
      <p:sp>
        <p:nvSpPr>
          <p:cNvPr id="2" name="Title 1">
            <a:extLst>
              <a:ext uri="{FF2B5EF4-FFF2-40B4-BE49-F238E27FC236}">
                <a16:creationId xmlns:a16="http://schemas.microsoft.com/office/drawing/2014/main" id="{F7B0C576-968F-4EBC-6269-927D466E42EF}"/>
              </a:ext>
            </a:extLst>
          </p:cNvPr>
          <p:cNvSpPr>
            <a:spLocks noGrp="1"/>
          </p:cNvSpPr>
          <p:nvPr>
            <p:ph type="title"/>
            <p:custDataLst>
              <p:tags r:id="rId2"/>
            </p:custDataLst>
          </p:nvPr>
        </p:nvSpPr>
        <p:spPr>
          <a:xfrm>
            <a:off x="6149974" y="1892301"/>
            <a:ext cx="5762625" cy="2276474"/>
          </a:xfrm>
        </p:spPr>
        <p:txBody>
          <a:bodyPr anchor="ctr" anchorCtr="0"/>
          <a:lstStyle>
            <a:lvl1pPr>
              <a:defRPr sz="5400" b="0">
                <a:solidFill>
                  <a:schemeClr val="bg1"/>
                </a:solidFill>
              </a:defRPr>
            </a:lvl1pPr>
          </a:lstStyle>
          <a:p>
            <a:r>
              <a:rPr lang="en-GB"/>
              <a:t>Click to edit Master title style</a:t>
            </a:r>
          </a:p>
        </p:txBody>
      </p:sp>
      <p:sp>
        <p:nvSpPr>
          <p:cNvPr id="8" name="Slide Number Placeholder 7">
            <a:extLst>
              <a:ext uri="{FF2B5EF4-FFF2-40B4-BE49-F238E27FC236}">
                <a16:creationId xmlns:a16="http://schemas.microsoft.com/office/drawing/2014/main" id="{82FA7297-110E-7B95-9276-EBEA991955DA}"/>
              </a:ext>
            </a:extLst>
          </p:cNvPr>
          <p:cNvSpPr>
            <a:spLocks noGrp="1"/>
          </p:cNvSpPr>
          <p:nvPr>
            <p:ph type="sldNum" sz="quarter" idx="10"/>
            <p:custDataLst>
              <p:tags r:id="rId3"/>
            </p:custDataLst>
          </p:nvPr>
        </p:nvSpPr>
        <p:spPr/>
        <p:txBody>
          <a:bodyPr/>
          <a:lstStyle>
            <a:lvl1pPr>
              <a:defRPr>
                <a:solidFill>
                  <a:schemeClr val="bg1"/>
                </a:solidFill>
              </a:defRPr>
            </a:lvl1pPr>
          </a:lstStyle>
          <a:p>
            <a:fld id="{0001D976-1952-4225-8B5D-FB6C01AF759E}" type="slidenum">
              <a:rPr lang="en-US" noProof="0" smtClean="0"/>
              <a:pPr/>
              <a:t>‹#›</a:t>
            </a:fld>
            <a:r>
              <a:rPr lang="en-US" noProof="0"/>
              <a:t>  |  © 2023 Jones Lang LaSalle IP, Inc. All rights reserved.</a:t>
            </a:r>
          </a:p>
        </p:txBody>
      </p:sp>
      <p:pic>
        <p:nvPicPr>
          <p:cNvPr id="3" name="Picture 2">
            <a:extLst>
              <a:ext uri="{FF2B5EF4-FFF2-40B4-BE49-F238E27FC236}">
                <a16:creationId xmlns:a16="http://schemas.microsoft.com/office/drawing/2014/main" id="{1B8451E0-1554-6A5B-015D-1377DA96902E}"/>
              </a:ext>
            </a:extLst>
          </p:cNvPr>
          <p:cNvPicPr>
            <a:picLocks noChangeAspect="1"/>
          </p:cNvPicPr>
          <p:nvPr userDrawn="1">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11268507" y="6299020"/>
            <a:ext cx="656793" cy="292280"/>
          </a:xfrm>
          <a:prstGeom prst="rect">
            <a:avLst/>
          </a:prstGeom>
        </p:spPr>
      </p:pic>
    </p:spTree>
    <p:extLst>
      <p:ext uri="{BB962C8B-B14F-4D97-AF65-F5344CB8AC3E}">
        <p14:creationId xmlns:p14="http://schemas.microsoft.com/office/powerpoint/2010/main" val="726186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BBDDE6"/>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5D67D11-B1DF-64DE-C8AA-69045D193FE1}"/>
              </a:ext>
            </a:extLst>
          </p:cNvPr>
          <p:cNvPicPr>
            <a:picLocks noChangeAspect="1"/>
          </p:cNvPicPr>
          <p:nvPr userDrawn="1">
            <p:custDataLst>
              <p:tags r:id="rId1"/>
            </p:custDataLst>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791" r="2791" b="17511"/>
          <a:stretch/>
        </p:blipFill>
        <p:spPr>
          <a:xfrm flipV="1">
            <a:off x="5842575" y="-1"/>
            <a:ext cx="6349425" cy="6880035"/>
          </a:xfrm>
          <a:prstGeom prst="rect">
            <a:avLst/>
          </a:prstGeom>
        </p:spPr>
      </p:pic>
      <p:sp>
        <p:nvSpPr>
          <p:cNvPr id="2" name="Title 1">
            <a:extLst>
              <a:ext uri="{FF2B5EF4-FFF2-40B4-BE49-F238E27FC236}">
                <a16:creationId xmlns:a16="http://schemas.microsoft.com/office/drawing/2014/main" id="{F7B0C576-968F-4EBC-6269-927D466E42EF}"/>
              </a:ext>
            </a:extLst>
          </p:cNvPr>
          <p:cNvSpPr>
            <a:spLocks noGrp="1"/>
          </p:cNvSpPr>
          <p:nvPr>
            <p:ph type="title"/>
            <p:custDataLst>
              <p:tags r:id="rId2"/>
            </p:custDataLst>
          </p:nvPr>
        </p:nvSpPr>
        <p:spPr>
          <a:xfrm>
            <a:off x="250825" y="1892301"/>
            <a:ext cx="7378700" cy="2276474"/>
          </a:xfrm>
        </p:spPr>
        <p:txBody>
          <a:bodyPr anchor="ctr" anchorCtr="0"/>
          <a:lstStyle>
            <a:lvl1pPr>
              <a:defRPr sz="5400" b="0">
                <a:solidFill>
                  <a:schemeClr val="tx1"/>
                </a:solidFill>
              </a:defRPr>
            </a:lvl1pPr>
          </a:lstStyle>
          <a:p>
            <a:r>
              <a:rPr lang="en-GB"/>
              <a:t>Click to edit Master title style</a:t>
            </a:r>
          </a:p>
        </p:txBody>
      </p:sp>
      <p:sp>
        <p:nvSpPr>
          <p:cNvPr id="7" name="Slide Number Placeholder 6">
            <a:extLst>
              <a:ext uri="{FF2B5EF4-FFF2-40B4-BE49-F238E27FC236}">
                <a16:creationId xmlns:a16="http://schemas.microsoft.com/office/drawing/2014/main" id="{3A75A1FA-71AD-D797-7EB8-1352B92A2AC2}"/>
              </a:ext>
            </a:extLst>
          </p:cNvPr>
          <p:cNvSpPr>
            <a:spLocks noGrp="1"/>
          </p:cNvSpPr>
          <p:nvPr>
            <p:ph type="sldNum" sz="quarter" idx="10"/>
            <p:custDataLst>
              <p:tags r:id="rId3"/>
            </p:custDataLst>
          </p:nvPr>
        </p:nvSpPr>
        <p:spPr/>
        <p:txBody>
          <a:bodyPr/>
          <a:lstStyle/>
          <a:p>
            <a:fld id="{0001D976-1952-4225-8B5D-FB6C01AF759E}" type="slidenum">
              <a:rPr lang="en-US" noProof="0" smtClean="0"/>
              <a:pPr/>
              <a:t>‹#›</a:t>
            </a:fld>
            <a:r>
              <a:rPr lang="en-US" noProof="0"/>
              <a:t>  |  © 2023 Jones Lang LaSalle IP, Inc. All rights reserved.</a:t>
            </a:r>
          </a:p>
        </p:txBody>
      </p:sp>
    </p:spTree>
    <p:extLst>
      <p:ext uri="{BB962C8B-B14F-4D97-AF65-F5344CB8AC3E}">
        <p14:creationId xmlns:p14="http://schemas.microsoft.com/office/powerpoint/2010/main" val="374781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2F81D88-7F64-46A8-5A85-63E7422A2715}"/>
              </a:ext>
            </a:extLst>
          </p:cNvPr>
          <p:cNvPicPr>
            <a:picLocks noChangeAspect="1"/>
          </p:cNvPicPr>
          <p:nvPr userDrawn="1">
            <p:custDataLst>
              <p:tags r:id="rId1"/>
            </p:custDataLst>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344" t="2618" b="3121"/>
          <a:stretch/>
        </p:blipFill>
        <p:spPr>
          <a:xfrm>
            <a:off x="0" y="-1"/>
            <a:ext cx="8915400" cy="6858001"/>
          </a:xfrm>
          <a:prstGeom prst="rect">
            <a:avLst/>
          </a:prstGeom>
        </p:spPr>
      </p:pic>
      <p:sp>
        <p:nvSpPr>
          <p:cNvPr id="2" name="Title 1">
            <a:extLst>
              <a:ext uri="{FF2B5EF4-FFF2-40B4-BE49-F238E27FC236}">
                <a16:creationId xmlns:a16="http://schemas.microsoft.com/office/drawing/2014/main" id="{F7B0C576-968F-4EBC-6269-927D466E42EF}"/>
              </a:ext>
            </a:extLst>
          </p:cNvPr>
          <p:cNvSpPr>
            <a:spLocks noGrp="1"/>
          </p:cNvSpPr>
          <p:nvPr>
            <p:ph type="title"/>
            <p:custDataLst>
              <p:tags r:id="rId2"/>
            </p:custDataLst>
          </p:nvPr>
        </p:nvSpPr>
        <p:spPr>
          <a:xfrm>
            <a:off x="6149974" y="1892301"/>
            <a:ext cx="5762625" cy="2276474"/>
          </a:xfrm>
        </p:spPr>
        <p:txBody>
          <a:bodyPr anchor="ctr" anchorCtr="0"/>
          <a:lstStyle>
            <a:lvl1pPr>
              <a:defRPr sz="5400" b="0">
                <a:solidFill>
                  <a:schemeClr val="tx1"/>
                </a:solidFill>
              </a:defRPr>
            </a:lvl1pPr>
          </a:lstStyle>
          <a:p>
            <a:r>
              <a:rPr lang="en-GB"/>
              <a:t>Click to edit Master title style</a:t>
            </a:r>
          </a:p>
        </p:txBody>
      </p:sp>
      <p:sp>
        <p:nvSpPr>
          <p:cNvPr id="7" name="Slide Number Placeholder 6">
            <a:extLst>
              <a:ext uri="{FF2B5EF4-FFF2-40B4-BE49-F238E27FC236}">
                <a16:creationId xmlns:a16="http://schemas.microsoft.com/office/drawing/2014/main" id="{31538935-50E6-E3B1-F822-E26CEFB3842E}"/>
              </a:ext>
            </a:extLst>
          </p:cNvPr>
          <p:cNvSpPr>
            <a:spLocks noGrp="1"/>
          </p:cNvSpPr>
          <p:nvPr>
            <p:ph type="sldNum" sz="quarter" idx="10"/>
            <p:custDataLst>
              <p:tags r:id="rId3"/>
            </p:custDataLst>
          </p:nvPr>
        </p:nvSpPr>
        <p:spPr/>
        <p:txBody>
          <a:bodyPr/>
          <a:lstStyle/>
          <a:p>
            <a:fld id="{0001D976-1952-4225-8B5D-FB6C01AF759E}" type="slidenum">
              <a:rPr lang="en-US" noProof="0" smtClean="0"/>
              <a:pPr/>
              <a:t>‹#›</a:t>
            </a:fld>
            <a:r>
              <a:rPr lang="en-US" noProof="0"/>
              <a:t>  |  © 2023 Jones Lang LaSalle IP, Inc. All rights reserved.</a:t>
            </a:r>
          </a:p>
        </p:txBody>
      </p:sp>
    </p:spTree>
    <p:extLst>
      <p:ext uri="{BB962C8B-B14F-4D97-AF65-F5344CB8AC3E}">
        <p14:creationId xmlns:p14="http://schemas.microsoft.com/office/powerpoint/2010/main" val="241998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Divider">
    <p:bg>
      <p:bgPr>
        <a:solidFill>
          <a:srgbClr val="E0C6AD"/>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9C61A4-B27B-118C-ACC5-F3DA1D37E00B}"/>
              </a:ext>
            </a:extLst>
          </p:cNvPr>
          <p:cNvSpPr>
            <a:spLocks noGrp="1"/>
          </p:cNvSpPr>
          <p:nvPr>
            <p:ph type="body" sz="quarter" idx="11" hasCustomPrompt="1"/>
            <p:custDataLst>
              <p:tags r:id="rId1"/>
            </p:custDataLst>
          </p:nvPr>
        </p:nvSpPr>
        <p:spPr>
          <a:xfrm>
            <a:off x="-867600" y="1490661"/>
            <a:ext cx="8506800" cy="6343200"/>
          </a:xfrm>
        </p:spPr>
        <p:txBody>
          <a:bodyPr/>
          <a:lstStyle>
            <a:lvl1pPr>
              <a:defRPr sz="53000">
                <a:solidFill>
                  <a:schemeClr val="bg1">
                    <a:alpha val="20000"/>
                  </a:schemeClr>
                </a:solidFill>
                <a:latin typeface="Source Sans Pro Black" panose="020B0803030403020204" pitchFamily="34" charset="0"/>
                <a:ea typeface="Source Sans Pro Black" panose="020B0803030403020204" pitchFamily="34" charset="0"/>
              </a:defRPr>
            </a:lvl1pPr>
          </a:lstStyle>
          <a:p>
            <a:pPr lvl="0"/>
            <a:r>
              <a:rPr lang="en-US" dirty="0"/>
              <a:t>01</a:t>
            </a:r>
          </a:p>
        </p:txBody>
      </p:sp>
      <p:sp>
        <p:nvSpPr>
          <p:cNvPr id="2" name="Title 1">
            <a:extLst>
              <a:ext uri="{FF2B5EF4-FFF2-40B4-BE49-F238E27FC236}">
                <a16:creationId xmlns:a16="http://schemas.microsoft.com/office/drawing/2014/main" id="{0115422F-8845-ED84-E212-EAE076669F0E}"/>
              </a:ext>
            </a:extLst>
          </p:cNvPr>
          <p:cNvSpPr>
            <a:spLocks noGrp="1"/>
          </p:cNvSpPr>
          <p:nvPr>
            <p:ph type="title"/>
            <p:custDataLst>
              <p:tags r:id="rId2"/>
            </p:custDataLst>
          </p:nvPr>
        </p:nvSpPr>
        <p:spPr>
          <a:xfrm>
            <a:off x="189706" y="1752600"/>
            <a:ext cx="11660187" cy="2320927"/>
          </a:xfrm>
        </p:spPr>
        <p:txBody>
          <a:bodyPr anchor="b" anchorCtr="0"/>
          <a:lstStyle>
            <a:lvl1pPr>
              <a:defRPr sz="5400">
                <a:solidFill>
                  <a:schemeClr val="tx1"/>
                </a:solidFill>
              </a:defRPr>
            </a:lvl1pPr>
          </a:lstStyle>
          <a:p>
            <a:r>
              <a:rPr lang="en-GB" noProof="0"/>
              <a:t>Click to edit Master title style</a:t>
            </a:r>
            <a:endParaRPr lang="en-US" noProof="0" dirty="0"/>
          </a:p>
        </p:txBody>
      </p:sp>
    </p:spTree>
    <p:extLst>
      <p:ext uri="{BB962C8B-B14F-4D97-AF65-F5344CB8AC3E}">
        <p14:creationId xmlns:p14="http://schemas.microsoft.com/office/powerpoint/2010/main" val="801841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Divider Space">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9C61A4-B27B-118C-ACC5-F3DA1D37E00B}"/>
              </a:ext>
            </a:extLst>
          </p:cNvPr>
          <p:cNvSpPr>
            <a:spLocks noGrp="1"/>
          </p:cNvSpPr>
          <p:nvPr>
            <p:ph type="body" sz="quarter" idx="11" hasCustomPrompt="1"/>
            <p:custDataLst>
              <p:tags r:id="rId1"/>
            </p:custDataLst>
          </p:nvPr>
        </p:nvSpPr>
        <p:spPr>
          <a:xfrm>
            <a:off x="-867600" y="1490661"/>
            <a:ext cx="8506800" cy="6343200"/>
          </a:xfrm>
        </p:spPr>
        <p:txBody>
          <a:bodyPr/>
          <a:lstStyle>
            <a:lvl1pPr>
              <a:defRPr sz="53000">
                <a:solidFill>
                  <a:schemeClr val="bg1">
                    <a:alpha val="10000"/>
                  </a:schemeClr>
                </a:solidFill>
                <a:latin typeface="Source Sans Pro Black" panose="020B0803030403020204" pitchFamily="34" charset="0"/>
                <a:ea typeface="Source Sans Pro Black" panose="020B0803030403020204" pitchFamily="34" charset="0"/>
              </a:defRPr>
            </a:lvl1pPr>
          </a:lstStyle>
          <a:p>
            <a:pPr lvl="0"/>
            <a:r>
              <a:rPr lang="en-US" dirty="0"/>
              <a:t>01</a:t>
            </a:r>
          </a:p>
        </p:txBody>
      </p:sp>
      <p:sp>
        <p:nvSpPr>
          <p:cNvPr id="3" name="Title 1">
            <a:extLst>
              <a:ext uri="{FF2B5EF4-FFF2-40B4-BE49-F238E27FC236}">
                <a16:creationId xmlns:a16="http://schemas.microsoft.com/office/drawing/2014/main" id="{72766373-7FAA-5AC5-8660-102B39552013}"/>
              </a:ext>
            </a:extLst>
          </p:cNvPr>
          <p:cNvSpPr>
            <a:spLocks noGrp="1"/>
          </p:cNvSpPr>
          <p:nvPr>
            <p:ph type="title"/>
            <p:custDataLst>
              <p:tags r:id="rId2"/>
            </p:custDataLst>
          </p:nvPr>
        </p:nvSpPr>
        <p:spPr>
          <a:xfrm>
            <a:off x="189706" y="1752600"/>
            <a:ext cx="11660187" cy="2320927"/>
          </a:xfrm>
        </p:spPr>
        <p:txBody>
          <a:bodyPr anchor="b" anchorCtr="0"/>
          <a:lstStyle>
            <a:lvl1pPr>
              <a:defRPr sz="5400">
                <a:solidFill>
                  <a:schemeClr val="bg1"/>
                </a:solidFill>
              </a:defRPr>
            </a:lvl1pPr>
          </a:lstStyle>
          <a:p>
            <a:r>
              <a:rPr lang="en-GB" noProof="0"/>
              <a:t>Click to edit Master title style</a:t>
            </a:r>
            <a:endParaRPr lang="en-US" noProof="0" dirty="0"/>
          </a:p>
        </p:txBody>
      </p:sp>
      <p:pic>
        <p:nvPicPr>
          <p:cNvPr id="2" name="Picture 1">
            <a:extLst>
              <a:ext uri="{FF2B5EF4-FFF2-40B4-BE49-F238E27FC236}">
                <a16:creationId xmlns:a16="http://schemas.microsoft.com/office/drawing/2014/main" id="{D9ED8643-25C6-D48A-8B74-7F6FBD808775}"/>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11268507" y="6299020"/>
            <a:ext cx="656793" cy="292280"/>
          </a:xfrm>
          <a:prstGeom prst="rect">
            <a:avLst/>
          </a:prstGeom>
        </p:spPr>
      </p:pic>
    </p:spTree>
    <p:extLst>
      <p:ext uri="{BB962C8B-B14F-4D97-AF65-F5344CB8AC3E}">
        <p14:creationId xmlns:p14="http://schemas.microsoft.com/office/powerpoint/2010/main" val="1520237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136B9-1BE5-38AE-6BFB-D9C88BA6355D}"/>
              </a:ext>
            </a:extLst>
          </p:cNvPr>
          <p:cNvPicPr>
            <a:picLocks noChangeAspect="1"/>
          </p:cNvPicPr>
          <p:nvPr userDrawn="1">
            <p:custDataLst>
              <p:tags r:id="rId1"/>
            </p:custDataLst>
          </p:nvPr>
        </p:nvPicPr>
        <p:blipFill rotWithShape="1">
          <a:blip r:embed="rId6"/>
          <a:srcRect l="-1" t="1157" r="4026" b="7757"/>
          <a:stretch/>
        </p:blipFill>
        <p:spPr>
          <a:xfrm>
            <a:off x="7424338" y="-1"/>
            <a:ext cx="4767662" cy="6858001"/>
          </a:xfrm>
          <a:prstGeom prst="rect">
            <a:avLst/>
          </a:prstGeom>
        </p:spPr>
      </p:pic>
      <p:sp>
        <p:nvSpPr>
          <p:cNvPr id="2" name="Title 1">
            <a:extLst>
              <a:ext uri="{FF2B5EF4-FFF2-40B4-BE49-F238E27FC236}">
                <a16:creationId xmlns:a16="http://schemas.microsoft.com/office/drawing/2014/main" id="{ABAE58FC-6186-2607-EDB2-F0CD0D103932}"/>
              </a:ext>
            </a:extLst>
          </p:cNvPr>
          <p:cNvSpPr>
            <a:spLocks noGrp="1"/>
          </p:cNvSpPr>
          <p:nvPr>
            <p:ph type="title"/>
            <p:custDataLst>
              <p:tags r:id="rId2"/>
            </p:custDataLst>
          </p:nvPr>
        </p:nvSpPr>
        <p:spPr/>
        <p:txBody>
          <a:bodyPr/>
          <a:lstStyle>
            <a:lvl1pPr>
              <a:defRPr>
                <a:solidFill>
                  <a:schemeClr val="tx1"/>
                </a:solidFill>
              </a:defRPr>
            </a:lvl1pPr>
          </a:lstStyle>
          <a:p>
            <a:r>
              <a:rPr lang="en-GB"/>
              <a:t>Click to edit Master title style</a:t>
            </a:r>
            <a:endParaRPr lang="en-GB" dirty="0"/>
          </a:p>
        </p:txBody>
      </p:sp>
      <p:sp>
        <p:nvSpPr>
          <p:cNvPr id="6" name="Table Placeholder 5">
            <a:extLst>
              <a:ext uri="{FF2B5EF4-FFF2-40B4-BE49-F238E27FC236}">
                <a16:creationId xmlns:a16="http://schemas.microsoft.com/office/drawing/2014/main" id="{D9CCD684-F2C2-AC46-74DA-0708B691ACCF}"/>
              </a:ext>
            </a:extLst>
          </p:cNvPr>
          <p:cNvSpPr>
            <a:spLocks noGrp="1"/>
          </p:cNvSpPr>
          <p:nvPr>
            <p:ph type="tbl" sz="quarter" idx="12"/>
            <p:custDataLst>
              <p:tags r:id="rId3"/>
            </p:custDataLst>
          </p:nvPr>
        </p:nvSpPr>
        <p:spPr>
          <a:xfrm>
            <a:off x="252413" y="1884363"/>
            <a:ext cx="7243762" cy="3906837"/>
          </a:xfrm>
        </p:spPr>
        <p:txBody>
          <a:bodyPr/>
          <a:lstStyle>
            <a:lvl1pPr>
              <a:defRPr>
                <a:solidFill>
                  <a:schemeClr val="tx1"/>
                </a:solidFill>
              </a:defRPr>
            </a:lvl1pPr>
          </a:lstStyle>
          <a:p>
            <a:r>
              <a:rPr lang="en-GB"/>
              <a:t>Click icon to add table</a:t>
            </a:r>
          </a:p>
        </p:txBody>
      </p:sp>
      <p:sp>
        <p:nvSpPr>
          <p:cNvPr id="8" name="Slide Number Placeholder 7">
            <a:extLst>
              <a:ext uri="{FF2B5EF4-FFF2-40B4-BE49-F238E27FC236}">
                <a16:creationId xmlns:a16="http://schemas.microsoft.com/office/drawing/2014/main" id="{144C780B-19B4-4F3F-D1AA-CC1C9FD6A277}"/>
              </a:ext>
            </a:extLst>
          </p:cNvPr>
          <p:cNvSpPr>
            <a:spLocks noGrp="1"/>
          </p:cNvSpPr>
          <p:nvPr>
            <p:ph type="sldNum" sz="quarter" idx="13"/>
            <p:custDataLst>
              <p:tags r:id="rId4"/>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4136667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2">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E60F34E-8AF7-F145-9BFC-232742B98A06}"/>
              </a:ext>
            </a:extLst>
          </p:cNvPr>
          <p:cNvPicPr>
            <a:picLocks noChangeAspect="1"/>
          </p:cNvPicPr>
          <p:nvPr userDrawn="1">
            <p:custDataLst>
              <p:tags r:id="rId1"/>
            </p:custDataLst>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634" t="-3743" r="10" b="4789"/>
          <a:stretch/>
        </p:blipFill>
        <p:spPr>
          <a:xfrm flipH="1">
            <a:off x="3868737" y="-348845"/>
            <a:ext cx="8324218" cy="7206845"/>
          </a:xfrm>
          <a:prstGeom prst="rect">
            <a:avLst/>
          </a:prstGeom>
        </p:spPr>
      </p:pic>
      <p:sp>
        <p:nvSpPr>
          <p:cNvPr id="2" name="Title 1">
            <a:extLst>
              <a:ext uri="{FF2B5EF4-FFF2-40B4-BE49-F238E27FC236}">
                <a16:creationId xmlns:a16="http://schemas.microsoft.com/office/drawing/2014/main" id="{ABAE58FC-6186-2607-EDB2-F0CD0D103932}"/>
              </a:ext>
            </a:extLst>
          </p:cNvPr>
          <p:cNvSpPr>
            <a:spLocks noGrp="1"/>
          </p:cNvSpPr>
          <p:nvPr>
            <p:ph type="title"/>
            <p:custDataLst>
              <p:tags r:id="rId2"/>
            </p:custDataLst>
          </p:nvPr>
        </p:nvSpPr>
        <p:spPr/>
        <p:txBody>
          <a:bodyPr/>
          <a:lstStyle>
            <a:lvl1pPr>
              <a:defRPr>
                <a:solidFill>
                  <a:schemeClr val="bg1"/>
                </a:solidFill>
              </a:defRPr>
            </a:lvl1pPr>
          </a:lstStyle>
          <a:p>
            <a:r>
              <a:rPr lang="en-GB"/>
              <a:t>Click to edit Master title style</a:t>
            </a:r>
          </a:p>
        </p:txBody>
      </p:sp>
      <p:sp>
        <p:nvSpPr>
          <p:cNvPr id="6" name="Table Placeholder 5">
            <a:extLst>
              <a:ext uri="{FF2B5EF4-FFF2-40B4-BE49-F238E27FC236}">
                <a16:creationId xmlns:a16="http://schemas.microsoft.com/office/drawing/2014/main" id="{D9CCD684-F2C2-AC46-74DA-0708B691ACCF}"/>
              </a:ext>
            </a:extLst>
          </p:cNvPr>
          <p:cNvSpPr>
            <a:spLocks noGrp="1"/>
          </p:cNvSpPr>
          <p:nvPr>
            <p:ph type="tbl" sz="quarter" idx="12"/>
            <p:custDataLst>
              <p:tags r:id="rId3"/>
            </p:custDataLst>
          </p:nvPr>
        </p:nvSpPr>
        <p:spPr>
          <a:xfrm>
            <a:off x="252413" y="1884363"/>
            <a:ext cx="5767387" cy="3906837"/>
          </a:xfrm>
        </p:spPr>
        <p:txBody>
          <a:bodyPr/>
          <a:lstStyle>
            <a:lvl1pPr>
              <a:defRPr>
                <a:solidFill>
                  <a:schemeClr val="bg1"/>
                </a:solidFill>
              </a:defRPr>
            </a:lvl1pPr>
          </a:lstStyle>
          <a:p>
            <a:r>
              <a:rPr lang="en-GB"/>
              <a:t>Click icon to add table</a:t>
            </a:r>
          </a:p>
        </p:txBody>
      </p:sp>
      <p:sp>
        <p:nvSpPr>
          <p:cNvPr id="8" name="Slide Number Placeholder 7">
            <a:extLst>
              <a:ext uri="{FF2B5EF4-FFF2-40B4-BE49-F238E27FC236}">
                <a16:creationId xmlns:a16="http://schemas.microsoft.com/office/drawing/2014/main" id="{2291EF89-97D9-8145-0D30-D9B63AF153C0}"/>
              </a:ext>
            </a:extLst>
          </p:cNvPr>
          <p:cNvSpPr>
            <a:spLocks noGrp="1"/>
          </p:cNvSpPr>
          <p:nvPr>
            <p:ph type="sldNum" sz="quarter" idx="13"/>
            <p:custDataLst>
              <p:tags r:id="rId4"/>
            </p:custDataLst>
          </p:nvPr>
        </p:nvSpPr>
        <p:spPr/>
        <p:txBody>
          <a:bodyPr/>
          <a:lstStyle>
            <a:lvl1pPr>
              <a:defRPr>
                <a:solidFill>
                  <a:schemeClr val="bg1"/>
                </a:solidFill>
              </a:defRPr>
            </a:lvl1pPr>
          </a:lstStyle>
          <a:p>
            <a:fld id="{0001D976-1952-4225-8B5D-FB6C01AF759E}" type="slidenum">
              <a:rPr lang="en-US" noProof="0" smtClean="0"/>
              <a:pPr/>
              <a:t>‹#›</a:t>
            </a:fld>
            <a:r>
              <a:rPr lang="en-US" noProof="0"/>
              <a:t>  |  © 2023 Jones Lang LaSalle IP, Inc. All rights reserved.</a:t>
            </a:r>
          </a:p>
        </p:txBody>
      </p:sp>
      <p:pic>
        <p:nvPicPr>
          <p:cNvPr id="3" name="Picture 2">
            <a:extLst>
              <a:ext uri="{FF2B5EF4-FFF2-40B4-BE49-F238E27FC236}">
                <a16:creationId xmlns:a16="http://schemas.microsoft.com/office/drawing/2014/main" id="{CC2E30C8-CEDB-A379-E230-CEBEFBD470DC}"/>
              </a:ext>
            </a:extLst>
          </p:cNvPr>
          <p:cNvPicPr>
            <a:picLocks noChangeAspect="1"/>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11268507" y="6298794"/>
            <a:ext cx="656793" cy="292506"/>
          </a:xfrm>
          <a:prstGeom prst="rect">
            <a:avLst/>
          </a:prstGeom>
        </p:spPr>
      </p:pic>
    </p:spTree>
    <p:extLst>
      <p:ext uri="{BB962C8B-B14F-4D97-AF65-F5344CB8AC3E}">
        <p14:creationId xmlns:p14="http://schemas.microsoft.com/office/powerpoint/2010/main" val="697536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with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58FC-6186-2607-EDB2-F0CD0D103932}"/>
              </a:ext>
            </a:extLst>
          </p:cNvPr>
          <p:cNvSpPr>
            <a:spLocks noGrp="1"/>
          </p:cNvSpPr>
          <p:nvPr>
            <p:ph type="title"/>
            <p:custDataLst>
              <p:tags r:id="rId1"/>
            </p:custDataLst>
          </p:nvPr>
        </p:nvSpPr>
        <p:spPr/>
        <p:txBody>
          <a:bodyPr/>
          <a:lstStyle>
            <a:lvl1pPr>
              <a:defRPr>
                <a:solidFill>
                  <a:schemeClr val="bg1"/>
                </a:solidFill>
              </a:defRPr>
            </a:lvl1pPr>
          </a:lstStyle>
          <a:p>
            <a:r>
              <a:rPr lang="en-GB"/>
              <a:t>Click to edit Master title style</a:t>
            </a:r>
            <a:endParaRPr lang="en-GB" dirty="0"/>
          </a:p>
        </p:txBody>
      </p:sp>
      <p:sp>
        <p:nvSpPr>
          <p:cNvPr id="6" name="Table Placeholder 5">
            <a:extLst>
              <a:ext uri="{FF2B5EF4-FFF2-40B4-BE49-F238E27FC236}">
                <a16:creationId xmlns:a16="http://schemas.microsoft.com/office/drawing/2014/main" id="{D9CCD684-F2C2-AC46-74DA-0708B691ACCF}"/>
              </a:ext>
            </a:extLst>
          </p:cNvPr>
          <p:cNvSpPr>
            <a:spLocks noGrp="1"/>
          </p:cNvSpPr>
          <p:nvPr>
            <p:ph type="tbl" sz="quarter" idx="12"/>
            <p:custDataLst>
              <p:tags r:id="rId2"/>
            </p:custDataLst>
          </p:nvPr>
        </p:nvSpPr>
        <p:spPr>
          <a:xfrm>
            <a:off x="252413" y="1884363"/>
            <a:ext cx="5767387" cy="3906837"/>
          </a:xfrm>
        </p:spPr>
        <p:txBody>
          <a:bodyPr/>
          <a:lstStyle>
            <a:lvl1pPr>
              <a:defRPr>
                <a:solidFill>
                  <a:schemeClr val="bg1"/>
                </a:solidFill>
              </a:defRPr>
            </a:lvl1pPr>
          </a:lstStyle>
          <a:p>
            <a:r>
              <a:rPr lang="en-GB"/>
              <a:t>Click icon to add table</a:t>
            </a:r>
          </a:p>
        </p:txBody>
      </p:sp>
      <p:sp>
        <p:nvSpPr>
          <p:cNvPr id="8" name="Picture Placeholder 7">
            <a:extLst>
              <a:ext uri="{FF2B5EF4-FFF2-40B4-BE49-F238E27FC236}">
                <a16:creationId xmlns:a16="http://schemas.microsoft.com/office/drawing/2014/main" id="{6C7E7CD6-3871-ACFA-6D44-4D40F353D58C}"/>
              </a:ext>
            </a:extLst>
          </p:cNvPr>
          <p:cNvSpPr>
            <a:spLocks noGrp="1"/>
          </p:cNvSpPr>
          <p:nvPr>
            <p:ph type="pic" sz="quarter" idx="13"/>
            <p:custDataLst>
              <p:tags r:id="rId3"/>
            </p:custDataLst>
          </p:nvPr>
        </p:nvSpPr>
        <p:spPr>
          <a:xfrm>
            <a:off x="6149975" y="1884363"/>
            <a:ext cx="5775325" cy="3906837"/>
          </a:xfrm>
        </p:spPr>
        <p:txBody>
          <a:bodyPr/>
          <a:lstStyle/>
          <a:p>
            <a:r>
              <a:rPr lang="en-GB"/>
              <a:t>Click icon to add picture</a:t>
            </a:r>
          </a:p>
        </p:txBody>
      </p:sp>
      <p:sp>
        <p:nvSpPr>
          <p:cNvPr id="9" name="Slide Number Placeholder 8">
            <a:extLst>
              <a:ext uri="{FF2B5EF4-FFF2-40B4-BE49-F238E27FC236}">
                <a16:creationId xmlns:a16="http://schemas.microsoft.com/office/drawing/2014/main" id="{75CF20D0-1B36-E46F-523B-5AD8C7C5A32B}"/>
              </a:ext>
            </a:extLst>
          </p:cNvPr>
          <p:cNvSpPr>
            <a:spLocks noGrp="1"/>
          </p:cNvSpPr>
          <p:nvPr>
            <p:ph type="sldNum" sz="quarter" idx="14"/>
            <p:custDataLst>
              <p:tags r:id="rId4"/>
            </p:custDataLst>
          </p:nvPr>
        </p:nvSpPr>
        <p:spPr/>
        <p:txBody>
          <a:bodyPr/>
          <a:lstStyle>
            <a:lvl1pPr>
              <a:defRPr>
                <a:solidFill>
                  <a:schemeClr val="bg1"/>
                </a:solidFill>
              </a:defRPr>
            </a:lvl1pPr>
          </a:lstStyle>
          <a:p>
            <a:fld id="{0001D976-1952-4225-8B5D-FB6C01AF759E}" type="slidenum">
              <a:rPr lang="en-US" noProof="0" smtClean="0"/>
              <a:pPr/>
              <a:t>‹#›</a:t>
            </a:fld>
            <a:r>
              <a:rPr lang="en-US" noProof="0" dirty="0"/>
              <a:t>  |  © 2023 Jones Lang LaSalle IP, Inc. All rights reserved.</a:t>
            </a:r>
          </a:p>
        </p:txBody>
      </p:sp>
      <p:pic>
        <p:nvPicPr>
          <p:cNvPr id="3" name="Picture 2">
            <a:extLst>
              <a:ext uri="{FF2B5EF4-FFF2-40B4-BE49-F238E27FC236}">
                <a16:creationId xmlns:a16="http://schemas.microsoft.com/office/drawing/2014/main" id="{E36CE1B1-FDB9-E72C-3567-515468E4AE62}"/>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11268507" y="6299020"/>
            <a:ext cx="656793" cy="292280"/>
          </a:xfrm>
          <a:prstGeom prst="rect">
            <a:avLst/>
          </a:prstGeom>
        </p:spPr>
      </p:pic>
    </p:spTree>
    <p:extLst>
      <p:ext uri="{BB962C8B-B14F-4D97-AF65-F5344CB8AC3E}">
        <p14:creationId xmlns:p14="http://schemas.microsoft.com/office/powerpoint/2010/main" val="211718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1"/>
            </p:custDataLst>
          </p:nvPr>
        </p:nvSpPr>
        <p:spPr>
          <a:xfrm>
            <a:off x="252413" y="3117850"/>
            <a:ext cx="5767387" cy="607559"/>
          </a:xfrm>
        </p:spPr>
        <p:txBody>
          <a:bodyPr anchor="t" anchorCtr="0"/>
          <a:lstStyle>
            <a:lvl1pPr>
              <a:defRPr sz="20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dirty="0"/>
              <a:t>Subtitle goes here</a:t>
            </a:r>
          </a:p>
        </p:txBody>
      </p:sp>
      <p:pic>
        <p:nvPicPr>
          <p:cNvPr id="11" name="Picture 10">
            <a:extLst>
              <a:ext uri="{FF2B5EF4-FFF2-40B4-BE49-F238E27FC236}">
                <a16:creationId xmlns:a16="http://schemas.microsoft.com/office/drawing/2014/main" id="{D8DDD2E6-D94B-4F36-8AE2-49B78BD49D2A}"/>
              </a:ext>
            </a:extLst>
          </p:cNvPr>
          <p:cNvPicPr>
            <a:picLocks noChangeAspect="1"/>
          </p:cNvPicPr>
          <p:nvPr userDrawn="1">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52411" y="6150491"/>
            <a:ext cx="4315968" cy="443373"/>
          </a:xfrm>
          <a:prstGeom prst="rect">
            <a:avLst/>
          </a:prstGeom>
        </p:spPr>
      </p:pic>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3"/>
            </p:custDataLst>
          </p:nvPr>
        </p:nvSpPr>
        <p:spPr>
          <a:xfrm>
            <a:off x="252413" y="4410075"/>
            <a:ext cx="5767387" cy="857249"/>
          </a:xfrm>
        </p:spPr>
        <p:txBody>
          <a:bodyPr/>
          <a:lstStyle>
            <a:lvl1pPr>
              <a:spcBef>
                <a:spcPts val="0"/>
              </a:spcBef>
              <a:spcAft>
                <a:spcPts val="0"/>
              </a:spcAft>
              <a:defRPr>
                <a:solidFill>
                  <a:schemeClr val="bg1"/>
                </a:solidFill>
              </a:defRPr>
            </a:lvl1pPr>
            <a:lvl2pPr marL="0" indent="0">
              <a:spcBef>
                <a:spcPts val="0"/>
              </a:spcBef>
              <a:spcAft>
                <a:spcPts val="0"/>
              </a:spcAft>
              <a:buNone/>
              <a:defRPr i="1">
                <a:solidFill>
                  <a:schemeClr val="bg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3" name="Title 3">
            <a:extLst>
              <a:ext uri="{FF2B5EF4-FFF2-40B4-BE49-F238E27FC236}">
                <a16:creationId xmlns:a16="http://schemas.microsoft.com/office/drawing/2014/main" id="{89ED0235-D323-761D-EEF7-E0523C5C3578}"/>
              </a:ext>
            </a:extLst>
          </p:cNvPr>
          <p:cNvSpPr>
            <a:spLocks noGrp="1"/>
          </p:cNvSpPr>
          <p:nvPr>
            <p:ph type="title"/>
            <p:custDataLst>
              <p:tags r:id="rId4"/>
            </p:custDataLst>
          </p:nvPr>
        </p:nvSpPr>
        <p:spPr>
          <a:xfrm>
            <a:off x="252413" y="1066800"/>
            <a:ext cx="5767387" cy="1660525"/>
          </a:xfrm>
        </p:spPr>
        <p:txBody>
          <a:bodyPr anchor="b" anchorCtr="0"/>
          <a:lstStyle>
            <a:lvl1pPr>
              <a:defRPr sz="5400" b="0">
                <a:solidFill>
                  <a:schemeClr val="bg1"/>
                </a:solidFill>
              </a:defRPr>
            </a:lvl1pPr>
          </a:lstStyle>
          <a:p>
            <a:r>
              <a:rPr lang="en-GB"/>
              <a:t>Click to edit Master title style</a:t>
            </a:r>
            <a:endParaRPr lang="en-GB" dirty="0"/>
          </a:p>
        </p:txBody>
      </p:sp>
      <p:sp>
        <p:nvSpPr>
          <p:cNvPr id="8" name="Picture Placeholder 4">
            <a:extLst>
              <a:ext uri="{FF2B5EF4-FFF2-40B4-BE49-F238E27FC236}">
                <a16:creationId xmlns:a16="http://schemas.microsoft.com/office/drawing/2014/main" id="{CB504939-9242-1201-8ADD-5898C0D971CB}"/>
              </a:ext>
            </a:extLst>
          </p:cNvPr>
          <p:cNvSpPr>
            <a:spLocks noGrp="1"/>
          </p:cNvSpPr>
          <p:nvPr>
            <p:ph type="pic" sz="quarter" idx="15" hasCustomPrompt="1"/>
            <p:custDataLst>
              <p:tags r:id="rId5"/>
            </p:custDataLst>
          </p:nvPr>
        </p:nvSpPr>
        <p:spPr>
          <a:xfrm>
            <a:off x="6149975" y="0"/>
            <a:ext cx="6042023" cy="6857999"/>
          </a:xfrm>
        </p:spPr>
        <p:txBody>
          <a:bodyPr anchor="ctr" anchorCtr="0"/>
          <a:lstStyle>
            <a:lvl1pPr marL="0" indent="0" algn="ctr">
              <a:defRPr sz="1400" i="0" baseline="0">
                <a:solidFill>
                  <a:schemeClr val="bg1"/>
                </a:solidFill>
                <a:latin typeface="+mn-lt"/>
              </a:defRPr>
            </a:lvl1pPr>
          </a:lstStyle>
          <a:p>
            <a:pPr marL="0" marR="0" lvl="0" indent="0" algn="ctr" defTabSz="914377" rtl="0" eaLnBrk="1" fontAlgn="auto" latinLnBrk="0" hangingPunct="1">
              <a:lnSpc>
                <a:spcPct val="100000"/>
              </a:lnSpc>
              <a:spcBef>
                <a:spcPts val="1300"/>
              </a:spcBef>
              <a:spcAft>
                <a:spcPts val="0"/>
              </a:spcAft>
              <a:buClrTx/>
              <a:buSzTx/>
              <a:buFontTx/>
              <a:buNone/>
              <a:tabLst/>
              <a:defRPr/>
            </a:pPr>
            <a:r>
              <a:rPr lang="en-GB" dirty="0"/>
              <a:t>Click icon to add picture, then send picture to the back</a:t>
            </a:r>
          </a:p>
          <a:p>
            <a:pPr marL="0" marR="0" lvl="0" indent="0" algn="ctr" defTabSz="914377" rtl="0" eaLnBrk="1" fontAlgn="auto" latinLnBrk="0" hangingPunct="1">
              <a:lnSpc>
                <a:spcPct val="100000"/>
              </a:lnSpc>
              <a:spcBef>
                <a:spcPts val="1300"/>
              </a:spcBef>
              <a:spcAft>
                <a:spcPts val="0"/>
              </a:spcAft>
              <a:buClrTx/>
              <a:buSzTx/>
              <a:buFontTx/>
              <a:buNone/>
              <a:tabLst/>
              <a:defRPr/>
            </a:pPr>
            <a:endParaRPr lang="en-GB" dirty="0"/>
          </a:p>
          <a:p>
            <a:pPr marL="0" marR="0" lvl="0" indent="0" algn="ctr" defTabSz="914377" rtl="0" eaLnBrk="1" fontAlgn="auto" latinLnBrk="0" hangingPunct="1">
              <a:lnSpc>
                <a:spcPct val="100000"/>
              </a:lnSpc>
              <a:spcBef>
                <a:spcPts val="1300"/>
              </a:spcBef>
              <a:spcAft>
                <a:spcPts val="0"/>
              </a:spcAft>
              <a:buClrTx/>
              <a:buSzTx/>
              <a:buFontTx/>
              <a:buNone/>
              <a:tabLst/>
              <a:defRPr/>
            </a:pPr>
            <a:endParaRPr lang="en-GB" dirty="0"/>
          </a:p>
        </p:txBody>
      </p:sp>
    </p:spTree>
    <p:extLst>
      <p:ext uri="{BB962C8B-B14F-4D97-AF65-F5344CB8AC3E}">
        <p14:creationId xmlns:p14="http://schemas.microsoft.com/office/powerpoint/2010/main" val="404576106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Large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8093-E937-040A-468D-B30E4A254349}"/>
              </a:ext>
            </a:extLst>
          </p:cNvPr>
          <p:cNvSpPr>
            <a:spLocks noGrp="1"/>
          </p:cNvSpPr>
          <p:nvPr>
            <p:ph type="title" hasCustomPrompt="1"/>
            <p:custDataLst>
              <p:tags r:id="rId1"/>
            </p:custDataLst>
          </p:nvPr>
        </p:nvSpPr>
        <p:spPr>
          <a:xfrm>
            <a:off x="265114" y="908050"/>
            <a:ext cx="4278312" cy="844550"/>
          </a:xfrm>
        </p:spPr>
        <p:txBody>
          <a:bodyPr/>
          <a:lstStyle>
            <a:lvl1pPr>
              <a:defRPr sz="5400">
                <a:solidFill>
                  <a:schemeClr val="tx1"/>
                </a:solidFill>
              </a:defRPr>
            </a:lvl1pPr>
          </a:lstStyle>
          <a:p>
            <a:r>
              <a:rPr lang="en-US" dirty="0"/>
              <a:t>Agenda</a:t>
            </a:r>
            <a:endParaRPr lang="en-GB" dirty="0"/>
          </a:p>
        </p:txBody>
      </p:sp>
      <p:sp>
        <p:nvSpPr>
          <p:cNvPr id="6" name="Text Placeholder 5">
            <a:extLst>
              <a:ext uri="{FF2B5EF4-FFF2-40B4-BE49-F238E27FC236}">
                <a16:creationId xmlns:a16="http://schemas.microsoft.com/office/drawing/2014/main" id="{2884FCA9-7F65-0CBA-9488-22A7C7A88534}"/>
              </a:ext>
            </a:extLst>
          </p:cNvPr>
          <p:cNvSpPr>
            <a:spLocks noGrp="1"/>
          </p:cNvSpPr>
          <p:nvPr>
            <p:ph type="body" sz="quarter" idx="12" hasCustomPrompt="1"/>
            <p:custDataLst>
              <p:tags r:id="rId2"/>
            </p:custDataLst>
          </p:nvPr>
        </p:nvSpPr>
        <p:spPr>
          <a:xfrm>
            <a:off x="4676774" y="908050"/>
            <a:ext cx="1476000" cy="844550"/>
          </a:xfrm>
        </p:spPr>
        <p:txBody>
          <a:bodyPr/>
          <a:lstStyle>
            <a:lvl1pPr>
              <a:defRPr sz="5400" b="1">
                <a:solidFill>
                  <a:srgbClr val="E30613"/>
                </a:solidFill>
              </a:defRPr>
            </a:lvl1pPr>
          </a:lstStyle>
          <a:p>
            <a:pPr lvl="0"/>
            <a:r>
              <a:rPr lang="en-US" dirty="0"/>
              <a:t>01</a:t>
            </a:r>
          </a:p>
        </p:txBody>
      </p:sp>
      <p:sp>
        <p:nvSpPr>
          <p:cNvPr id="8" name="Text Placeholder 5">
            <a:extLst>
              <a:ext uri="{FF2B5EF4-FFF2-40B4-BE49-F238E27FC236}">
                <a16:creationId xmlns:a16="http://schemas.microsoft.com/office/drawing/2014/main" id="{FD2C12A8-43C9-2C10-87D0-62D824CD07E2}"/>
              </a:ext>
            </a:extLst>
          </p:cNvPr>
          <p:cNvSpPr>
            <a:spLocks noGrp="1"/>
          </p:cNvSpPr>
          <p:nvPr>
            <p:ph type="body" sz="quarter" idx="13" hasCustomPrompt="1"/>
            <p:custDataLst>
              <p:tags r:id="rId3"/>
            </p:custDataLst>
          </p:nvPr>
        </p:nvSpPr>
        <p:spPr>
          <a:xfrm>
            <a:off x="6590449" y="908050"/>
            <a:ext cx="1476000" cy="844550"/>
          </a:xfrm>
        </p:spPr>
        <p:txBody>
          <a:bodyPr/>
          <a:lstStyle>
            <a:lvl1pPr>
              <a:defRPr sz="5400" b="1">
                <a:solidFill>
                  <a:srgbClr val="E30613"/>
                </a:solidFill>
              </a:defRPr>
            </a:lvl1pPr>
          </a:lstStyle>
          <a:p>
            <a:pPr lvl="0"/>
            <a:r>
              <a:rPr lang="en-US" dirty="0"/>
              <a:t>02</a:t>
            </a:r>
          </a:p>
        </p:txBody>
      </p:sp>
      <p:sp>
        <p:nvSpPr>
          <p:cNvPr id="9" name="Text Placeholder 5">
            <a:extLst>
              <a:ext uri="{FF2B5EF4-FFF2-40B4-BE49-F238E27FC236}">
                <a16:creationId xmlns:a16="http://schemas.microsoft.com/office/drawing/2014/main" id="{228D3359-3F54-133B-F65F-F81BEA0DFD64}"/>
              </a:ext>
            </a:extLst>
          </p:cNvPr>
          <p:cNvSpPr>
            <a:spLocks noGrp="1"/>
          </p:cNvSpPr>
          <p:nvPr>
            <p:ph type="body" sz="quarter" idx="14" hasCustomPrompt="1"/>
            <p:custDataLst>
              <p:tags r:id="rId4"/>
            </p:custDataLst>
          </p:nvPr>
        </p:nvSpPr>
        <p:spPr>
          <a:xfrm>
            <a:off x="8522925" y="908050"/>
            <a:ext cx="1476000" cy="844550"/>
          </a:xfrm>
        </p:spPr>
        <p:txBody>
          <a:bodyPr/>
          <a:lstStyle>
            <a:lvl1pPr>
              <a:defRPr sz="5400" b="1">
                <a:solidFill>
                  <a:srgbClr val="E30613"/>
                </a:solidFill>
              </a:defRPr>
            </a:lvl1pPr>
          </a:lstStyle>
          <a:p>
            <a:pPr lvl="0"/>
            <a:r>
              <a:rPr lang="en-US" dirty="0"/>
              <a:t>03</a:t>
            </a:r>
          </a:p>
        </p:txBody>
      </p:sp>
      <p:sp>
        <p:nvSpPr>
          <p:cNvPr id="10" name="Text Placeholder 5">
            <a:extLst>
              <a:ext uri="{FF2B5EF4-FFF2-40B4-BE49-F238E27FC236}">
                <a16:creationId xmlns:a16="http://schemas.microsoft.com/office/drawing/2014/main" id="{9CE32D85-28BF-9FDA-70CA-A921D1853B4F}"/>
              </a:ext>
            </a:extLst>
          </p:cNvPr>
          <p:cNvSpPr>
            <a:spLocks noGrp="1"/>
          </p:cNvSpPr>
          <p:nvPr>
            <p:ph type="body" sz="quarter" idx="15" hasCustomPrompt="1"/>
            <p:custDataLst>
              <p:tags r:id="rId5"/>
            </p:custDataLst>
          </p:nvPr>
        </p:nvSpPr>
        <p:spPr>
          <a:xfrm>
            <a:off x="10436600" y="908050"/>
            <a:ext cx="1476000" cy="844550"/>
          </a:xfrm>
        </p:spPr>
        <p:txBody>
          <a:bodyPr/>
          <a:lstStyle>
            <a:lvl1pPr>
              <a:defRPr sz="5400" b="1">
                <a:solidFill>
                  <a:srgbClr val="E30613"/>
                </a:solidFill>
              </a:defRPr>
            </a:lvl1pPr>
          </a:lstStyle>
          <a:p>
            <a:pPr lvl="0"/>
            <a:r>
              <a:rPr lang="en-US" dirty="0"/>
              <a:t>04</a:t>
            </a:r>
          </a:p>
        </p:txBody>
      </p:sp>
      <p:sp>
        <p:nvSpPr>
          <p:cNvPr id="12" name="Text Placeholder 11">
            <a:extLst>
              <a:ext uri="{FF2B5EF4-FFF2-40B4-BE49-F238E27FC236}">
                <a16:creationId xmlns:a16="http://schemas.microsoft.com/office/drawing/2014/main" id="{73BDE02E-3429-51C6-26C5-EE26B2E12511}"/>
              </a:ext>
            </a:extLst>
          </p:cNvPr>
          <p:cNvSpPr>
            <a:spLocks noGrp="1"/>
          </p:cNvSpPr>
          <p:nvPr>
            <p:ph type="body" sz="quarter" idx="16"/>
            <p:custDataLst>
              <p:tags r:id="rId6"/>
            </p:custDataLst>
          </p:nvPr>
        </p:nvSpPr>
        <p:spPr>
          <a:xfrm>
            <a:off x="4676774" y="1752600"/>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13" name="Text Placeholder 11">
            <a:extLst>
              <a:ext uri="{FF2B5EF4-FFF2-40B4-BE49-F238E27FC236}">
                <a16:creationId xmlns:a16="http://schemas.microsoft.com/office/drawing/2014/main" id="{01B472C6-A46C-167E-363C-97ACB5A1625F}"/>
              </a:ext>
            </a:extLst>
          </p:cNvPr>
          <p:cNvSpPr>
            <a:spLocks noGrp="1"/>
          </p:cNvSpPr>
          <p:nvPr>
            <p:ph type="body" sz="quarter" idx="17"/>
            <p:custDataLst>
              <p:tags r:id="rId7"/>
            </p:custDataLst>
          </p:nvPr>
        </p:nvSpPr>
        <p:spPr>
          <a:xfrm>
            <a:off x="6590449" y="1752600"/>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14" name="Text Placeholder 11">
            <a:extLst>
              <a:ext uri="{FF2B5EF4-FFF2-40B4-BE49-F238E27FC236}">
                <a16:creationId xmlns:a16="http://schemas.microsoft.com/office/drawing/2014/main" id="{3E97B637-B80F-20FF-87F7-53B87AB6A861}"/>
              </a:ext>
            </a:extLst>
          </p:cNvPr>
          <p:cNvSpPr>
            <a:spLocks noGrp="1"/>
          </p:cNvSpPr>
          <p:nvPr>
            <p:ph type="body" sz="quarter" idx="18"/>
            <p:custDataLst>
              <p:tags r:id="rId8"/>
            </p:custDataLst>
          </p:nvPr>
        </p:nvSpPr>
        <p:spPr>
          <a:xfrm>
            <a:off x="8522925" y="1752600"/>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E373FB1-3B61-6374-FCC9-6EA98A9C6908}"/>
              </a:ext>
            </a:extLst>
          </p:cNvPr>
          <p:cNvSpPr>
            <a:spLocks noGrp="1"/>
          </p:cNvSpPr>
          <p:nvPr>
            <p:ph type="body" sz="quarter" idx="19"/>
            <p:custDataLst>
              <p:tags r:id="rId9"/>
            </p:custDataLst>
          </p:nvPr>
        </p:nvSpPr>
        <p:spPr>
          <a:xfrm>
            <a:off x="10436600" y="1752600"/>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16" name="Text Placeholder 5">
            <a:extLst>
              <a:ext uri="{FF2B5EF4-FFF2-40B4-BE49-F238E27FC236}">
                <a16:creationId xmlns:a16="http://schemas.microsoft.com/office/drawing/2014/main" id="{D1846771-2428-0853-D42F-461553D6D394}"/>
              </a:ext>
            </a:extLst>
          </p:cNvPr>
          <p:cNvSpPr>
            <a:spLocks noGrp="1"/>
          </p:cNvSpPr>
          <p:nvPr>
            <p:ph type="body" sz="quarter" idx="20" hasCustomPrompt="1"/>
            <p:custDataLst>
              <p:tags r:id="rId10"/>
            </p:custDataLst>
          </p:nvPr>
        </p:nvSpPr>
        <p:spPr>
          <a:xfrm>
            <a:off x="4676774" y="2516188"/>
            <a:ext cx="1476000" cy="844550"/>
          </a:xfrm>
        </p:spPr>
        <p:txBody>
          <a:bodyPr/>
          <a:lstStyle>
            <a:lvl1pPr>
              <a:defRPr sz="5400" b="1">
                <a:solidFill>
                  <a:srgbClr val="E30613"/>
                </a:solidFill>
              </a:defRPr>
            </a:lvl1pPr>
          </a:lstStyle>
          <a:p>
            <a:pPr lvl="0"/>
            <a:r>
              <a:rPr lang="en-US" dirty="0"/>
              <a:t>05</a:t>
            </a:r>
          </a:p>
        </p:txBody>
      </p:sp>
      <p:sp>
        <p:nvSpPr>
          <p:cNvPr id="17" name="Text Placeholder 5">
            <a:extLst>
              <a:ext uri="{FF2B5EF4-FFF2-40B4-BE49-F238E27FC236}">
                <a16:creationId xmlns:a16="http://schemas.microsoft.com/office/drawing/2014/main" id="{ACB9BCB7-6C00-957C-E706-962A56BD2C00}"/>
              </a:ext>
            </a:extLst>
          </p:cNvPr>
          <p:cNvSpPr>
            <a:spLocks noGrp="1"/>
          </p:cNvSpPr>
          <p:nvPr>
            <p:ph type="body" sz="quarter" idx="21" hasCustomPrompt="1"/>
            <p:custDataLst>
              <p:tags r:id="rId11"/>
            </p:custDataLst>
          </p:nvPr>
        </p:nvSpPr>
        <p:spPr>
          <a:xfrm>
            <a:off x="6590449" y="2516188"/>
            <a:ext cx="1476000" cy="844550"/>
          </a:xfrm>
        </p:spPr>
        <p:txBody>
          <a:bodyPr/>
          <a:lstStyle>
            <a:lvl1pPr>
              <a:defRPr sz="5400" b="1">
                <a:solidFill>
                  <a:srgbClr val="E30613"/>
                </a:solidFill>
              </a:defRPr>
            </a:lvl1pPr>
          </a:lstStyle>
          <a:p>
            <a:pPr lvl="0"/>
            <a:r>
              <a:rPr lang="en-US" dirty="0"/>
              <a:t>06</a:t>
            </a:r>
          </a:p>
        </p:txBody>
      </p:sp>
      <p:sp>
        <p:nvSpPr>
          <p:cNvPr id="18" name="Text Placeholder 5">
            <a:extLst>
              <a:ext uri="{FF2B5EF4-FFF2-40B4-BE49-F238E27FC236}">
                <a16:creationId xmlns:a16="http://schemas.microsoft.com/office/drawing/2014/main" id="{8C9FC2A9-0FA4-2D3F-E65A-E9CAA7A6728E}"/>
              </a:ext>
            </a:extLst>
          </p:cNvPr>
          <p:cNvSpPr>
            <a:spLocks noGrp="1"/>
          </p:cNvSpPr>
          <p:nvPr>
            <p:ph type="body" sz="quarter" idx="22" hasCustomPrompt="1"/>
            <p:custDataLst>
              <p:tags r:id="rId12"/>
            </p:custDataLst>
          </p:nvPr>
        </p:nvSpPr>
        <p:spPr>
          <a:xfrm>
            <a:off x="8522925" y="2516188"/>
            <a:ext cx="1476000" cy="844550"/>
          </a:xfrm>
        </p:spPr>
        <p:txBody>
          <a:bodyPr/>
          <a:lstStyle>
            <a:lvl1pPr>
              <a:defRPr sz="5400" b="1">
                <a:solidFill>
                  <a:srgbClr val="E30613"/>
                </a:solidFill>
              </a:defRPr>
            </a:lvl1pPr>
          </a:lstStyle>
          <a:p>
            <a:pPr lvl="0"/>
            <a:r>
              <a:rPr lang="en-US" dirty="0"/>
              <a:t>07</a:t>
            </a:r>
          </a:p>
        </p:txBody>
      </p:sp>
      <p:sp>
        <p:nvSpPr>
          <p:cNvPr id="19" name="Text Placeholder 5">
            <a:extLst>
              <a:ext uri="{FF2B5EF4-FFF2-40B4-BE49-F238E27FC236}">
                <a16:creationId xmlns:a16="http://schemas.microsoft.com/office/drawing/2014/main" id="{74322199-3A8A-485E-4A0C-A21923CBA661}"/>
              </a:ext>
            </a:extLst>
          </p:cNvPr>
          <p:cNvSpPr>
            <a:spLocks noGrp="1"/>
          </p:cNvSpPr>
          <p:nvPr>
            <p:ph type="body" sz="quarter" idx="23" hasCustomPrompt="1"/>
            <p:custDataLst>
              <p:tags r:id="rId13"/>
            </p:custDataLst>
          </p:nvPr>
        </p:nvSpPr>
        <p:spPr>
          <a:xfrm>
            <a:off x="10436600" y="2516188"/>
            <a:ext cx="1476000" cy="844550"/>
          </a:xfrm>
        </p:spPr>
        <p:txBody>
          <a:bodyPr/>
          <a:lstStyle>
            <a:lvl1pPr>
              <a:defRPr sz="5400" b="1">
                <a:solidFill>
                  <a:srgbClr val="E30613"/>
                </a:solidFill>
              </a:defRPr>
            </a:lvl1pPr>
          </a:lstStyle>
          <a:p>
            <a:pPr lvl="0"/>
            <a:r>
              <a:rPr lang="en-US" dirty="0"/>
              <a:t>08</a:t>
            </a:r>
          </a:p>
        </p:txBody>
      </p:sp>
      <p:sp>
        <p:nvSpPr>
          <p:cNvPr id="20" name="Text Placeholder 11">
            <a:extLst>
              <a:ext uri="{FF2B5EF4-FFF2-40B4-BE49-F238E27FC236}">
                <a16:creationId xmlns:a16="http://schemas.microsoft.com/office/drawing/2014/main" id="{63F9502E-FF73-D995-6F3C-9302497FE1A7}"/>
              </a:ext>
            </a:extLst>
          </p:cNvPr>
          <p:cNvSpPr>
            <a:spLocks noGrp="1"/>
          </p:cNvSpPr>
          <p:nvPr>
            <p:ph type="body" sz="quarter" idx="24"/>
            <p:custDataLst>
              <p:tags r:id="rId14"/>
            </p:custDataLst>
          </p:nvPr>
        </p:nvSpPr>
        <p:spPr>
          <a:xfrm>
            <a:off x="4676774" y="3360738"/>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1" name="Text Placeholder 11">
            <a:extLst>
              <a:ext uri="{FF2B5EF4-FFF2-40B4-BE49-F238E27FC236}">
                <a16:creationId xmlns:a16="http://schemas.microsoft.com/office/drawing/2014/main" id="{972AA1FB-1BC9-4B6F-A6BB-3B1C85DE2024}"/>
              </a:ext>
            </a:extLst>
          </p:cNvPr>
          <p:cNvSpPr>
            <a:spLocks noGrp="1"/>
          </p:cNvSpPr>
          <p:nvPr>
            <p:ph type="body" sz="quarter" idx="25"/>
            <p:custDataLst>
              <p:tags r:id="rId15"/>
            </p:custDataLst>
          </p:nvPr>
        </p:nvSpPr>
        <p:spPr>
          <a:xfrm>
            <a:off x="6590449" y="3360738"/>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2" name="Text Placeholder 11">
            <a:extLst>
              <a:ext uri="{FF2B5EF4-FFF2-40B4-BE49-F238E27FC236}">
                <a16:creationId xmlns:a16="http://schemas.microsoft.com/office/drawing/2014/main" id="{584F10A8-A8D8-266A-08BA-80EA5E16312F}"/>
              </a:ext>
            </a:extLst>
          </p:cNvPr>
          <p:cNvSpPr>
            <a:spLocks noGrp="1"/>
          </p:cNvSpPr>
          <p:nvPr>
            <p:ph type="body" sz="quarter" idx="26"/>
            <p:custDataLst>
              <p:tags r:id="rId16"/>
            </p:custDataLst>
          </p:nvPr>
        </p:nvSpPr>
        <p:spPr>
          <a:xfrm>
            <a:off x="8522925" y="3360738"/>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3" name="Text Placeholder 11">
            <a:extLst>
              <a:ext uri="{FF2B5EF4-FFF2-40B4-BE49-F238E27FC236}">
                <a16:creationId xmlns:a16="http://schemas.microsoft.com/office/drawing/2014/main" id="{DDF6D27E-2141-31D1-3D5D-860903300867}"/>
              </a:ext>
            </a:extLst>
          </p:cNvPr>
          <p:cNvSpPr>
            <a:spLocks noGrp="1"/>
          </p:cNvSpPr>
          <p:nvPr>
            <p:ph type="body" sz="quarter" idx="27"/>
            <p:custDataLst>
              <p:tags r:id="rId17"/>
            </p:custDataLst>
          </p:nvPr>
        </p:nvSpPr>
        <p:spPr>
          <a:xfrm>
            <a:off x="10436600" y="3360738"/>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4" name="Text Placeholder 5">
            <a:extLst>
              <a:ext uri="{FF2B5EF4-FFF2-40B4-BE49-F238E27FC236}">
                <a16:creationId xmlns:a16="http://schemas.microsoft.com/office/drawing/2014/main" id="{ADDA4466-74D2-BFE6-7ED5-F8CA98C09101}"/>
              </a:ext>
            </a:extLst>
          </p:cNvPr>
          <p:cNvSpPr>
            <a:spLocks noGrp="1"/>
          </p:cNvSpPr>
          <p:nvPr>
            <p:ph type="body" sz="quarter" idx="28" hasCustomPrompt="1"/>
            <p:custDataLst>
              <p:tags r:id="rId18"/>
            </p:custDataLst>
          </p:nvPr>
        </p:nvSpPr>
        <p:spPr>
          <a:xfrm>
            <a:off x="4676774" y="4137025"/>
            <a:ext cx="1476000" cy="844550"/>
          </a:xfrm>
        </p:spPr>
        <p:txBody>
          <a:bodyPr/>
          <a:lstStyle>
            <a:lvl1pPr>
              <a:defRPr sz="5400" b="1">
                <a:solidFill>
                  <a:srgbClr val="E30613"/>
                </a:solidFill>
              </a:defRPr>
            </a:lvl1pPr>
          </a:lstStyle>
          <a:p>
            <a:pPr lvl="0"/>
            <a:r>
              <a:rPr lang="en-US" dirty="0"/>
              <a:t>09</a:t>
            </a:r>
          </a:p>
        </p:txBody>
      </p:sp>
      <p:sp>
        <p:nvSpPr>
          <p:cNvPr id="25" name="Text Placeholder 5">
            <a:extLst>
              <a:ext uri="{FF2B5EF4-FFF2-40B4-BE49-F238E27FC236}">
                <a16:creationId xmlns:a16="http://schemas.microsoft.com/office/drawing/2014/main" id="{A4942136-F421-D540-7E19-FA2659569AF4}"/>
              </a:ext>
            </a:extLst>
          </p:cNvPr>
          <p:cNvSpPr>
            <a:spLocks noGrp="1"/>
          </p:cNvSpPr>
          <p:nvPr>
            <p:ph type="body" sz="quarter" idx="29" hasCustomPrompt="1"/>
            <p:custDataLst>
              <p:tags r:id="rId19"/>
            </p:custDataLst>
          </p:nvPr>
        </p:nvSpPr>
        <p:spPr>
          <a:xfrm>
            <a:off x="6590449" y="4137025"/>
            <a:ext cx="1476000" cy="844550"/>
          </a:xfrm>
        </p:spPr>
        <p:txBody>
          <a:bodyPr/>
          <a:lstStyle>
            <a:lvl1pPr>
              <a:defRPr sz="5400" b="1">
                <a:solidFill>
                  <a:srgbClr val="E30613"/>
                </a:solidFill>
              </a:defRPr>
            </a:lvl1pPr>
          </a:lstStyle>
          <a:p>
            <a:pPr lvl="0"/>
            <a:r>
              <a:rPr lang="en-US" dirty="0"/>
              <a:t>10</a:t>
            </a:r>
          </a:p>
        </p:txBody>
      </p:sp>
      <p:sp>
        <p:nvSpPr>
          <p:cNvPr id="26" name="Text Placeholder 5">
            <a:extLst>
              <a:ext uri="{FF2B5EF4-FFF2-40B4-BE49-F238E27FC236}">
                <a16:creationId xmlns:a16="http://schemas.microsoft.com/office/drawing/2014/main" id="{FAE27636-31BB-A878-3912-17361466ED33}"/>
              </a:ext>
            </a:extLst>
          </p:cNvPr>
          <p:cNvSpPr>
            <a:spLocks noGrp="1"/>
          </p:cNvSpPr>
          <p:nvPr>
            <p:ph type="body" sz="quarter" idx="30" hasCustomPrompt="1"/>
            <p:custDataLst>
              <p:tags r:id="rId20"/>
            </p:custDataLst>
          </p:nvPr>
        </p:nvSpPr>
        <p:spPr>
          <a:xfrm>
            <a:off x="8522925" y="4137025"/>
            <a:ext cx="1476000" cy="844550"/>
          </a:xfrm>
        </p:spPr>
        <p:txBody>
          <a:bodyPr/>
          <a:lstStyle>
            <a:lvl1pPr>
              <a:defRPr sz="5400" b="1">
                <a:solidFill>
                  <a:srgbClr val="E30613"/>
                </a:solidFill>
              </a:defRPr>
            </a:lvl1pPr>
          </a:lstStyle>
          <a:p>
            <a:pPr lvl="0"/>
            <a:r>
              <a:rPr lang="en-US" dirty="0"/>
              <a:t>11</a:t>
            </a:r>
          </a:p>
        </p:txBody>
      </p:sp>
      <p:sp>
        <p:nvSpPr>
          <p:cNvPr id="27" name="Text Placeholder 5">
            <a:extLst>
              <a:ext uri="{FF2B5EF4-FFF2-40B4-BE49-F238E27FC236}">
                <a16:creationId xmlns:a16="http://schemas.microsoft.com/office/drawing/2014/main" id="{31B96FF7-254A-A952-B5FF-CD86005BFB01}"/>
              </a:ext>
            </a:extLst>
          </p:cNvPr>
          <p:cNvSpPr>
            <a:spLocks noGrp="1"/>
          </p:cNvSpPr>
          <p:nvPr>
            <p:ph type="body" sz="quarter" idx="31" hasCustomPrompt="1"/>
            <p:custDataLst>
              <p:tags r:id="rId21"/>
            </p:custDataLst>
          </p:nvPr>
        </p:nvSpPr>
        <p:spPr>
          <a:xfrm>
            <a:off x="10436600" y="4137025"/>
            <a:ext cx="1476000" cy="844550"/>
          </a:xfrm>
        </p:spPr>
        <p:txBody>
          <a:bodyPr/>
          <a:lstStyle>
            <a:lvl1pPr>
              <a:defRPr sz="5400" b="1">
                <a:solidFill>
                  <a:srgbClr val="E30613"/>
                </a:solidFill>
              </a:defRPr>
            </a:lvl1pPr>
          </a:lstStyle>
          <a:p>
            <a:pPr lvl="0"/>
            <a:r>
              <a:rPr lang="en-US" dirty="0"/>
              <a:t>12</a:t>
            </a:r>
          </a:p>
        </p:txBody>
      </p:sp>
      <p:sp>
        <p:nvSpPr>
          <p:cNvPr id="28" name="Text Placeholder 11">
            <a:extLst>
              <a:ext uri="{FF2B5EF4-FFF2-40B4-BE49-F238E27FC236}">
                <a16:creationId xmlns:a16="http://schemas.microsoft.com/office/drawing/2014/main" id="{E5D64A45-1FCF-699B-01B7-47B1A68BA3EC}"/>
              </a:ext>
            </a:extLst>
          </p:cNvPr>
          <p:cNvSpPr>
            <a:spLocks noGrp="1"/>
          </p:cNvSpPr>
          <p:nvPr>
            <p:ph type="body" sz="quarter" idx="32"/>
            <p:custDataLst>
              <p:tags r:id="rId22"/>
            </p:custDataLst>
          </p:nvPr>
        </p:nvSpPr>
        <p:spPr>
          <a:xfrm>
            <a:off x="4676774" y="4981575"/>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9" name="Text Placeholder 11">
            <a:extLst>
              <a:ext uri="{FF2B5EF4-FFF2-40B4-BE49-F238E27FC236}">
                <a16:creationId xmlns:a16="http://schemas.microsoft.com/office/drawing/2014/main" id="{9525A5C5-AFB4-E77C-A5F0-974A95FD3D41}"/>
              </a:ext>
            </a:extLst>
          </p:cNvPr>
          <p:cNvSpPr>
            <a:spLocks noGrp="1"/>
          </p:cNvSpPr>
          <p:nvPr>
            <p:ph type="body" sz="quarter" idx="33"/>
            <p:custDataLst>
              <p:tags r:id="rId23"/>
            </p:custDataLst>
          </p:nvPr>
        </p:nvSpPr>
        <p:spPr>
          <a:xfrm>
            <a:off x="6590449" y="4981575"/>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30" name="Text Placeholder 11">
            <a:extLst>
              <a:ext uri="{FF2B5EF4-FFF2-40B4-BE49-F238E27FC236}">
                <a16:creationId xmlns:a16="http://schemas.microsoft.com/office/drawing/2014/main" id="{0E051BD9-C653-1831-A949-C71076F43D5B}"/>
              </a:ext>
            </a:extLst>
          </p:cNvPr>
          <p:cNvSpPr>
            <a:spLocks noGrp="1"/>
          </p:cNvSpPr>
          <p:nvPr>
            <p:ph type="body" sz="quarter" idx="34"/>
            <p:custDataLst>
              <p:tags r:id="rId24"/>
            </p:custDataLst>
          </p:nvPr>
        </p:nvSpPr>
        <p:spPr>
          <a:xfrm>
            <a:off x="8522925" y="4981575"/>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31" name="Text Placeholder 11">
            <a:extLst>
              <a:ext uri="{FF2B5EF4-FFF2-40B4-BE49-F238E27FC236}">
                <a16:creationId xmlns:a16="http://schemas.microsoft.com/office/drawing/2014/main" id="{9559B0CE-13EF-416F-08A0-C4DBAC601BE8}"/>
              </a:ext>
            </a:extLst>
          </p:cNvPr>
          <p:cNvSpPr>
            <a:spLocks noGrp="1"/>
          </p:cNvSpPr>
          <p:nvPr>
            <p:ph type="body" sz="quarter" idx="35"/>
            <p:custDataLst>
              <p:tags r:id="rId25"/>
            </p:custDataLst>
          </p:nvPr>
        </p:nvSpPr>
        <p:spPr>
          <a:xfrm>
            <a:off x="10436600" y="4981575"/>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7" name="Slide Number Placeholder 6">
            <a:extLst>
              <a:ext uri="{FF2B5EF4-FFF2-40B4-BE49-F238E27FC236}">
                <a16:creationId xmlns:a16="http://schemas.microsoft.com/office/drawing/2014/main" id="{BB6BE7B2-50F5-F92A-485A-4C4D5C7E112B}"/>
              </a:ext>
            </a:extLst>
          </p:cNvPr>
          <p:cNvSpPr>
            <a:spLocks noGrp="1"/>
          </p:cNvSpPr>
          <p:nvPr>
            <p:ph type="sldNum" sz="quarter" idx="36"/>
            <p:custDataLst>
              <p:tags r:id="rId26"/>
            </p:custDataLst>
          </p:nvPr>
        </p:nvSpPr>
        <p:spPr/>
        <p:txBody>
          <a:bodyPr/>
          <a:lstStyle>
            <a:lvl1pPr>
              <a:defRPr>
                <a:solidFill>
                  <a:schemeClr val="tx1"/>
                </a:solidFill>
              </a:defRPr>
            </a:lvl1p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207577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3967-FF17-1096-0C95-389185A9E4B5}"/>
              </a:ext>
            </a:extLst>
          </p:cNvPr>
          <p:cNvSpPr>
            <a:spLocks noGrp="1"/>
          </p:cNvSpPr>
          <p:nvPr>
            <p:ph type="title"/>
            <p:custDataLst>
              <p:tags r:id="rId1"/>
            </p:custDataLst>
          </p:nvPr>
        </p:nvSpPr>
        <p:spPr/>
        <p:txBody>
          <a:bodyPr/>
          <a:lstStyle>
            <a:lvl1pPr>
              <a:defRPr>
                <a:solidFill>
                  <a:schemeClr val="tx1"/>
                </a:solidFill>
              </a:defRPr>
            </a:lvl1pPr>
          </a:lstStyle>
          <a:p>
            <a:r>
              <a:rPr lang="en-GB"/>
              <a:t>Click to edit Master title style</a:t>
            </a:r>
          </a:p>
        </p:txBody>
      </p:sp>
      <p:sp>
        <p:nvSpPr>
          <p:cNvPr id="6" name="Text Placeholder 5">
            <a:extLst>
              <a:ext uri="{FF2B5EF4-FFF2-40B4-BE49-F238E27FC236}">
                <a16:creationId xmlns:a16="http://schemas.microsoft.com/office/drawing/2014/main" id="{0D369C3B-EDA8-43AC-D1AB-815F4066E4D3}"/>
              </a:ext>
            </a:extLst>
          </p:cNvPr>
          <p:cNvSpPr>
            <a:spLocks noGrp="1"/>
          </p:cNvSpPr>
          <p:nvPr>
            <p:ph type="body" sz="quarter" idx="12"/>
            <p:custDataLst>
              <p:tags r:id="rId2"/>
            </p:custDataLst>
          </p:nvPr>
        </p:nvSpPr>
        <p:spPr>
          <a:xfrm>
            <a:off x="250825" y="1884363"/>
            <a:ext cx="4292600" cy="3906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Picture Placeholder 7">
            <a:extLst>
              <a:ext uri="{FF2B5EF4-FFF2-40B4-BE49-F238E27FC236}">
                <a16:creationId xmlns:a16="http://schemas.microsoft.com/office/drawing/2014/main" id="{A9F58D2F-38BA-F649-7B37-CBE74CD53EED}"/>
              </a:ext>
            </a:extLst>
          </p:cNvPr>
          <p:cNvSpPr>
            <a:spLocks noGrp="1"/>
          </p:cNvSpPr>
          <p:nvPr>
            <p:ph type="pic" sz="quarter" idx="13"/>
            <p:custDataLst>
              <p:tags r:id="rId3"/>
            </p:custDataLst>
          </p:nvPr>
        </p:nvSpPr>
        <p:spPr>
          <a:xfrm>
            <a:off x="4676775" y="1884363"/>
            <a:ext cx="7235825" cy="3906837"/>
          </a:xfrm>
        </p:spPr>
        <p:txBody>
          <a:bodyPr/>
          <a:lstStyle>
            <a:lvl1pPr>
              <a:defRPr>
                <a:solidFill>
                  <a:schemeClr val="tx1"/>
                </a:solidFill>
              </a:defRPr>
            </a:lvl1pPr>
          </a:lstStyle>
          <a:p>
            <a:r>
              <a:rPr lang="en-GB"/>
              <a:t>Click icon to add picture</a:t>
            </a:r>
          </a:p>
        </p:txBody>
      </p:sp>
      <p:sp>
        <p:nvSpPr>
          <p:cNvPr id="7" name="Slide Number Placeholder 6">
            <a:extLst>
              <a:ext uri="{FF2B5EF4-FFF2-40B4-BE49-F238E27FC236}">
                <a16:creationId xmlns:a16="http://schemas.microsoft.com/office/drawing/2014/main" id="{8F14FCCF-14D4-85F5-ADE8-A7D6329E6C40}"/>
              </a:ext>
            </a:extLst>
          </p:cNvPr>
          <p:cNvSpPr>
            <a:spLocks noGrp="1"/>
          </p:cNvSpPr>
          <p:nvPr>
            <p:ph type="sldNum" sz="quarter" idx="14"/>
            <p:custDataLst>
              <p:tags r:id="rId4"/>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57296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BDAD9D8C-A3CC-B789-F66F-61D4A76B7C81}"/>
              </a:ext>
            </a:extLst>
          </p:cNvPr>
          <p:cNvSpPr>
            <a:spLocks noGrp="1"/>
          </p:cNvSpPr>
          <p:nvPr>
            <p:ph type="pic" sz="quarter" idx="13"/>
            <p:custDataLst>
              <p:tags r:id="rId1"/>
            </p:custDataLst>
          </p:nvPr>
        </p:nvSpPr>
        <p:spPr>
          <a:xfrm>
            <a:off x="4676775" y="0"/>
            <a:ext cx="7515225" cy="6857999"/>
          </a:xfrm>
        </p:spPr>
        <p:txBody>
          <a:bodyPr/>
          <a:lstStyle/>
          <a:p>
            <a:r>
              <a:rPr lang="en-GB"/>
              <a:t>Click icon to add picture</a:t>
            </a:r>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2"/>
            </p:custDataLst>
          </p:nvPr>
        </p:nvSpPr>
        <p:spPr>
          <a:xfrm>
            <a:off x="252412" y="252413"/>
            <a:ext cx="4291013" cy="1500187"/>
          </a:xfrm>
        </p:spPr>
        <p:txBody>
          <a:bodyPr/>
          <a:lstStyle/>
          <a:p>
            <a:r>
              <a:rPr lang="en-GB"/>
              <a:t>Click to edit Master title style</a:t>
            </a:r>
            <a:endParaRPr lang="en-GB" dirty="0"/>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3"/>
            </p:custDataLst>
          </p:nvPr>
        </p:nvSpPr>
        <p:spPr>
          <a:xfrm>
            <a:off x="250825" y="1884363"/>
            <a:ext cx="4292600" cy="3906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Slide Number Placeholder 7">
            <a:extLst>
              <a:ext uri="{FF2B5EF4-FFF2-40B4-BE49-F238E27FC236}">
                <a16:creationId xmlns:a16="http://schemas.microsoft.com/office/drawing/2014/main" id="{D425BD29-AD86-5314-2E9E-45051F442966}"/>
              </a:ext>
            </a:extLst>
          </p:cNvPr>
          <p:cNvSpPr>
            <a:spLocks noGrp="1"/>
          </p:cNvSpPr>
          <p:nvPr>
            <p:ph type="sldNum" sz="quarter" idx="14"/>
            <p:custDataLst>
              <p:tags r:id="rId4"/>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471734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29EFAB-7464-34FA-0716-095AF09E804D}"/>
              </a:ext>
            </a:extLst>
          </p:cNvPr>
          <p:cNvSpPr/>
          <p:nvPr userDrawn="1">
            <p:custDataLst>
              <p:tags r:id="rId1"/>
            </p:custDataLst>
          </p:nvPr>
        </p:nvSpPr>
        <p:spPr>
          <a:xfrm>
            <a:off x="0" y="0"/>
            <a:ext cx="4676775"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2"/>
            </p:custDataLst>
          </p:nvPr>
        </p:nvSpPr>
        <p:spPr>
          <a:xfrm>
            <a:off x="252412" y="252413"/>
            <a:ext cx="4291013" cy="1500187"/>
          </a:xfrm>
        </p:spPr>
        <p:txBody>
          <a:bodyPr/>
          <a:lstStyle>
            <a:lvl1pPr>
              <a:defRPr>
                <a:solidFill>
                  <a:schemeClr val="bg1"/>
                </a:solidFill>
              </a:defRPr>
            </a:lvl1pPr>
          </a:lstStyle>
          <a:p>
            <a:r>
              <a:rPr lang="en-GB"/>
              <a:t>Click to edit Master title style</a:t>
            </a:r>
            <a:endParaRPr lang="en-GB" dirty="0"/>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3"/>
            </p:custDataLst>
          </p:nvPr>
        </p:nvSpPr>
        <p:spPr>
          <a:xfrm>
            <a:off x="250825" y="1884363"/>
            <a:ext cx="4292600" cy="3906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Picture Placeholder 7">
            <a:extLst>
              <a:ext uri="{FF2B5EF4-FFF2-40B4-BE49-F238E27FC236}">
                <a16:creationId xmlns:a16="http://schemas.microsoft.com/office/drawing/2014/main" id="{BDAD9D8C-A3CC-B789-F66F-61D4A76B7C81}"/>
              </a:ext>
            </a:extLst>
          </p:cNvPr>
          <p:cNvSpPr>
            <a:spLocks noGrp="1"/>
          </p:cNvSpPr>
          <p:nvPr>
            <p:ph type="pic" sz="quarter" idx="13"/>
            <p:custDataLst>
              <p:tags r:id="rId4"/>
            </p:custDataLst>
          </p:nvPr>
        </p:nvSpPr>
        <p:spPr>
          <a:xfrm>
            <a:off x="4676775" y="0"/>
            <a:ext cx="7515225" cy="6857999"/>
          </a:xfrm>
        </p:spPr>
        <p:txBody>
          <a:bodyPr/>
          <a:lstStyle/>
          <a:p>
            <a:r>
              <a:rPr lang="en-GB"/>
              <a:t>Click icon to add picture</a:t>
            </a:r>
            <a:endParaRPr lang="en-GB" dirty="0"/>
          </a:p>
        </p:txBody>
      </p:sp>
      <p:sp>
        <p:nvSpPr>
          <p:cNvPr id="9" name="Slide Number Placeholder 8">
            <a:extLst>
              <a:ext uri="{FF2B5EF4-FFF2-40B4-BE49-F238E27FC236}">
                <a16:creationId xmlns:a16="http://schemas.microsoft.com/office/drawing/2014/main" id="{FCD98352-13AD-728B-8ADF-774E906B76D2}"/>
              </a:ext>
            </a:extLst>
          </p:cNvPr>
          <p:cNvSpPr>
            <a:spLocks noGrp="1"/>
          </p:cNvSpPr>
          <p:nvPr>
            <p:ph type="sldNum" sz="quarter" idx="14"/>
            <p:custDataLst>
              <p:tags r:id="rId5"/>
            </p:custDataLst>
          </p:nvPr>
        </p:nvSpPr>
        <p:spPr/>
        <p:txBody>
          <a:bodyPr/>
          <a:lstStyle>
            <a:lvl1pPr>
              <a:defRPr>
                <a:solidFill>
                  <a:schemeClr val="bg1"/>
                </a:solidFill>
              </a:defRPr>
            </a:lvl1p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498056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 Pho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29EFAB-7464-34FA-0716-095AF09E804D}"/>
              </a:ext>
            </a:extLst>
          </p:cNvPr>
          <p:cNvSpPr/>
          <p:nvPr userDrawn="1">
            <p:custDataLst>
              <p:tags r:id="rId1"/>
            </p:custDataLst>
          </p:nvPr>
        </p:nvSpPr>
        <p:spPr>
          <a:xfrm>
            <a:off x="0" y="0"/>
            <a:ext cx="4676775"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2"/>
            </p:custDataLst>
          </p:nvPr>
        </p:nvSpPr>
        <p:spPr>
          <a:xfrm>
            <a:off x="252412" y="252413"/>
            <a:ext cx="4291013" cy="1500187"/>
          </a:xfrm>
        </p:spPr>
        <p:txBody>
          <a:bodyPr/>
          <a:lstStyle>
            <a:lvl1pPr>
              <a:defRPr>
                <a:solidFill>
                  <a:schemeClr val="bg1"/>
                </a:solidFill>
              </a:defRPr>
            </a:lvl1pPr>
          </a:lstStyle>
          <a:p>
            <a:r>
              <a:rPr lang="en-GB"/>
              <a:t>Click to edit Master title style</a:t>
            </a:r>
            <a:endParaRPr lang="en-GB" dirty="0"/>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3"/>
            </p:custDataLst>
          </p:nvPr>
        </p:nvSpPr>
        <p:spPr>
          <a:xfrm>
            <a:off x="250825" y="1884363"/>
            <a:ext cx="4292600" cy="3906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Picture Placeholder 7">
            <a:extLst>
              <a:ext uri="{FF2B5EF4-FFF2-40B4-BE49-F238E27FC236}">
                <a16:creationId xmlns:a16="http://schemas.microsoft.com/office/drawing/2014/main" id="{BDAD9D8C-A3CC-B789-F66F-61D4A76B7C81}"/>
              </a:ext>
            </a:extLst>
          </p:cNvPr>
          <p:cNvSpPr>
            <a:spLocks noGrp="1"/>
          </p:cNvSpPr>
          <p:nvPr>
            <p:ph type="pic" sz="quarter" idx="13"/>
            <p:custDataLst>
              <p:tags r:id="rId4"/>
            </p:custDataLst>
          </p:nvPr>
        </p:nvSpPr>
        <p:spPr>
          <a:xfrm>
            <a:off x="6686550" y="933450"/>
            <a:ext cx="3228975" cy="6162675"/>
          </a:xfrm>
          <a:prstGeom prst="roundRect">
            <a:avLst>
              <a:gd name="adj" fmla="val 9292"/>
            </a:avLst>
          </a:prstGeom>
        </p:spPr>
        <p:txBody>
          <a:bodyPr/>
          <a:lstStyle/>
          <a:p>
            <a:r>
              <a:rPr lang="en-GB"/>
              <a:t>Click icon to add picture</a:t>
            </a:r>
            <a:endParaRPr lang="en-GB" dirty="0"/>
          </a:p>
        </p:txBody>
      </p:sp>
      <p:sp>
        <p:nvSpPr>
          <p:cNvPr id="9" name="Slide Number Placeholder 8">
            <a:extLst>
              <a:ext uri="{FF2B5EF4-FFF2-40B4-BE49-F238E27FC236}">
                <a16:creationId xmlns:a16="http://schemas.microsoft.com/office/drawing/2014/main" id="{FCD98352-13AD-728B-8ADF-774E906B76D2}"/>
              </a:ext>
            </a:extLst>
          </p:cNvPr>
          <p:cNvSpPr>
            <a:spLocks noGrp="1"/>
          </p:cNvSpPr>
          <p:nvPr>
            <p:ph type="sldNum" sz="quarter" idx="14"/>
            <p:custDataLst>
              <p:tags r:id="rId5"/>
            </p:custDataLst>
          </p:nvPr>
        </p:nvSpPr>
        <p:spPr/>
        <p:txBody>
          <a:bodyPr/>
          <a:lstStyle>
            <a:lvl1pPr>
              <a:defRPr>
                <a:solidFill>
                  <a:schemeClr val="bg1"/>
                </a:solidFill>
              </a:defRPr>
            </a:lvl1pPr>
          </a:lstStyle>
          <a:p>
            <a:fld id="{0001D976-1952-4225-8B5D-FB6C01AF759E}" type="slidenum">
              <a:rPr lang="en-US" noProof="0" smtClean="0"/>
              <a:pPr/>
              <a:t>‹#›</a:t>
            </a:fld>
            <a:r>
              <a:rPr lang="en-US" noProof="0" dirty="0"/>
              <a:t>  |  © 2023 Jones Lang LaSalle IP, Inc. All rights reserved.</a:t>
            </a:r>
          </a:p>
        </p:txBody>
      </p:sp>
      <p:pic>
        <p:nvPicPr>
          <p:cNvPr id="3" name="Picture 2">
            <a:extLst>
              <a:ext uri="{FF2B5EF4-FFF2-40B4-BE49-F238E27FC236}">
                <a16:creationId xmlns:a16="http://schemas.microsoft.com/office/drawing/2014/main" id="{E55187FE-7A92-1257-209D-1BF78BA689AD}"/>
              </a:ext>
            </a:extLst>
          </p:cNvPr>
          <p:cNvPicPr>
            <a:picLocks noChangeAspect="1" noChangeArrowheads="1"/>
          </p:cNvPicPr>
          <p:nvPr userDrawn="1">
            <p:custDataLst>
              <p:tags r:id="rId6"/>
            </p:custDataLst>
          </p:nvPr>
        </p:nvPicPr>
        <p:blipFill>
          <a:blip r:embed="rId8">
            <a:extLst>
              <a:ext uri="{28A0092B-C50C-407E-A947-70E740481C1C}">
                <a14:useLocalDpi xmlns:a14="http://schemas.microsoft.com/office/drawing/2010/main" val="0"/>
              </a:ext>
            </a:extLst>
          </a:blip>
          <a:srcRect b="18434"/>
          <a:stretch>
            <a:fillRect/>
          </a:stretch>
        </p:blipFill>
        <p:spPr bwMode="auto">
          <a:xfrm>
            <a:off x="6396082" y="334283"/>
            <a:ext cx="3819440" cy="6523718"/>
          </a:xfrm>
          <a:custGeom>
            <a:avLst/>
            <a:gdLst>
              <a:gd name="connsiteX0" fmla="*/ 0 w 3756769"/>
              <a:gd name="connsiteY0" fmla="*/ 0 h 6416672"/>
              <a:gd name="connsiteX1" fmla="*/ 3756769 w 3756769"/>
              <a:gd name="connsiteY1" fmla="*/ 0 h 6416672"/>
              <a:gd name="connsiteX2" fmla="*/ 3756769 w 3756769"/>
              <a:gd name="connsiteY2" fmla="*/ 6416672 h 6416672"/>
              <a:gd name="connsiteX3" fmla="*/ 0 w 3756769"/>
              <a:gd name="connsiteY3" fmla="*/ 6416672 h 6416672"/>
            </a:gdLst>
            <a:ahLst/>
            <a:cxnLst>
              <a:cxn ang="0">
                <a:pos x="connsiteX0" y="connsiteY0"/>
              </a:cxn>
              <a:cxn ang="0">
                <a:pos x="connsiteX1" y="connsiteY1"/>
              </a:cxn>
              <a:cxn ang="0">
                <a:pos x="connsiteX2" y="connsiteY2"/>
              </a:cxn>
              <a:cxn ang="0">
                <a:pos x="connsiteX3" y="connsiteY3"/>
              </a:cxn>
            </a:cxnLst>
            <a:rect l="l" t="t" r="r" b="b"/>
            <a:pathLst>
              <a:path w="3756769" h="6416672">
                <a:moveTo>
                  <a:pt x="0" y="0"/>
                </a:moveTo>
                <a:lnTo>
                  <a:pt x="3756769" y="0"/>
                </a:lnTo>
                <a:lnTo>
                  <a:pt x="3756769" y="6416672"/>
                </a:lnTo>
                <a:lnTo>
                  <a:pt x="0" y="6416672"/>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420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on Table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88F250-1103-D513-9319-22017511DBD8}"/>
              </a:ext>
            </a:extLst>
          </p:cNvPr>
          <p:cNvPicPr>
            <a:picLocks noChangeAspect="1"/>
          </p:cNvPicPr>
          <p:nvPr userDrawn="1">
            <p:custDataLst>
              <p:tags r:id="rId1"/>
            </p:custDataLst>
          </p:nvPr>
        </p:nvPicPr>
        <p:blipFill>
          <a:blip r:embed="rId8" cstate="print">
            <a:extLst>
              <a:ext uri="{28A0092B-C50C-407E-A947-70E740481C1C}">
                <a14:useLocalDpi xmlns:a14="http://schemas.microsoft.com/office/drawing/2010/main" val="0"/>
              </a:ext>
            </a:extLst>
          </a:blip>
          <a:srcRect b="14932"/>
          <a:stretch>
            <a:fillRect/>
          </a:stretch>
        </p:blipFill>
        <p:spPr>
          <a:xfrm>
            <a:off x="5580094" y="252413"/>
            <a:ext cx="5356338" cy="6605587"/>
          </a:xfrm>
          <a:custGeom>
            <a:avLst/>
            <a:gdLst>
              <a:gd name="connsiteX0" fmla="*/ 0 w 5125474"/>
              <a:gd name="connsiteY0" fmla="*/ 0 h 6320880"/>
              <a:gd name="connsiteX1" fmla="*/ 5125474 w 5125474"/>
              <a:gd name="connsiteY1" fmla="*/ 0 h 6320880"/>
              <a:gd name="connsiteX2" fmla="*/ 5125474 w 5125474"/>
              <a:gd name="connsiteY2" fmla="*/ 6320880 h 6320880"/>
              <a:gd name="connsiteX3" fmla="*/ 0 w 5125474"/>
              <a:gd name="connsiteY3" fmla="*/ 6320880 h 6320880"/>
            </a:gdLst>
            <a:ahLst/>
            <a:cxnLst>
              <a:cxn ang="0">
                <a:pos x="connsiteX0" y="connsiteY0"/>
              </a:cxn>
              <a:cxn ang="0">
                <a:pos x="connsiteX1" y="connsiteY1"/>
              </a:cxn>
              <a:cxn ang="0">
                <a:pos x="connsiteX2" y="connsiteY2"/>
              </a:cxn>
              <a:cxn ang="0">
                <a:pos x="connsiteX3" y="connsiteY3"/>
              </a:cxn>
            </a:cxnLst>
            <a:rect l="l" t="t" r="r" b="b"/>
            <a:pathLst>
              <a:path w="5125474" h="6320880">
                <a:moveTo>
                  <a:pt x="0" y="0"/>
                </a:moveTo>
                <a:lnTo>
                  <a:pt x="5125474" y="0"/>
                </a:lnTo>
                <a:lnTo>
                  <a:pt x="5125474" y="6320880"/>
                </a:lnTo>
                <a:lnTo>
                  <a:pt x="0" y="6320880"/>
                </a:lnTo>
                <a:close/>
              </a:path>
            </a:pathLst>
          </a:custGeom>
        </p:spPr>
      </p:pic>
      <p:sp>
        <p:nvSpPr>
          <p:cNvPr id="7" name="Rectangle 6">
            <a:extLst>
              <a:ext uri="{FF2B5EF4-FFF2-40B4-BE49-F238E27FC236}">
                <a16:creationId xmlns:a16="http://schemas.microsoft.com/office/drawing/2014/main" id="{2E29EFAB-7464-34FA-0716-095AF09E804D}"/>
              </a:ext>
            </a:extLst>
          </p:cNvPr>
          <p:cNvSpPr/>
          <p:nvPr userDrawn="1">
            <p:custDataLst>
              <p:tags r:id="rId2"/>
            </p:custDataLst>
          </p:nvPr>
        </p:nvSpPr>
        <p:spPr>
          <a:xfrm>
            <a:off x="0" y="0"/>
            <a:ext cx="4676775"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3"/>
            </p:custDataLst>
          </p:nvPr>
        </p:nvSpPr>
        <p:spPr>
          <a:xfrm>
            <a:off x="252412" y="252413"/>
            <a:ext cx="4291013" cy="1500187"/>
          </a:xfrm>
        </p:spPr>
        <p:txBody>
          <a:bodyPr/>
          <a:lstStyle>
            <a:lvl1pPr>
              <a:defRPr>
                <a:solidFill>
                  <a:schemeClr val="bg1"/>
                </a:solidFill>
              </a:defRPr>
            </a:lvl1pPr>
          </a:lstStyle>
          <a:p>
            <a:r>
              <a:rPr lang="en-GB"/>
              <a:t>Click to edit Master title style</a:t>
            </a:r>
            <a:endParaRPr lang="en-GB" dirty="0"/>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4"/>
            </p:custDataLst>
          </p:nvPr>
        </p:nvSpPr>
        <p:spPr>
          <a:xfrm>
            <a:off x="250825" y="1884363"/>
            <a:ext cx="4292600" cy="3906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Picture Placeholder 7">
            <a:extLst>
              <a:ext uri="{FF2B5EF4-FFF2-40B4-BE49-F238E27FC236}">
                <a16:creationId xmlns:a16="http://schemas.microsoft.com/office/drawing/2014/main" id="{BDAD9D8C-A3CC-B789-F66F-61D4A76B7C81}"/>
              </a:ext>
            </a:extLst>
          </p:cNvPr>
          <p:cNvSpPr>
            <a:spLocks noGrp="1"/>
          </p:cNvSpPr>
          <p:nvPr>
            <p:ph type="pic" sz="quarter" idx="13"/>
            <p:custDataLst>
              <p:tags r:id="rId5"/>
            </p:custDataLst>
          </p:nvPr>
        </p:nvSpPr>
        <p:spPr>
          <a:xfrm>
            <a:off x="5966460" y="850105"/>
            <a:ext cx="4648200" cy="6007895"/>
          </a:xfrm>
          <a:prstGeom prst="rect">
            <a:avLst/>
          </a:prstGeom>
        </p:spPr>
        <p:txBody>
          <a:bodyPr/>
          <a:lstStyle/>
          <a:p>
            <a:r>
              <a:rPr lang="en-GB"/>
              <a:t>Click icon to add picture</a:t>
            </a:r>
            <a:endParaRPr lang="en-GB" dirty="0"/>
          </a:p>
        </p:txBody>
      </p:sp>
      <p:sp>
        <p:nvSpPr>
          <p:cNvPr id="9" name="Slide Number Placeholder 8">
            <a:extLst>
              <a:ext uri="{FF2B5EF4-FFF2-40B4-BE49-F238E27FC236}">
                <a16:creationId xmlns:a16="http://schemas.microsoft.com/office/drawing/2014/main" id="{FCD98352-13AD-728B-8ADF-774E906B76D2}"/>
              </a:ext>
            </a:extLst>
          </p:cNvPr>
          <p:cNvSpPr>
            <a:spLocks noGrp="1"/>
          </p:cNvSpPr>
          <p:nvPr>
            <p:ph type="sldNum" sz="quarter" idx="14"/>
            <p:custDataLst>
              <p:tags r:id="rId6"/>
            </p:custDataLst>
          </p:nvPr>
        </p:nvSpPr>
        <p:spPr/>
        <p:txBody>
          <a:bodyPr/>
          <a:lstStyle>
            <a:lvl1pPr>
              <a:defRPr>
                <a:solidFill>
                  <a:schemeClr val="bg1"/>
                </a:solidFill>
              </a:defRPr>
            </a:lvl1p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929141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on Monito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29EFAB-7464-34FA-0716-095AF09E804D}"/>
              </a:ext>
            </a:extLst>
          </p:cNvPr>
          <p:cNvSpPr/>
          <p:nvPr userDrawn="1">
            <p:custDataLst>
              <p:tags r:id="rId1"/>
            </p:custDataLst>
          </p:nvPr>
        </p:nvSpPr>
        <p:spPr>
          <a:xfrm>
            <a:off x="0" y="0"/>
            <a:ext cx="4676775"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2"/>
            </p:custDataLst>
          </p:nvPr>
        </p:nvSpPr>
        <p:spPr>
          <a:xfrm>
            <a:off x="252412" y="252413"/>
            <a:ext cx="4291013" cy="1500187"/>
          </a:xfrm>
        </p:spPr>
        <p:txBody>
          <a:bodyPr/>
          <a:lstStyle>
            <a:lvl1pPr>
              <a:defRPr>
                <a:solidFill>
                  <a:schemeClr val="bg1"/>
                </a:solidFill>
              </a:defRPr>
            </a:lvl1pPr>
          </a:lstStyle>
          <a:p>
            <a:r>
              <a:rPr lang="en-GB"/>
              <a:t>Click to edit Master title style</a:t>
            </a:r>
            <a:endParaRPr lang="en-GB" dirty="0"/>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3"/>
            </p:custDataLst>
          </p:nvPr>
        </p:nvSpPr>
        <p:spPr>
          <a:xfrm>
            <a:off x="250825" y="1884363"/>
            <a:ext cx="4292600" cy="3906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Picture Placeholder 7">
            <a:extLst>
              <a:ext uri="{FF2B5EF4-FFF2-40B4-BE49-F238E27FC236}">
                <a16:creationId xmlns:a16="http://schemas.microsoft.com/office/drawing/2014/main" id="{BDAD9D8C-A3CC-B789-F66F-61D4A76B7C81}"/>
              </a:ext>
            </a:extLst>
          </p:cNvPr>
          <p:cNvSpPr>
            <a:spLocks noGrp="1"/>
          </p:cNvSpPr>
          <p:nvPr>
            <p:ph type="pic" sz="quarter" idx="13"/>
            <p:custDataLst>
              <p:tags r:id="rId4"/>
            </p:custDataLst>
          </p:nvPr>
        </p:nvSpPr>
        <p:spPr>
          <a:xfrm>
            <a:off x="5341620" y="1158240"/>
            <a:ext cx="5875020" cy="3299460"/>
          </a:xfrm>
          <a:prstGeom prst="rect">
            <a:avLst/>
          </a:prstGeom>
        </p:spPr>
        <p:txBody>
          <a:bodyPr/>
          <a:lstStyle/>
          <a:p>
            <a:r>
              <a:rPr lang="en-GB"/>
              <a:t>Click icon to add picture</a:t>
            </a:r>
            <a:endParaRPr lang="en-GB" dirty="0"/>
          </a:p>
        </p:txBody>
      </p:sp>
      <p:sp>
        <p:nvSpPr>
          <p:cNvPr id="9" name="Slide Number Placeholder 8">
            <a:extLst>
              <a:ext uri="{FF2B5EF4-FFF2-40B4-BE49-F238E27FC236}">
                <a16:creationId xmlns:a16="http://schemas.microsoft.com/office/drawing/2014/main" id="{FCD98352-13AD-728B-8ADF-774E906B76D2}"/>
              </a:ext>
            </a:extLst>
          </p:cNvPr>
          <p:cNvSpPr>
            <a:spLocks noGrp="1"/>
          </p:cNvSpPr>
          <p:nvPr>
            <p:ph type="sldNum" sz="quarter" idx="14"/>
            <p:custDataLst>
              <p:tags r:id="rId5"/>
            </p:custDataLst>
          </p:nvPr>
        </p:nvSpPr>
        <p:spPr/>
        <p:txBody>
          <a:bodyPr/>
          <a:lstStyle>
            <a:lvl1pPr>
              <a:defRPr>
                <a:solidFill>
                  <a:schemeClr val="bg1"/>
                </a:solidFill>
              </a:defRPr>
            </a:lvl1pPr>
          </a:lstStyle>
          <a:p>
            <a:fld id="{0001D976-1952-4225-8B5D-FB6C01AF759E}" type="slidenum">
              <a:rPr lang="en-US" noProof="0" smtClean="0"/>
              <a:pPr/>
              <a:t>‹#›</a:t>
            </a:fld>
            <a:r>
              <a:rPr lang="en-US" noProof="0" dirty="0"/>
              <a:t>  |  © 2023 Jones Lang LaSalle IP, Inc. All rights reserved.</a:t>
            </a:r>
          </a:p>
        </p:txBody>
      </p:sp>
      <p:pic>
        <p:nvPicPr>
          <p:cNvPr id="3" name="Picture 2">
            <a:extLst>
              <a:ext uri="{FF2B5EF4-FFF2-40B4-BE49-F238E27FC236}">
                <a16:creationId xmlns:a16="http://schemas.microsoft.com/office/drawing/2014/main" id="{0BBA6672-E6A8-0990-0E04-5AED9E6DE24F}"/>
              </a:ext>
            </a:extLst>
          </p:cNvPr>
          <p:cNvPicPr>
            <a:picLocks noChangeAspect="1"/>
          </p:cNvPicPr>
          <p:nvPr userDrawn="1">
            <p:custDataLst>
              <p:tags r:id="rId6"/>
            </p:custDataLst>
          </p:nvPr>
        </p:nvPicPr>
        <p:blipFill>
          <a:blip r:embed="rId8" cstate="print">
            <a:extLst>
              <a:ext uri="{28A0092B-C50C-407E-A947-70E740481C1C}">
                <a14:useLocalDpi xmlns:a14="http://schemas.microsoft.com/office/drawing/2010/main" val="0"/>
              </a:ext>
            </a:extLst>
          </a:blip>
          <a:stretch>
            <a:fillRect/>
          </a:stretch>
        </p:blipFill>
        <p:spPr>
          <a:xfrm>
            <a:off x="5084045" y="891339"/>
            <a:ext cx="6403210" cy="5104506"/>
          </a:xfrm>
          <a:prstGeom prst="rect">
            <a:avLst/>
          </a:prstGeom>
        </p:spPr>
      </p:pic>
    </p:spTree>
    <p:extLst>
      <p:ext uri="{BB962C8B-B14F-4D97-AF65-F5344CB8AC3E}">
        <p14:creationId xmlns:p14="http://schemas.microsoft.com/office/powerpoint/2010/main" val="222539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ra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128150-5D82-D3E7-B19E-3244542D86FB}"/>
              </a:ext>
            </a:extLst>
          </p:cNvPr>
          <p:cNvSpPr/>
          <p:nvPr userDrawn="1">
            <p:custDataLst>
              <p:tags r:id="rId1"/>
            </p:custDataLst>
          </p:nvPr>
        </p:nvSpPr>
        <p:spPr>
          <a:xfrm>
            <a:off x="0" y="0"/>
            <a:ext cx="6096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6532B166-69C3-654A-AB94-B1FCAD49FDB5}"/>
              </a:ext>
            </a:extLst>
          </p:cNvPr>
          <p:cNvSpPr>
            <a:spLocks noGrp="1"/>
          </p:cNvSpPr>
          <p:nvPr>
            <p:ph type="body" sz="quarter" idx="12"/>
            <p:custDataLst>
              <p:tags r:id="rId2"/>
            </p:custDataLst>
          </p:nvPr>
        </p:nvSpPr>
        <p:spPr>
          <a:xfrm>
            <a:off x="250824" y="2576514"/>
            <a:ext cx="5768975" cy="2292349"/>
          </a:xfrm>
        </p:spPr>
        <p:txBody>
          <a:bodyPr/>
          <a:lstStyle>
            <a:lvl1pPr algn="ctr">
              <a:lnSpc>
                <a:spcPct val="100000"/>
              </a:lnSpc>
              <a:spcBef>
                <a:spcPts val="0"/>
              </a:spcBef>
              <a:defRPr sz="3600" b="1">
                <a:solidFill>
                  <a:schemeClr val="bg1"/>
                </a:solidFill>
              </a:defRPr>
            </a:lvl1pPr>
            <a:lvl2pPr algn="ctr">
              <a:lnSpc>
                <a:spcPct val="100000"/>
              </a:lnSpc>
              <a:spcBef>
                <a:spcPts val="0"/>
              </a:spcBef>
              <a:defRPr sz="3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p:txBody>
      </p:sp>
      <p:sp>
        <p:nvSpPr>
          <p:cNvPr id="8" name="Text Placeholder 6">
            <a:extLst>
              <a:ext uri="{FF2B5EF4-FFF2-40B4-BE49-F238E27FC236}">
                <a16:creationId xmlns:a16="http://schemas.microsoft.com/office/drawing/2014/main" id="{F64CE7A8-898E-EB53-BC5B-94BA4EE81D07}"/>
              </a:ext>
            </a:extLst>
          </p:cNvPr>
          <p:cNvSpPr>
            <a:spLocks noGrp="1"/>
          </p:cNvSpPr>
          <p:nvPr>
            <p:ph type="body" sz="quarter" idx="13"/>
            <p:custDataLst>
              <p:tags r:id="rId3"/>
            </p:custDataLst>
          </p:nvPr>
        </p:nvSpPr>
        <p:spPr>
          <a:xfrm>
            <a:off x="6156325" y="2576513"/>
            <a:ext cx="5768975" cy="2292349"/>
          </a:xfrm>
        </p:spPr>
        <p:txBody>
          <a:bodyPr/>
          <a:lstStyle>
            <a:lvl1pPr algn="ctr">
              <a:lnSpc>
                <a:spcPct val="100000"/>
              </a:lnSpc>
              <a:spcBef>
                <a:spcPts val="0"/>
              </a:spcBef>
              <a:defRPr sz="3600" b="1">
                <a:solidFill>
                  <a:srgbClr val="E30613"/>
                </a:solidFill>
              </a:defRPr>
            </a:lvl1pPr>
            <a:lvl2pPr algn="ctr">
              <a:lnSpc>
                <a:spcPct val="100000"/>
              </a:lnSpc>
              <a:spcBef>
                <a:spcPts val="0"/>
              </a:spcBef>
              <a:defRPr sz="3600" b="1">
                <a:solidFill>
                  <a:srgbClr val="E3061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p:txBody>
      </p:sp>
      <p:sp>
        <p:nvSpPr>
          <p:cNvPr id="6" name="Slide Number Placeholder 5">
            <a:extLst>
              <a:ext uri="{FF2B5EF4-FFF2-40B4-BE49-F238E27FC236}">
                <a16:creationId xmlns:a16="http://schemas.microsoft.com/office/drawing/2014/main" id="{2C52644A-7F1D-976E-4420-D81808078CD6}"/>
              </a:ext>
            </a:extLst>
          </p:cNvPr>
          <p:cNvSpPr>
            <a:spLocks noGrp="1"/>
          </p:cNvSpPr>
          <p:nvPr>
            <p:ph type="sldNum" sz="quarter" idx="14"/>
            <p:custDataLst>
              <p:tags r:id="rId4"/>
            </p:custDataLst>
          </p:nvPr>
        </p:nvSpPr>
        <p:spPr/>
        <p:txBody>
          <a:bodyPr/>
          <a:lstStyle>
            <a:lvl1pPr>
              <a:defRPr>
                <a:solidFill>
                  <a:schemeClr val="bg1"/>
                </a:solidFill>
              </a:defRPr>
            </a:lvl1p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2471445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Lis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29EFAB-7464-34FA-0716-095AF09E804D}"/>
              </a:ext>
            </a:extLst>
          </p:cNvPr>
          <p:cNvSpPr/>
          <p:nvPr userDrawn="1">
            <p:custDataLst>
              <p:tags r:id="rId1"/>
            </p:custDataLst>
          </p:nvPr>
        </p:nvSpPr>
        <p:spPr>
          <a:xfrm>
            <a:off x="0" y="0"/>
            <a:ext cx="467677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2"/>
            </p:custDataLst>
          </p:nvPr>
        </p:nvSpPr>
        <p:spPr>
          <a:xfrm>
            <a:off x="252412" y="252413"/>
            <a:ext cx="4291013" cy="1500187"/>
          </a:xfrm>
        </p:spPr>
        <p:txBody>
          <a:bodyPr/>
          <a:lstStyle>
            <a:lvl1pPr>
              <a:defRPr>
                <a:solidFill>
                  <a:schemeClr val="tx1"/>
                </a:solidFill>
              </a:defRPr>
            </a:lvl1pPr>
          </a:lstStyle>
          <a:p>
            <a:r>
              <a:rPr lang="en-GB"/>
              <a:t>Click to edit Master title style</a:t>
            </a:r>
            <a:endParaRPr lang="en-GB" dirty="0"/>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3"/>
            </p:custDataLst>
          </p:nvPr>
        </p:nvSpPr>
        <p:spPr>
          <a:xfrm>
            <a:off x="250825" y="1884363"/>
            <a:ext cx="4292600" cy="3906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5">
            <a:extLst>
              <a:ext uri="{FF2B5EF4-FFF2-40B4-BE49-F238E27FC236}">
                <a16:creationId xmlns:a16="http://schemas.microsoft.com/office/drawing/2014/main" id="{AFDF3492-A8F7-7D0E-4093-FA9598788227}"/>
              </a:ext>
            </a:extLst>
          </p:cNvPr>
          <p:cNvSpPr>
            <a:spLocks noGrp="1"/>
          </p:cNvSpPr>
          <p:nvPr>
            <p:ph type="body" sz="quarter" idx="13" hasCustomPrompt="1"/>
            <p:custDataLst>
              <p:tags r:id="rId4"/>
            </p:custDataLst>
          </p:nvPr>
        </p:nvSpPr>
        <p:spPr>
          <a:xfrm>
            <a:off x="5503862" y="965200"/>
            <a:ext cx="534987" cy="504825"/>
          </a:xfrm>
        </p:spPr>
        <p:txBody>
          <a:bodyPr/>
          <a:lstStyle>
            <a:lvl1pPr algn="r">
              <a:defRPr sz="3200" b="1">
                <a:solidFill>
                  <a:srgbClr val="E30613"/>
                </a:solidFill>
              </a:defRPr>
            </a:lvl1pPr>
          </a:lstStyle>
          <a:p>
            <a:pPr lvl="0"/>
            <a:r>
              <a:rPr lang="en-US" dirty="0"/>
              <a:t>01</a:t>
            </a:r>
          </a:p>
        </p:txBody>
      </p:sp>
      <p:sp>
        <p:nvSpPr>
          <p:cNvPr id="9" name="Text Placeholder 11">
            <a:extLst>
              <a:ext uri="{FF2B5EF4-FFF2-40B4-BE49-F238E27FC236}">
                <a16:creationId xmlns:a16="http://schemas.microsoft.com/office/drawing/2014/main" id="{0A67F912-31DA-3673-AF5A-193EBE6C8E65}"/>
              </a:ext>
            </a:extLst>
          </p:cNvPr>
          <p:cNvSpPr>
            <a:spLocks noGrp="1"/>
          </p:cNvSpPr>
          <p:nvPr>
            <p:ph type="body" sz="quarter" idx="16"/>
            <p:custDataLst>
              <p:tags r:id="rId5"/>
            </p:custDataLst>
          </p:nvPr>
        </p:nvSpPr>
        <p:spPr>
          <a:xfrm>
            <a:off x="6153152" y="1022350"/>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0" name="Text Placeholder 5">
            <a:extLst>
              <a:ext uri="{FF2B5EF4-FFF2-40B4-BE49-F238E27FC236}">
                <a16:creationId xmlns:a16="http://schemas.microsoft.com/office/drawing/2014/main" id="{7AF55130-9DEB-916E-4F87-62D86AFA54F0}"/>
              </a:ext>
            </a:extLst>
          </p:cNvPr>
          <p:cNvSpPr>
            <a:spLocks noGrp="1"/>
          </p:cNvSpPr>
          <p:nvPr>
            <p:ph type="body" sz="quarter" idx="17" hasCustomPrompt="1"/>
            <p:custDataLst>
              <p:tags r:id="rId6"/>
            </p:custDataLst>
          </p:nvPr>
        </p:nvSpPr>
        <p:spPr>
          <a:xfrm>
            <a:off x="5503862" y="1819275"/>
            <a:ext cx="534987" cy="504825"/>
          </a:xfrm>
        </p:spPr>
        <p:txBody>
          <a:bodyPr/>
          <a:lstStyle>
            <a:lvl1pPr algn="r">
              <a:defRPr sz="3200" b="1">
                <a:solidFill>
                  <a:srgbClr val="E30613"/>
                </a:solidFill>
              </a:defRPr>
            </a:lvl1pPr>
          </a:lstStyle>
          <a:p>
            <a:pPr lvl="0"/>
            <a:r>
              <a:rPr lang="en-US" dirty="0"/>
              <a:t>02</a:t>
            </a:r>
          </a:p>
        </p:txBody>
      </p:sp>
      <p:sp>
        <p:nvSpPr>
          <p:cNvPr id="11" name="Text Placeholder 11">
            <a:extLst>
              <a:ext uri="{FF2B5EF4-FFF2-40B4-BE49-F238E27FC236}">
                <a16:creationId xmlns:a16="http://schemas.microsoft.com/office/drawing/2014/main" id="{008A56F8-0942-4474-5EC4-B892663F889B}"/>
              </a:ext>
            </a:extLst>
          </p:cNvPr>
          <p:cNvSpPr>
            <a:spLocks noGrp="1"/>
          </p:cNvSpPr>
          <p:nvPr>
            <p:ph type="body" sz="quarter" idx="18"/>
            <p:custDataLst>
              <p:tags r:id="rId7"/>
            </p:custDataLst>
          </p:nvPr>
        </p:nvSpPr>
        <p:spPr>
          <a:xfrm>
            <a:off x="6153152" y="1876425"/>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2" name="Text Placeholder 5">
            <a:extLst>
              <a:ext uri="{FF2B5EF4-FFF2-40B4-BE49-F238E27FC236}">
                <a16:creationId xmlns:a16="http://schemas.microsoft.com/office/drawing/2014/main" id="{73F515FB-8461-D9DE-D5EB-5C565533B2CC}"/>
              </a:ext>
            </a:extLst>
          </p:cNvPr>
          <p:cNvSpPr>
            <a:spLocks noGrp="1"/>
          </p:cNvSpPr>
          <p:nvPr>
            <p:ph type="body" sz="quarter" idx="19" hasCustomPrompt="1"/>
            <p:custDataLst>
              <p:tags r:id="rId8"/>
            </p:custDataLst>
          </p:nvPr>
        </p:nvSpPr>
        <p:spPr>
          <a:xfrm>
            <a:off x="5503862" y="2616200"/>
            <a:ext cx="534987" cy="504825"/>
          </a:xfrm>
        </p:spPr>
        <p:txBody>
          <a:bodyPr/>
          <a:lstStyle>
            <a:lvl1pPr algn="r">
              <a:defRPr sz="3200" b="1">
                <a:solidFill>
                  <a:srgbClr val="E30613"/>
                </a:solidFill>
              </a:defRPr>
            </a:lvl1pPr>
          </a:lstStyle>
          <a:p>
            <a:pPr lvl="0"/>
            <a:r>
              <a:rPr lang="en-US" dirty="0"/>
              <a:t>03</a:t>
            </a:r>
          </a:p>
        </p:txBody>
      </p:sp>
      <p:sp>
        <p:nvSpPr>
          <p:cNvPr id="13" name="Text Placeholder 11">
            <a:extLst>
              <a:ext uri="{FF2B5EF4-FFF2-40B4-BE49-F238E27FC236}">
                <a16:creationId xmlns:a16="http://schemas.microsoft.com/office/drawing/2014/main" id="{9EF6F82C-7153-5761-765F-AB4FE2800C48}"/>
              </a:ext>
            </a:extLst>
          </p:cNvPr>
          <p:cNvSpPr>
            <a:spLocks noGrp="1"/>
          </p:cNvSpPr>
          <p:nvPr>
            <p:ph type="body" sz="quarter" idx="20"/>
            <p:custDataLst>
              <p:tags r:id="rId9"/>
            </p:custDataLst>
          </p:nvPr>
        </p:nvSpPr>
        <p:spPr>
          <a:xfrm>
            <a:off x="6153152" y="2673350"/>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4" name="Text Placeholder 5">
            <a:extLst>
              <a:ext uri="{FF2B5EF4-FFF2-40B4-BE49-F238E27FC236}">
                <a16:creationId xmlns:a16="http://schemas.microsoft.com/office/drawing/2014/main" id="{E4D2195B-1615-6CDB-3477-B4BE3D002790}"/>
              </a:ext>
            </a:extLst>
          </p:cNvPr>
          <p:cNvSpPr>
            <a:spLocks noGrp="1"/>
          </p:cNvSpPr>
          <p:nvPr>
            <p:ph type="body" sz="quarter" idx="21" hasCustomPrompt="1"/>
            <p:custDataLst>
              <p:tags r:id="rId10"/>
            </p:custDataLst>
          </p:nvPr>
        </p:nvSpPr>
        <p:spPr>
          <a:xfrm>
            <a:off x="5503862" y="3463926"/>
            <a:ext cx="534987" cy="504825"/>
          </a:xfrm>
        </p:spPr>
        <p:txBody>
          <a:bodyPr/>
          <a:lstStyle>
            <a:lvl1pPr algn="r">
              <a:defRPr sz="3200" b="1">
                <a:solidFill>
                  <a:srgbClr val="E30613"/>
                </a:solidFill>
              </a:defRPr>
            </a:lvl1pPr>
          </a:lstStyle>
          <a:p>
            <a:pPr lvl="0"/>
            <a:r>
              <a:rPr lang="en-US" dirty="0"/>
              <a:t>04</a:t>
            </a:r>
          </a:p>
        </p:txBody>
      </p:sp>
      <p:sp>
        <p:nvSpPr>
          <p:cNvPr id="15" name="Text Placeholder 11">
            <a:extLst>
              <a:ext uri="{FF2B5EF4-FFF2-40B4-BE49-F238E27FC236}">
                <a16:creationId xmlns:a16="http://schemas.microsoft.com/office/drawing/2014/main" id="{8EEAE6BD-C59E-FFBA-C9A1-B09281B47E3F}"/>
              </a:ext>
            </a:extLst>
          </p:cNvPr>
          <p:cNvSpPr>
            <a:spLocks noGrp="1"/>
          </p:cNvSpPr>
          <p:nvPr>
            <p:ph type="body" sz="quarter" idx="22"/>
            <p:custDataLst>
              <p:tags r:id="rId11"/>
            </p:custDataLst>
          </p:nvPr>
        </p:nvSpPr>
        <p:spPr>
          <a:xfrm>
            <a:off x="6153152" y="3521076"/>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6" name="Text Placeholder 5">
            <a:extLst>
              <a:ext uri="{FF2B5EF4-FFF2-40B4-BE49-F238E27FC236}">
                <a16:creationId xmlns:a16="http://schemas.microsoft.com/office/drawing/2014/main" id="{C26D27A2-04AF-905A-F6E4-A29C4C56E7A5}"/>
              </a:ext>
            </a:extLst>
          </p:cNvPr>
          <p:cNvSpPr>
            <a:spLocks noGrp="1"/>
          </p:cNvSpPr>
          <p:nvPr>
            <p:ph type="body" sz="quarter" idx="23" hasCustomPrompt="1"/>
            <p:custDataLst>
              <p:tags r:id="rId12"/>
            </p:custDataLst>
          </p:nvPr>
        </p:nvSpPr>
        <p:spPr>
          <a:xfrm>
            <a:off x="5503862" y="4318001"/>
            <a:ext cx="534987" cy="504825"/>
          </a:xfrm>
        </p:spPr>
        <p:txBody>
          <a:bodyPr/>
          <a:lstStyle>
            <a:lvl1pPr algn="r">
              <a:defRPr sz="3200" b="1">
                <a:solidFill>
                  <a:srgbClr val="E30613"/>
                </a:solidFill>
              </a:defRPr>
            </a:lvl1pPr>
          </a:lstStyle>
          <a:p>
            <a:pPr lvl="0"/>
            <a:r>
              <a:rPr lang="en-US" dirty="0"/>
              <a:t>05</a:t>
            </a:r>
          </a:p>
        </p:txBody>
      </p:sp>
      <p:sp>
        <p:nvSpPr>
          <p:cNvPr id="17" name="Text Placeholder 11">
            <a:extLst>
              <a:ext uri="{FF2B5EF4-FFF2-40B4-BE49-F238E27FC236}">
                <a16:creationId xmlns:a16="http://schemas.microsoft.com/office/drawing/2014/main" id="{02BFEBEA-B6B2-CC92-605F-E15BD1A6BBC3}"/>
              </a:ext>
            </a:extLst>
          </p:cNvPr>
          <p:cNvSpPr>
            <a:spLocks noGrp="1"/>
          </p:cNvSpPr>
          <p:nvPr>
            <p:ph type="body" sz="quarter" idx="24"/>
            <p:custDataLst>
              <p:tags r:id="rId13"/>
            </p:custDataLst>
          </p:nvPr>
        </p:nvSpPr>
        <p:spPr>
          <a:xfrm>
            <a:off x="6153152" y="4375151"/>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8" name="Text Placeholder 5">
            <a:extLst>
              <a:ext uri="{FF2B5EF4-FFF2-40B4-BE49-F238E27FC236}">
                <a16:creationId xmlns:a16="http://schemas.microsoft.com/office/drawing/2014/main" id="{560BFE0B-490F-EF93-E295-29FCB7B75F33}"/>
              </a:ext>
            </a:extLst>
          </p:cNvPr>
          <p:cNvSpPr>
            <a:spLocks noGrp="1"/>
          </p:cNvSpPr>
          <p:nvPr>
            <p:ph type="body" sz="quarter" idx="25" hasCustomPrompt="1"/>
            <p:custDataLst>
              <p:tags r:id="rId14"/>
            </p:custDataLst>
          </p:nvPr>
        </p:nvSpPr>
        <p:spPr>
          <a:xfrm>
            <a:off x="5503862" y="5114926"/>
            <a:ext cx="534987" cy="504825"/>
          </a:xfrm>
        </p:spPr>
        <p:txBody>
          <a:bodyPr/>
          <a:lstStyle>
            <a:lvl1pPr algn="r">
              <a:defRPr sz="3200" b="1">
                <a:solidFill>
                  <a:srgbClr val="E30613"/>
                </a:solidFill>
              </a:defRPr>
            </a:lvl1pPr>
          </a:lstStyle>
          <a:p>
            <a:pPr lvl="0"/>
            <a:r>
              <a:rPr lang="en-US" dirty="0"/>
              <a:t>06</a:t>
            </a:r>
          </a:p>
        </p:txBody>
      </p:sp>
      <p:sp>
        <p:nvSpPr>
          <p:cNvPr id="19" name="Text Placeholder 11">
            <a:extLst>
              <a:ext uri="{FF2B5EF4-FFF2-40B4-BE49-F238E27FC236}">
                <a16:creationId xmlns:a16="http://schemas.microsoft.com/office/drawing/2014/main" id="{03B51A27-6403-AA56-5978-5CD672A02CD9}"/>
              </a:ext>
            </a:extLst>
          </p:cNvPr>
          <p:cNvSpPr>
            <a:spLocks noGrp="1"/>
          </p:cNvSpPr>
          <p:nvPr>
            <p:ph type="body" sz="quarter" idx="26"/>
            <p:custDataLst>
              <p:tags r:id="rId15"/>
            </p:custDataLst>
          </p:nvPr>
        </p:nvSpPr>
        <p:spPr>
          <a:xfrm>
            <a:off x="6153152" y="5172076"/>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20" name="Slide Number Placeholder 19">
            <a:extLst>
              <a:ext uri="{FF2B5EF4-FFF2-40B4-BE49-F238E27FC236}">
                <a16:creationId xmlns:a16="http://schemas.microsoft.com/office/drawing/2014/main" id="{0C10247F-E845-CDA3-A688-B73CBD8AE009}"/>
              </a:ext>
            </a:extLst>
          </p:cNvPr>
          <p:cNvSpPr>
            <a:spLocks noGrp="1"/>
          </p:cNvSpPr>
          <p:nvPr>
            <p:ph type="sldNum" sz="quarter" idx="27"/>
            <p:custDataLst>
              <p:tags r:id="rId16"/>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2153919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Narrow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C522-07AB-6B0E-52AC-A4BC06950B6C}"/>
              </a:ext>
            </a:extLst>
          </p:cNvPr>
          <p:cNvSpPr>
            <a:spLocks noGrp="1"/>
          </p:cNvSpPr>
          <p:nvPr>
            <p:ph type="title"/>
            <p:custDataLst>
              <p:tags r:id="rId1"/>
            </p:custDataLst>
          </p:nvPr>
        </p:nvSpPr>
        <p:spPr>
          <a:xfrm>
            <a:off x="252412" y="252413"/>
            <a:ext cx="8716963" cy="681037"/>
          </a:xfrm>
        </p:spPr>
        <p:txBody>
          <a:bodyPr/>
          <a:lstStyle/>
          <a:p>
            <a:r>
              <a:rPr lang="en-GB"/>
              <a:t>Click to edit Master title style</a:t>
            </a:r>
            <a:endParaRPr lang="en-GB" dirty="0"/>
          </a:p>
        </p:txBody>
      </p:sp>
      <p:sp>
        <p:nvSpPr>
          <p:cNvPr id="6" name="Picture Placeholder 5">
            <a:extLst>
              <a:ext uri="{FF2B5EF4-FFF2-40B4-BE49-F238E27FC236}">
                <a16:creationId xmlns:a16="http://schemas.microsoft.com/office/drawing/2014/main" id="{D35ED77F-6F29-8A00-8E65-F161748CA8D7}"/>
              </a:ext>
            </a:extLst>
          </p:cNvPr>
          <p:cNvSpPr>
            <a:spLocks noGrp="1"/>
          </p:cNvSpPr>
          <p:nvPr>
            <p:ph type="pic" sz="quarter" idx="12"/>
            <p:custDataLst>
              <p:tags r:id="rId2"/>
            </p:custDataLst>
          </p:nvPr>
        </p:nvSpPr>
        <p:spPr>
          <a:xfrm>
            <a:off x="9105900" y="252413"/>
            <a:ext cx="2819400" cy="5672137"/>
          </a:xfrm>
        </p:spPr>
        <p:txBody>
          <a:bodyPr/>
          <a:lstStyle/>
          <a:p>
            <a:r>
              <a:rPr lang="en-GB"/>
              <a:t>Click icon to add picture</a:t>
            </a:r>
          </a:p>
        </p:txBody>
      </p:sp>
      <p:sp>
        <p:nvSpPr>
          <p:cNvPr id="7" name="Slide Number Placeholder 6">
            <a:extLst>
              <a:ext uri="{FF2B5EF4-FFF2-40B4-BE49-F238E27FC236}">
                <a16:creationId xmlns:a16="http://schemas.microsoft.com/office/drawing/2014/main" id="{867376A4-AEED-B535-E22D-396175196FB9}"/>
              </a:ext>
            </a:extLst>
          </p:cNvPr>
          <p:cNvSpPr>
            <a:spLocks noGrp="1"/>
          </p:cNvSpPr>
          <p:nvPr>
            <p:ph type="sldNum" sz="quarter" idx="13"/>
            <p:custDataLst>
              <p:tags r:id="rId3"/>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215530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3A061-74D9-74B3-758D-7C3529A56C8A}"/>
              </a:ext>
            </a:extLst>
          </p:cNvPr>
          <p:cNvPicPr>
            <a:picLocks noChangeAspect="1"/>
          </p:cNvPicPr>
          <p:nvPr userDrawn="1">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52411" y="6155582"/>
            <a:ext cx="4315968" cy="443372"/>
          </a:xfrm>
          <a:prstGeom prst="rect">
            <a:avLst/>
          </a:prstGeom>
        </p:spPr>
      </p:pic>
      <p:sp>
        <p:nvSpPr>
          <p:cNvPr id="5" name="Picture Placeholder 4"/>
          <p:cNvSpPr>
            <a:spLocks noGrp="1"/>
          </p:cNvSpPr>
          <p:nvPr>
            <p:ph type="pic" sz="quarter" idx="15" hasCustomPrompt="1"/>
            <p:custDataLst>
              <p:tags r:id="rId2"/>
            </p:custDataLst>
          </p:nvPr>
        </p:nvSpPr>
        <p:spPr>
          <a:xfrm>
            <a:off x="6149975" y="0"/>
            <a:ext cx="6042023" cy="6857999"/>
          </a:xfrm>
        </p:spPr>
        <p:txBody>
          <a:bodyPr anchor="ctr" anchorCtr="0"/>
          <a:lstStyle>
            <a:lvl1pPr marL="0" indent="266700" algn="ctr">
              <a:defRPr sz="1400" i="0" baseline="0">
                <a:solidFill>
                  <a:schemeClr val="tx1"/>
                </a:solidFill>
                <a:latin typeface="+mn-lt"/>
              </a:defRPr>
            </a:lvl1pPr>
          </a:lstStyle>
          <a:p>
            <a:pPr marL="0" marR="0" lvl="0" indent="0" algn="ctr" defTabSz="914377" rtl="0" eaLnBrk="1" fontAlgn="auto" latinLnBrk="0" hangingPunct="1">
              <a:lnSpc>
                <a:spcPct val="100000"/>
              </a:lnSpc>
              <a:spcBef>
                <a:spcPts val="1300"/>
              </a:spcBef>
              <a:spcAft>
                <a:spcPts val="0"/>
              </a:spcAft>
              <a:buClrTx/>
              <a:buSzTx/>
              <a:buFontTx/>
              <a:buNone/>
              <a:tabLst/>
              <a:defRPr/>
            </a:pPr>
            <a:r>
              <a:rPr lang="en-GB" dirty="0"/>
              <a:t>Click icon to add picture, then send picture to the back</a:t>
            </a:r>
          </a:p>
          <a:p>
            <a:pPr marL="0" marR="0" lvl="0" indent="0" algn="ctr" defTabSz="914377" rtl="0" eaLnBrk="1" fontAlgn="auto" latinLnBrk="0" hangingPunct="1">
              <a:lnSpc>
                <a:spcPct val="100000"/>
              </a:lnSpc>
              <a:spcBef>
                <a:spcPts val="1300"/>
              </a:spcBef>
              <a:spcAft>
                <a:spcPts val="0"/>
              </a:spcAft>
              <a:buClrTx/>
              <a:buSzTx/>
              <a:buFontTx/>
              <a:buNone/>
              <a:tabLst/>
              <a:defRPr/>
            </a:pPr>
            <a:endParaRPr lang="en-GB" dirty="0"/>
          </a:p>
          <a:p>
            <a:pPr marL="0" marR="0" lvl="0" indent="0" algn="ctr" defTabSz="914377" rtl="0" eaLnBrk="1" fontAlgn="auto" latinLnBrk="0" hangingPunct="1">
              <a:lnSpc>
                <a:spcPct val="100000"/>
              </a:lnSpc>
              <a:spcBef>
                <a:spcPts val="1300"/>
              </a:spcBef>
              <a:spcAft>
                <a:spcPts val="0"/>
              </a:spcAft>
              <a:buClrTx/>
              <a:buSzTx/>
              <a:buFontTx/>
              <a:buNone/>
              <a:tabLst/>
              <a:defRPr/>
            </a:pPr>
            <a:endParaRPr lang="en-GB" dirty="0"/>
          </a:p>
        </p:txBody>
      </p:sp>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3"/>
            </p:custDataLst>
          </p:nvPr>
        </p:nvSpPr>
        <p:spPr>
          <a:xfrm>
            <a:off x="252413" y="4410000"/>
            <a:ext cx="5767387" cy="857249"/>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5566C183-11CB-6D09-DF0F-07D41F14976C}"/>
              </a:ext>
            </a:extLst>
          </p:cNvPr>
          <p:cNvSpPr>
            <a:spLocks noGrp="1"/>
          </p:cNvSpPr>
          <p:nvPr>
            <p:ph type="title"/>
            <p:custDataLst>
              <p:tags r:id="rId4"/>
            </p:custDataLst>
          </p:nvPr>
        </p:nvSpPr>
        <p:spPr>
          <a:xfrm>
            <a:off x="252413" y="1117601"/>
            <a:ext cx="5767387" cy="1609724"/>
          </a:xfrm>
        </p:spPr>
        <p:txBody>
          <a:bodyPr anchor="b" anchorCtr="0"/>
          <a:lstStyle>
            <a:lvl1pPr>
              <a:defRPr sz="5400" b="0">
                <a:solidFill>
                  <a:schemeClr val="tx1"/>
                </a:solidFill>
              </a:defRPr>
            </a:lvl1pPr>
          </a:lstStyle>
          <a:p>
            <a:r>
              <a:rPr lang="en-GB"/>
              <a:t>Click to edit Master title style</a:t>
            </a:r>
            <a:endParaRPr lang="en-GB" dirty="0"/>
          </a:p>
        </p:txBody>
      </p:sp>
      <p:sp>
        <p:nvSpPr>
          <p:cNvPr id="7" name="Text Placeholder 5">
            <a:extLst>
              <a:ext uri="{FF2B5EF4-FFF2-40B4-BE49-F238E27FC236}">
                <a16:creationId xmlns:a16="http://schemas.microsoft.com/office/drawing/2014/main" id="{21666300-AC96-9E5B-73E2-1938B47672BF}"/>
              </a:ext>
            </a:extLst>
          </p:cNvPr>
          <p:cNvSpPr>
            <a:spLocks noGrp="1"/>
          </p:cNvSpPr>
          <p:nvPr>
            <p:ph type="body" sz="quarter" idx="16" hasCustomPrompt="1"/>
            <p:custDataLst>
              <p:tags r:id="rId5"/>
            </p:custDataLst>
          </p:nvPr>
        </p:nvSpPr>
        <p:spPr>
          <a:xfrm>
            <a:off x="252413" y="3117850"/>
            <a:ext cx="5767387" cy="607559"/>
          </a:xfrm>
        </p:spPr>
        <p:txBody>
          <a:bodyPr anchor="t" anchorCtr="0"/>
          <a:lstStyle>
            <a:lvl1pPr>
              <a:defRPr sz="20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dirty="0"/>
              <a:t>Subtitle goes here</a:t>
            </a:r>
          </a:p>
        </p:txBody>
      </p:sp>
    </p:spTree>
    <p:extLst>
      <p:ext uri="{BB962C8B-B14F-4D97-AF65-F5344CB8AC3E}">
        <p14:creationId xmlns:p14="http://schemas.microsoft.com/office/powerpoint/2010/main" val="41421541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5494FA-248D-331F-7A87-8666B549FEEF}"/>
              </a:ext>
            </a:extLst>
          </p:cNvPr>
          <p:cNvSpPr/>
          <p:nvPr userDrawn="1">
            <p:custDataLst>
              <p:tags r:id="rId1"/>
            </p:custDataLst>
          </p:nvPr>
        </p:nvSpPr>
        <p:spPr>
          <a:xfrm>
            <a:off x="6096000" y="0"/>
            <a:ext cx="6096000" cy="3494088"/>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DF6A30-B870-081D-BC2A-CC1F98A83F22}"/>
              </a:ext>
            </a:extLst>
          </p:cNvPr>
          <p:cNvSpPr/>
          <p:nvPr userDrawn="1">
            <p:custDataLst>
              <p:tags r:id="rId2"/>
            </p:custDataLst>
          </p:nvPr>
        </p:nvSpPr>
        <p:spPr>
          <a:xfrm>
            <a:off x="0" y="0"/>
            <a:ext cx="6096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3DB08B-B7E5-7ADE-568C-F1CD04552D54}"/>
              </a:ext>
            </a:extLst>
          </p:cNvPr>
          <p:cNvSpPr>
            <a:spLocks noGrp="1"/>
          </p:cNvSpPr>
          <p:nvPr>
            <p:ph type="title"/>
            <p:custDataLst>
              <p:tags r:id="rId3"/>
            </p:custDataLst>
          </p:nvPr>
        </p:nvSpPr>
        <p:spPr>
          <a:xfrm>
            <a:off x="252413" y="4705350"/>
            <a:ext cx="5564186" cy="1085850"/>
          </a:xfrm>
        </p:spPr>
        <p:txBody>
          <a:bodyPr/>
          <a:lstStyle>
            <a:lvl1pPr algn="ctr">
              <a:defRPr>
                <a:solidFill>
                  <a:schemeClr val="bg1"/>
                </a:solidFill>
              </a:defRPr>
            </a:lvl1pPr>
          </a:lstStyle>
          <a:p>
            <a:r>
              <a:rPr lang="en-GB"/>
              <a:t>Click to edit Master title style</a:t>
            </a:r>
            <a:endParaRPr lang="en-GB" dirty="0"/>
          </a:p>
        </p:txBody>
      </p:sp>
      <p:sp>
        <p:nvSpPr>
          <p:cNvPr id="7" name="Picture Placeholder 6">
            <a:extLst>
              <a:ext uri="{FF2B5EF4-FFF2-40B4-BE49-F238E27FC236}">
                <a16:creationId xmlns:a16="http://schemas.microsoft.com/office/drawing/2014/main" id="{BBAF200C-18BA-76D0-2BEB-82A3662AFCC7}"/>
              </a:ext>
            </a:extLst>
          </p:cNvPr>
          <p:cNvSpPr>
            <a:spLocks noGrp="1"/>
          </p:cNvSpPr>
          <p:nvPr>
            <p:ph type="pic" sz="quarter" idx="12"/>
            <p:custDataLst>
              <p:tags r:id="rId4"/>
            </p:custDataLst>
          </p:nvPr>
        </p:nvSpPr>
        <p:spPr>
          <a:xfrm>
            <a:off x="252414" y="933450"/>
            <a:ext cx="5564186" cy="3371849"/>
          </a:xfrm>
          <a:solidFill>
            <a:schemeClr val="bg1"/>
          </a:solidFill>
        </p:spPr>
        <p:txBody>
          <a:bodyPr/>
          <a:lstStyle>
            <a:lvl1pPr>
              <a:defRPr>
                <a:solidFill>
                  <a:schemeClr val="tx1"/>
                </a:solidFill>
              </a:defRPr>
            </a:lvl1pPr>
          </a:lstStyle>
          <a:p>
            <a:r>
              <a:rPr lang="en-GB"/>
              <a:t>Click icon to add picture</a:t>
            </a:r>
          </a:p>
        </p:txBody>
      </p:sp>
      <p:sp>
        <p:nvSpPr>
          <p:cNvPr id="8" name="Text Placeholder 5">
            <a:extLst>
              <a:ext uri="{FF2B5EF4-FFF2-40B4-BE49-F238E27FC236}">
                <a16:creationId xmlns:a16="http://schemas.microsoft.com/office/drawing/2014/main" id="{E072F2BB-78D1-0324-6C3E-3719B08BA776}"/>
              </a:ext>
            </a:extLst>
          </p:cNvPr>
          <p:cNvSpPr>
            <a:spLocks noGrp="1"/>
          </p:cNvSpPr>
          <p:nvPr>
            <p:ph type="body" sz="quarter" idx="13" hasCustomPrompt="1"/>
            <p:custDataLst>
              <p:tags r:id="rId5"/>
            </p:custDataLst>
          </p:nvPr>
        </p:nvSpPr>
        <p:spPr>
          <a:xfrm>
            <a:off x="6419850" y="800100"/>
            <a:ext cx="1076325" cy="952501"/>
          </a:xfrm>
        </p:spPr>
        <p:txBody>
          <a:bodyPr/>
          <a:lstStyle>
            <a:lvl1pPr algn="r">
              <a:defRPr sz="5400" b="1">
                <a:solidFill>
                  <a:srgbClr val="E30613"/>
                </a:solidFill>
              </a:defRPr>
            </a:lvl1pPr>
          </a:lstStyle>
          <a:p>
            <a:pPr lvl="0"/>
            <a:r>
              <a:rPr lang="en-US" dirty="0"/>
              <a:t>01</a:t>
            </a:r>
          </a:p>
        </p:txBody>
      </p:sp>
      <p:sp>
        <p:nvSpPr>
          <p:cNvPr id="9" name="Text Placeholder 11">
            <a:extLst>
              <a:ext uri="{FF2B5EF4-FFF2-40B4-BE49-F238E27FC236}">
                <a16:creationId xmlns:a16="http://schemas.microsoft.com/office/drawing/2014/main" id="{55537BA5-E467-46EF-CFB6-B33B8FEE87C1}"/>
              </a:ext>
            </a:extLst>
          </p:cNvPr>
          <p:cNvSpPr>
            <a:spLocks noGrp="1"/>
          </p:cNvSpPr>
          <p:nvPr>
            <p:ph type="body" sz="quarter" idx="16"/>
            <p:custDataLst>
              <p:tags r:id="rId6"/>
            </p:custDataLst>
          </p:nvPr>
        </p:nvSpPr>
        <p:spPr>
          <a:xfrm>
            <a:off x="7629526" y="933450"/>
            <a:ext cx="4283074" cy="1755775"/>
          </a:xfrm>
        </p:spPr>
        <p:txBody>
          <a:bodyPr/>
          <a:lstStyle>
            <a:lvl1pPr>
              <a:spcBef>
                <a:spcPts val="100"/>
              </a:spcBef>
              <a:defRPr sz="1400">
                <a:solidFill>
                  <a:schemeClr val="tx1"/>
                </a:solidFill>
              </a:defRPr>
            </a:lvl1pPr>
          </a:lstStyle>
          <a:p>
            <a:pPr lvl="0"/>
            <a:r>
              <a:rPr lang="en-GB"/>
              <a:t>Click to edit Master text styles</a:t>
            </a:r>
          </a:p>
        </p:txBody>
      </p:sp>
      <p:sp>
        <p:nvSpPr>
          <p:cNvPr id="11" name="Text Placeholder 5">
            <a:extLst>
              <a:ext uri="{FF2B5EF4-FFF2-40B4-BE49-F238E27FC236}">
                <a16:creationId xmlns:a16="http://schemas.microsoft.com/office/drawing/2014/main" id="{0F6E41FD-AD2F-A01D-8339-0FCCCAA0B927}"/>
              </a:ext>
            </a:extLst>
          </p:cNvPr>
          <p:cNvSpPr>
            <a:spLocks noGrp="1"/>
          </p:cNvSpPr>
          <p:nvPr>
            <p:ph type="body" sz="quarter" idx="17" hasCustomPrompt="1"/>
            <p:custDataLst>
              <p:tags r:id="rId7"/>
            </p:custDataLst>
          </p:nvPr>
        </p:nvSpPr>
        <p:spPr>
          <a:xfrm>
            <a:off x="6419850" y="4035425"/>
            <a:ext cx="1076325" cy="952501"/>
          </a:xfrm>
        </p:spPr>
        <p:txBody>
          <a:bodyPr/>
          <a:lstStyle>
            <a:lvl1pPr algn="r">
              <a:defRPr sz="5400" b="1">
                <a:solidFill>
                  <a:srgbClr val="E30613"/>
                </a:solidFill>
              </a:defRPr>
            </a:lvl1pPr>
          </a:lstStyle>
          <a:p>
            <a:pPr lvl="0"/>
            <a:r>
              <a:rPr lang="en-US" dirty="0"/>
              <a:t>01</a:t>
            </a:r>
          </a:p>
        </p:txBody>
      </p:sp>
      <p:sp>
        <p:nvSpPr>
          <p:cNvPr id="12" name="Text Placeholder 11">
            <a:extLst>
              <a:ext uri="{FF2B5EF4-FFF2-40B4-BE49-F238E27FC236}">
                <a16:creationId xmlns:a16="http://schemas.microsoft.com/office/drawing/2014/main" id="{E8AC3CE4-669A-55EE-FF50-68F3F38ECF07}"/>
              </a:ext>
            </a:extLst>
          </p:cNvPr>
          <p:cNvSpPr>
            <a:spLocks noGrp="1"/>
          </p:cNvSpPr>
          <p:nvPr>
            <p:ph type="body" sz="quarter" idx="18"/>
            <p:custDataLst>
              <p:tags r:id="rId8"/>
            </p:custDataLst>
          </p:nvPr>
        </p:nvSpPr>
        <p:spPr>
          <a:xfrm>
            <a:off x="7629526" y="4168775"/>
            <a:ext cx="4283074" cy="1755775"/>
          </a:xfrm>
        </p:spPr>
        <p:txBody>
          <a:bodyPr/>
          <a:lstStyle>
            <a:lvl1pPr>
              <a:spcBef>
                <a:spcPts val="100"/>
              </a:spcBef>
              <a:defRPr sz="1400">
                <a:solidFill>
                  <a:schemeClr val="tx1"/>
                </a:solidFill>
              </a:defRPr>
            </a:lvl1pPr>
          </a:lstStyle>
          <a:p>
            <a:pPr lvl="0"/>
            <a:r>
              <a:rPr lang="en-GB"/>
              <a:t>Click to edit Master text styles</a:t>
            </a:r>
          </a:p>
        </p:txBody>
      </p:sp>
      <p:sp>
        <p:nvSpPr>
          <p:cNvPr id="13" name="Slide Number Placeholder 12">
            <a:extLst>
              <a:ext uri="{FF2B5EF4-FFF2-40B4-BE49-F238E27FC236}">
                <a16:creationId xmlns:a16="http://schemas.microsoft.com/office/drawing/2014/main" id="{1E355CB0-A467-0631-445A-BCF966D1446E}"/>
              </a:ext>
            </a:extLst>
          </p:cNvPr>
          <p:cNvSpPr>
            <a:spLocks noGrp="1"/>
          </p:cNvSpPr>
          <p:nvPr>
            <p:ph type="sldNum" sz="quarter" idx="19"/>
            <p:custDataLst>
              <p:tags r:id="rId9"/>
            </p:custDataLst>
          </p:nvPr>
        </p:nvSpPr>
        <p:spPr/>
        <p:txBody>
          <a:bodyPr/>
          <a:lstStyle>
            <a:lvl1pPr>
              <a:defRPr>
                <a:solidFill>
                  <a:schemeClr val="bg1"/>
                </a:solidFill>
              </a:defRPr>
            </a:lvl1p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3788575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F53F-6953-2542-E86C-F9EFD7653FE4}"/>
              </a:ext>
            </a:extLst>
          </p:cNvPr>
          <p:cNvSpPr>
            <a:spLocks noGrp="1"/>
          </p:cNvSpPr>
          <p:nvPr>
            <p:ph type="title"/>
            <p:custDataLst>
              <p:tags r:id="rId1"/>
            </p:custDataLst>
          </p:nvPr>
        </p:nvSpPr>
        <p:spPr>
          <a:xfrm>
            <a:off x="252412" y="933450"/>
            <a:ext cx="11660187" cy="4991100"/>
          </a:xfrm>
        </p:spPr>
        <p:txBody>
          <a:bodyPr anchor="ctr" anchorCtr="0"/>
          <a:lstStyle>
            <a:lvl1pPr>
              <a:defRPr sz="6000" b="1">
                <a:solidFill>
                  <a:schemeClr val="tx1"/>
                </a:solidFill>
              </a:defRPr>
            </a:lvl1pPr>
          </a:lstStyle>
          <a:p>
            <a:r>
              <a:rPr lang="en-GB"/>
              <a:t>Click to edit Master title style</a:t>
            </a:r>
            <a:endParaRPr lang="en-GB" dirty="0"/>
          </a:p>
        </p:txBody>
      </p:sp>
      <p:sp>
        <p:nvSpPr>
          <p:cNvPr id="6" name="Slide Number Placeholder 5">
            <a:extLst>
              <a:ext uri="{FF2B5EF4-FFF2-40B4-BE49-F238E27FC236}">
                <a16:creationId xmlns:a16="http://schemas.microsoft.com/office/drawing/2014/main" id="{31A598A3-2B00-2F60-8873-A5B49C6E4947}"/>
              </a:ext>
            </a:extLst>
          </p:cNvPr>
          <p:cNvSpPr>
            <a:spLocks noGrp="1"/>
          </p:cNvSpPr>
          <p:nvPr>
            <p:ph type="sldNum" sz="quarter" idx="10"/>
            <p:custDataLst>
              <p:tags r:id="rId2"/>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3339997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057D-6765-874B-0C31-82C59188F267}"/>
              </a:ext>
            </a:extLst>
          </p:cNvPr>
          <p:cNvSpPr>
            <a:spLocks noGrp="1"/>
          </p:cNvSpPr>
          <p:nvPr>
            <p:ph type="title"/>
            <p:custDataLst>
              <p:tags r:id="rId1"/>
            </p:custDataLst>
          </p:nvPr>
        </p:nvSpPr>
        <p:spPr>
          <a:xfrm>
            <a:off x="1722439" y="1879601"/>
            <a:ext cx="10202862" cy="3101974"/>
          </a:xfrm>
        </p:spPr>
        <p:txBody>
          <a:bodyPr/>
          <a:lstStyle>
            <a:lvl1pPr>
              <a:defRPr sz="4400">
                <a:solidFill>
                  <a:schemeClr val="tx1"/>
                </a:solidFill>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C81D1741-D914-4112-2263-36201D21AFD8}"/>
              </a:ext>
            </a:extLst>
          </p:cNvPr>
          <p:cNvSpPr txBox="1">
            <a:spLocks/>
          </p:cNvSpPr>
          <p:nvPr userDrawn="1">
            <p:custDataLst>
              <p:tags r:id="rId2"/>
            </p:custDataLst>
          </p:nvPr>
        </p:nvSpPr>
        <p:spPr bwMode="auto">
          <a:xfrm>
            <a:off x="1722438" y="130402"/>
            <a:ext cx="1346200" cy="143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1500"/>
              </a:spcBef>
              <a:spcAft>
                <a:spcPct val="0"/>
              </a:spcAft>
              <a:buFont typeface="Arial" panose="020B0604020202020204" pitchFamily="34" charset="0"/>
              <a:buNone/>
              <a:defRPr lang="en-US" sz="9000" b="1" i="0" kern="1200" dirty="0">
                <a:solidFill>
                  <a:schemeClr val="tx1"/>
                </a:solidFill>
                <a:latin typeface="Source Sans Pro Black" panose="020B0403030403020204" pitchFamily="34" charset="0"/>
                <a:ea typeface="Source Sans Pro Black" panose="020B0403030403020204" pitchFamily="34" charset="0"/>
                <a:cs typeface="Source Sans Pro Black" panose="020B0403030403020204" pitchFamily="34" charset="0"/>
              </a:defRPr>
            </a:lvl1pPr>
            <a:lvl2pPr marL="685800" indent="0" algn="l" rtl="0" eaLnBrk="0" fontAlgn="base" hangingPunct="0">
              <a:lnSpc>
                <a:spcPct val="100000"/>
              </a:lnSpc>
              <a:spcBef>
                <a:spcPts val="750"/>
              </a:spcBef>
              <a:spcAft>
                <a:spcPct val="0"/>
              </a:spcAft>
              <a:buFont typeface="Arial" panose="020B0604020202020204" pitchFamily="34" charset="0"/>
              <a:buNone/>
              <a:defRPr sz="2400" b="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vl3pPr marL="13716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3pPr>
            <a:lvl4pPr marL="20574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4pPr>
            <a:lvl5pPr marL="27432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500"/>
              </a:spcBef>
              <a:spcAft>
                <a:spcPct val="0"/>
              </a:spcAft>
              <a:buClrTx/>
              <a:buSzTx/>
              <a:buFont typeface="Arial" panose="020B0604020202020204" pitchFamily="34" charset="0"/>
              <a:buNone/>
              <a:tabLst/>
              <a:defRPr/>
            </a:pPr>
            <a:r>
              <a:rPr kumimoji="0" lang="en-US" sz="16600" i="0" u="none" strike="noStrike" kern="1200" cap="none" spc="0" normalizeH="0" baseline="0" noProof="0" dirty="0">
                <a:ln>
                  <a:noFill/>
                </a:ln>
                <a:solidFill>
                  <a:srgbClr val="E30613"/>
                </a:solidFill>
                <a:effectLst/>
                <a:uLnTx/>
                <a:uFillTx/>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0EFFD7FA-8DE1-9DBD-F9C8-9CD84D17F9E1}"/>
              </a:ext>
            </a:extLst>
          </p:cNvPr>
          <p:cNvCxnSpPr/>
          <p:nvPr userDrawn="1">
            <p:custDataLst>
              <p:tags r:id="rId3"/>
            </p:custDataLst>
          </p:nvPr>
        </p:nvCxnSpPr>
        <p:spPr>
          <a:xfrm>
            <a:off x="1252085" y="551543"/>
            <a:ext cx="0" cy="5373007"/>
          </a:xfrm>
          <a:prstGeom prst="line">
            <a:avLst/>
          </a:prstGeom>
          <a:ln w="50800">
            <a:solidFill>
              <a:srgbClr val="E30613"/>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AAB50A4-0AA1-D9D3-08E0-60C9C26DD60C}"/>
              </a:ext>
            </a:extLst>
          </p:cNvPr>
          <p:cNvSpPr>
            <a:spLocks noGrp="1"/>
          </p:cNvSpPr>
          <p:nvPr>
            <p:ph type="body" sz="quarter" idx="12"/>
            <p:custDataLst>
              <p:tags r:id="rId4"/>
            </p:custDataLst>
          </p:nvPr>
        </p:nvSpPr>
        <p:spPr>
          <a:xfrm>
            <a:off x="1722438" y="5110163"/>
            <a:ext cx="10202862" cy="681037"/>
          </a:xfrm>
        </p:spPr>
        <p:txBody>
          <a:bodyPr/>
          <a:lstStyle>
            <a:lvl1pPr>
              <a:spcBef>
                <a:spcPts val="800"/>
              </a:spcBef>
              <a:spcAft>
                <a:spcPts val="0"/>
              </a:spcAft>
              <a:defRPr sz="1800" b="1">
                <a:solidFill>
                  <a:srgbClr val="E30613"/>
                </a:solidFill>
              </a:defRPr>
            </a:lvl1pPr>
            <a:lvl2pPr marL="0" indent="0">
              <a:spcBef>
                <a:spcPts val="800"/>
              </a:spcBef>
              <a:spcAft>
                <a:spcPts val="0"/>
              </a:spcAft>
              <a:buNone/>
              <a:defRPr sz="1800" i="1">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9" name="Slide Number Placeholder 8">
            <a:extLst>
              <a:ext uri="{FF2B5EF4-FFF2-40B4-BE49-F238E27FC236}">
                <a16:creationId xmlns:a16="http://schemas.microsoft.com/office/drawing/2014/main" id="{63692C34-34B6-F688-C5CF-8D1F1A71D436}"/>
              </a:ext>
            </a:extLst>
          </p:cNvPr>
          <p:cNvSpPr>
            <a:spLocks noGrp="1"/>
          </p:cNvSpPr>
          <p:nvPr>
            <p:ph type="sldNum" sz="quarter" idx="13"/>
            <p:custDataLst>
              <p:tags r:id="rId5"/>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3548850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on Sand">
    <p:bg>
      <p:bgPr>
        <a:solidFill>
          <a:schemeClr val="bg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1CC458E8-69AA-E44F-C84C-3D4DDAA18083}"/>
              </a:ext>
            </a:extLst>
          </p:cNvPr>
          <p:cNvPicPr>
            <a:picLocks noChangeAspect="1"/>
          </p:cNvPicPr>
          <p:nvPr userDrawn="1">
            <p:custDataLst>
              <p:tags r:id="rId1"/>
            </p:custDataLst>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3480" t="17361"/>
          <a:stretch/>
        </p:blipFill>
        <p:spPr>
          <a:xfrm flipH="1">
            <a:off x="9515104" y="0"/>
            <a:ext cx="2689596" cy="5924549"/>
          </a:xfrm>
          <a:prstGeom prst="rect">
            <a:avLst/>
          </a:prstGeom>
        </p:spPr>
      </p:pic>
      <p:sp>
        <p:nvSpPr>
          <p:cNvPr id="2" name="Title 1">
            <a:extLst>
              <a:ext uri="{FF2B5EF4-FFF2-40B4-BE49-F238E27FC236}">
                <a16:creationId xmlns:a16="http://schemas.microsoft.com/office/drawing/2014/main" id="{F68B057D-6765-874B-0C31-82C59188F267}"/>
              </a:ext>
            </a:extLst>
          </p:cNvPr>
          <p:cNvSpPr>
            <a:spLocks noGrp="1"/>
          </p:cNvSpPr>
          <p:nvPr>
            <p:ph type="title"/>
            <p:custDataLst>
              <p:tags r:id="rId2"/>
            </p:custDataLst>
          </p:nvPr>
        </p:nvSpPr>
        <p:spPr>
          <a:xfrm>
            <a:off x="1722439" y="1879601"/>
            <a:ext cx="7383461" cy="3101974"/>
          </a:xfrm>
        </p:spPr>
        <p:txBody>
          <a:bodyPr/>
          <a:lstStyle>
            <a:lvl1pPr>
              <a:defRPr sz="3600"/>
            </a:lvl1pPr>
          </a:lstStyle>
          <a:p>
            <a:r>
              <a:rPr lang="en-GB"/>
              <a:t>Click to edit Master title style</a:t>
            </a:r>
          </a:p>
        </p:txBody>
      </p:sp>
      <p:sp>
        <p:nvSpPr>
          <p:cNvPr id="5" name="Text Placeholder 4">
            <a:extLst>
              <a:ext uri="{FF2B5EF4-FFF2-40B4-BE49-F238E27FC236}">
                <a16:creationId xmlns:a16="http://schemas.microsoft.com/office/drawing/2014/main" id="{C81D1741-D914-4112-2263-36201D21AFD8}"/>
              </a:ext>
            </a:extLst>
          </p:cNvPr>
          <p:cNvSpPr txBox="1">
            <a:spLocks/>
          </p:cNvSpPr>
          <p:nvPr userDrawn="1">
            <p:custDataLst>
              <p:tags r:id="rId3"/>
            </p:custDataLst>
          </p:nvPr>
        </p:nvSpPr>
        <p:spPr bwMode="auto">
          <a:xfrm>
            <a:off x="1722438" y="130402"/>
            <a:ext cx="1346200" cy="143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1500"/>
              </a:spcBef>
              <a:spcAft>
                <a:spcPct val="0"/>
              </a:spcAft>
              <a:buFont typeface="Arial" panose="020B0604020202020204" pitchFamily="34" charset="0"/>
              <a:buNone/>
              <a:defRPr lang="en-US" sz="9000" b="1" i="0" kern="1200" dirty="0">
                <a:solidFill>
                  <a:schemeClr val="tx1"/>
                </a:solidFill>
                <a:latin typeface="Source Sans Pro Black" panose="020B0403030403020204" pitchFamily="34" charset="0"/>
                <a:ea typeface="Source Sans Pro Black" panose="020B0403030403020204" pitchFamily="34" charset="0"/>
                <a:cs typeface="Source Sans Pro Black" panose="020B0403030403020204" pitchFamily="34" charset="0"/>
              </a:defRPr>
            </a:lvl1pPr>
            <a:lvl2pPr marL="685800" indent="0" algn="l" rtl="0" eaLnBrk="0" fontAlgn="base" hangingPunct="0">
              <a:lnSpc>
                <a:spcPct val="100000"/>
              </a:lnSpc>
              <a:spcBef>
                <a:spcPts val="750"/>
              </a:spcBef>
              <a:spcAft>
                <a:spcPct val="0"/>
              </a:spcAft>
              <a:buFont typeface="Arial" panose="020B0604020202020204" pitchFamily="34" charset="0"/>
              <a:buNone/>
              <a:defRPr sz="2400" b="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vl3pPr marL="13716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3pPr>
            <a:lvl4pPr marL="20574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4pPr>
            <a:lvl5pPr marL="27432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500"/>
              </a:spcBef>
              <a:spcAft>
                <a:spcPct val="0"/>
              </a:spcAft>
              <a:buClrTx/>
              <a:buSzTx/>
              <a:buFont typeface="Arial" panose="020B0604020202020204" pitchFamily="34" charset="0"/>
              <a:buNone/>
              <a:tabLst/>
              <a:defRPr/>
            </a:pPr>
            <a:r>
              <a:rPr kumimoji="0" lang="en-US" sz="16600" i="0" u="none" strike="noStrike" kern="1200" cap="none" spc="0" normalizeH="0" baseline="0" noProof="0">
                <a:ln>
                  <a:noFill/>
                </a:ln>
                <a:solidFill>
                  <a:srgbClr val="E30613"/>
                </a:solidFill>
                <a:effectLst/>
                <a:uLnTx/>
                <a:uFillTx/>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0EFFD7FA-8DE1-9DBD-F9C8-9CD84D17F9E1}"/>
              </a:ext>
            </a:extLst>
          </p:cNvPr>
          <p:cNvCxnSpPr/>
          <p:nvPr userDrawn="1">
            <p:custDataLst>
              <p:tags r:id="rId4"/>
            </p:custDataLst>
          </p:nvPr>
        </p:nvCxnSpPr>
        <p:spPr>
          <a:xfrm>
            <a:off x="1252085" y="551543"/>
            <a:ext cx="0" cy="5373007"/>
          </a:xfrm>
          <a:prstGeom prst="line">
            <a:avLst/>
          </a:prstGeom>
          <a:ln w="50800">
            <a:solidFill>
              <a:srgbClr val="E30613"/>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AAB50A4-0AA1-D9D3-08E0-60C9C26DD60C}"/>
              </a:ext>
            </a:extLst>
          </p:cNvPr>
          <p:cNvSpPr>
            <a:spLocks noGrp="1"/>
          </p:cNvSpPr>
          <p:nvPr>
            <p:ph type="body" sz="quarter" idx="12"/>
            <p:custDataLst>
              <p:tags r:id="rId5"/>
            </p:custDataLst>
          </p:nvPr>
        </p:nvSpPr>
        <p:spPr>
          <a:xfrm>
            <a:off x="1722438" y="5110163"/>
            <a:ext cx="10202862" cy="681037"/>
          </a:xfrm>
        </p:spPr>
        <p:txBody>
          <a:bodyPr/>
          <a:lstStyle>
            <a:lvl1pPr>
              <a:spcBef>
                <a:spcPts val="800"/>
              </a:spcBef>
              <a:spcAft>
                <a:spcPts val="0"/>
              </a:spcAft>
              <a:defRPr sz="1800" b="1">
                <a:solidFill>
                  <a:srgbClr val="E30613"/>
                </a:solidFill>
              </a:defRPr>
            </a:lvl1pPr>
            <a:lvl2pPr marL="0" indent="0">
              <a:spcBef>
                <a:spcPts val="800"/>
              </a:spcBef>
              <a:spcAft>
                <a:spcPts val="0"/>
              </a:spcAft>
              <a:buNone/>
              <a:defRPr sz="1800" i="1">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10" name="Slide Number Placeholder 9">
            <a:extLst>
              <a:ext uri="{FF2B5EF4-FFF2-40B4-BE49-F238E27FC236}">
                <a16:creationId xmlns:a16="http://schemas.microsoft.com/office/drawing/2014/main" id="{B558CD26-0701-FF24-3C13-090DB559B5CA}"/>
              </a:ext>
            </a:extLst>
          </p:cNvPr>
          <p:cNvSpPr>
            <a:spLocks noGrp="1"/>
          </p:cNvSpPr>
          <p:nvPr>
            <p:ph type="sldNum" sz="quarter" idx="13"/>
            <p:custDataLst>
              <p:tags r:id="rId6"/>
            </p:custDataLst>
          </p:nvPr>
        </p:nvSpPr>
        <p:spPr/>
        <p:txBody>
          <a:bodyPr/>
          <a:lstStyle/>
          <a:p>
            <a:fld id="{0001D976-1952-4225-8B5D-FB6C01AF759E}" type="slidenum">
              <a:rPr lang="en-US" noProof="0" smtClean="0"/>
              <a:pPr/>
              <a:t>‹#›</a:t>
            </a:fld>
            <a:r>
              <a:rPr lang="en-US" noProof="0"/>
              <a:t>  |  © 2023 Jones Lang LaSalle IP, Inc. All rights reserved.</a:t>
            </a:r>
          </a:p>
        </p:txBody>
      </p:sp>
    </p:spTree>
    <p:extLst>
      <p:ext uri="{BB962C8B-B14F-4D97-AF65-F5344CB8AC3E}">
        <p14:creationId xmlns:p14="http://schemas.microsoft.com/office/powerpoint/2010/main" val="817978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 and Tex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21B6589A-E1AC-A935-63C7-9F66B101CFF5}"/>
              </a:ext>
            </a:extLst>
          </p:cNvPr>
          <p:cNvSpPr>
            <a:spLocks noGrp="1"/>
          </p:cNvSpPr>
          <p:nvPr>
            <p:ph type="pic" sz="quarter" idx="15"/>
          </p:nvPr>
        </p:nvSpPr>
        <p:spPr>
          <a:xfrm>
            <a:off x="1086242" y="1752600"/>
            <a:ext cx="1145392" cy="936625"/>
          </a:xfrm>
        </p:spPr>
        <p:txBody>
          <a:bodyPr/>
          <a:lstStyle/>
          <a:p>
            <a:r>
              <a:rPr lang="en-GB"/>
              <a:t>Click icon to add picture</a:t>
            </a:r>
          </a:p>
        </p:txBody>
      </p:sp>
      <p:sp>
        <p:nvSpPr>
          <p:cNvPr id="21" name="Text Placeholder 20">
            <a:extLst>
              <a:ext uri="{FF2B5EF4-FFF2-40B4-BE49-F238E27FC236}">
                <a16:creationId xmlns:a16="http://schemas.microsoft.com/office/drawing/2014/main" id="{64B9C855-0338-C519-5FD5-3CB030119915}"/>
              </a:ext>
            </a:extLst>
          </p:cNvPr>
          <p:cNvSpPr>
            <a:spLocks noGrp="1"/>
          </p:cNvSpPr>
          <p:nvPr>
            <p:ph type="body" sz="quarter" idx="11" hasCustomPrompt="1"/>
          </p:nvPr>
        </p:nvSpPr>
        <p:spPr>
          <a:xfrm>
            <a:off x="252413" y="2943225"/>
            <a:ext cx="2816225" cy="417513"/>
          </a:xfrm>
        </p:spPr>
        <p:txBody>
          <a:bodyPr/>
          <a:lstStyle>
            <a:lvl1pPr algn="ctr">
              <a:defRPr sz="2800" b="1"/>
            </a:lvl1pPr>
          </a:lstStyle>
          <a:p>
            <a:pPr lvl="0"/>
            <a:r>
              <a:rPr lang="en-US" dirty="0"/>
              <a:t>Title 1</a:t>
            </a:r>
          </a:p>
        </p:txBody>
      </p:sp>
      <p:sp>
        <p:nvSpPr>
          <p:cNvPr id="2" name="Title 1">
            <a:extLst>
              <a:ext uri="{FF2B5EF4-FFF2-40B4-BE49-F238E27FC236}">
                <a16:creationId xmlns:a16="http://schemas.microsoft.com/office/drawing/2014/main" id="{8727BCC4-405B-755F-B5CC-7B9E91250AC0}"/>
              </a:ext>
            </a:extLst>
          </p:cNvPr>
          <p:cNvSpPr>
            <a:spLocks noGrp="1"/>
          </p:cNvSpPr>
          <p:nvPr>
            <p:ph type="title"/>
            <p:custDataLst>
              <p:tags r:id="rId1"/>
            </p:custDataLst>
          </p:nvPr>
        </p:nvSpPr>
        <p:spPr/>
        <p:txBody>
          <a:bodyPr/>
          <a:lstStyle/>
          <a:p>
            <a:r>
              <a:rPr lang="en-GB"/>
              <a:t>Click to edit Master title style</a:t>
            </a:r>
          </a:p>
        </p:txBody>
      </p:sp>
      <p:sp>
        <p:nvSpPr>
          <p:cNvPr id="6" name="Slide Number Placeholder 5">
            <a:extLst>
              <a:ext uri="{FF2B5EF4-FFF2-40B4-BE49-F238E27FC236}">
                <a16:creationId xmlns:a16="http://schemas.microsoft.com/office/drawing/2014/main" id="{CCA658E8-A50C-DCF1-8912-C936ADE9D195}"/>
              </a:ext>
            </a:extLst>
          </p:cNvPr>
          <p:cNvSpPr>
            <a:spLocks noGrp="1"/>
          </p:cNvSpPr>
          <p:nvPr>
            <p:ph type="sldNum" sz="quarter" idx="10"/>
            <p:custDataLst>
              <p:tags r:id="rId2"/>
            </p:custDataLst>
          </p:nvPr>
        </p:nvSpPr>
        <p:spPr/>
        <p:txBody>
          <a:bodyPr/>
          <a:lstStyle/>
          <a:p>
            <a:fld id="{0001D976-1952-4225-8B5D-FB6C01AF759E}" type="slidenum">
              <a:rPr lang="en-US" noProof="0" smtClean="0"/>
              <a:pPr/>
              <a:t>‹#›</a:t>
            </a:fld>
            <a:r>
              <a:rPr lang="en-US" noProof="0" dirty="0"/>
              <a:t>  |  © 2023 Jones Lang LaSalle IP, Inc. All rights reserved.</a:t>
            </a:r>
          </a:p>
        </p:txBody>
      </p:sp>
      <p:sp>
        <p:nvSpPr>
          <p:cNvPr id="28" name="Text Placeholder 27">
            <a:extLst>
              <a:ext uri="{FF2B5EF4-FFF2-40B4-BE49-F238E27FC236}">
                <a16:creationId xmlns:a16="http://schemas.microsoft.com/office/drawing/2014/main" id="{A628DACA-46F3-1D52-40F2-1413047F6EAD}"/>
              </a:ext>
            </a:extLst>
          </p:cNvPr>
          <p:cNvSpPr>
            <a:spLocks noGrp="1"/>
          </p:cNvSpPr>
          <p:nvPr>
            <p:ph type="body" sz="quarter" idx="16"/>
          </p:nvPr>
        </p:nvSpPr>
        <p:spPr>
          <a:xfrm>
            <a:off x="249238" y="3494088"/>
            <a:ext cx="2819400" cy="2297112"/>
          </a:xfrm>
        </p:spPr>
        <p:txBody>
          <a:bodyPr/>
          <a:lstStyle>
            <a:lvl1pPr algn="ctr">
              <a:defRPr sz="1800"/>
            </a:lvl1pPr>
            <a:lvl2pPr algn="ctr">
              <a:defRPr sz="1800"/>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9" name="Picture Placeholder 25">
            <a:extLst>
              <a:ext uri="{FF2B5EF4-FFF2-40B4-BE49-F238E27FC236}">
                <a16:creationId xmlns:a16="http://schemas.microsoft.com/office/drawing/2014/main" id="{5FED39B5-2E8E-DE99-64A8-D7ADF370C86B}"/>
              </a:ext>
            </a:extLst>
          </p:cNvPr>
          <p:cNvSpPr>
            <a:spLocks noGrp="1"/>
          </p:cNvSpPr>
          <p:nvPr>
            <p:ph type="pic" sz="quarter" idx="17"/>
          </p:nvPr>
        </p:nvSpPr>
        <p:spPr>
          <a:xfrm>
            <a:off x="4038992" y="1752600"/>
            <a:ext cx="1145392" cy="936625"/>
          </a:xfrm>
        </p:spPr>
        <p:txBody>
          <a:bodyPr/>
          <a:lstStyle/>
          <a:p>
            <a:r>
              <a:rPr lang="en-GB"/>
              <a:t>Click icon to add picture</a:t>
            </a:r>
          </a:p>
        </p:txBody>
      </p:sp>
      <p:sp>
        <p:nvSpPr>
          <p:cNvPr id="30" name="Text Placeholder 20">
            <a:extLst>
              <a:ext uri="{FF2B5EF4-FFF2-40B4-BE49-F238E27FC236}">
                <a16:creationId xmlns:a16="http://schemas.microsoft.com/office/drawing/2014/main" id="{659089B5-5761-B01A-EE4B-CD937D283C26}"/>
              </a:ext>
            </a:extLst>
          </p:cNvPr>
          <p:cNvSpPr>
            <a:spLocks noGrp="1"/>
          </p:cNvSpPr>
          <p:nvPr>
            <p:ph type="body" sz="quarter" idx="18" hasCustomPrompt="1"/>
          </p:nvPr>
        </p:nvSpPr>
        <p:spPr>
          <a:xfrm>
            <a:off x="3205163" y="2943225"/>
            <a:ext cx="2816225" cy="417513"/>
          </a:xfrm>
        </p:spPr>
        <p:txBody>
          <a:bodyPr/>
          <a:lstStyle>
            <a:lvl1pPr algn="ctr">
              <a:defRPr sz="2800" b="1"/>
            </a:lvl1pPr>
          </a:lstStyle>
          <a:p>
            <a:pPr lvl="0"/>
            <a:r>
              <a:rPr lang="en-US" dirty="0"/>
              <a:t>Title 2</a:t>
            </a:r>
          </a:p>
        </p:txBody>
      </p:sp>
      <p:sp>
        <p:nvSpPr>
          <p:cNvPr id="31" name="Text Placeholder 27">
            <a:extLst>
              <a:ext uri="{FF2B5EF4-FFF2-40B4-BE49-F238E27FC236}">
                <a16:creationId xmlns:a16="http://schemas.microsoft.com/office/drawing/2014/main" id="{87D79CA7-05A4-F5BC-9F92-BCEAE405654E}"/>
              </a:ext>
            </a:extLst>
          </p:cNvPr>
          <p:cNvSpPr>
            <a:spLocks noGrp="1"/>
          </p:cNvSpPr>
          <p:nvPr>
            <p:ph type="body" sz="quarter" idx="19"/>
          </p:nvPr>
        </p:nvSpPr>
        <p:spPr>
          <a:xfrm>
            <a:off x="3201988" y="3494088"/>
            <a:ext cx="2819400" cy="2297112"/>
          </a:xfrm>
        </p:spPr>
        <p:txBody>
          <a:bodyPr/>
          <a:lstStyle>
            <a:lvl1pPr algn="ctr">
              <a:defRPr sz="1800"/>
            </a:lvl1pPr>
            <a:lvl2pPr algn="ctr">
              <a:defRPr sz="1800"/>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2" name="Picture Placeholder 25">
            <a:extLst>
              <a:ext uri="{FF2B5EF4-FFF2-40B4-BE49-F238E27FC236}">
                <a16:creationId xmlns:a16="http://schemas.microsoft.com/office/drawing/2014/main" id="{A15FA58E-3D55-41F0-2B9E-F810DF4521AB}"/>
              </a:ext>
            </a:extLst>
          </p:cNvPr>
          <p:cNvSpPr>
            <a:spLocks noGrp="1"/>
          </p:cNvSpPr>
          <p:nvPr>
            <p:ph type="pic" sz="quarter" idx="20"/>
          </p:nvPr>
        </p:nvSpPr>
        <p:spPr>
          <a:xfrm>
            <a:off x="6986979" y="1752600"/>
            <a:ext cx="1145392" cy="936625"/>
          </a:xfrm>
        </p:spPr>
        <p:txBody>
          <a:bodyPr/>
          <a:lstStyle/>
          <a:p>
            <a:r>
              <a:rPr lang="en-GB"/>
              <a:t>Click icon to add picture</a:t>
            </a:r>
          </a:p>
        </p:txBody>
      </p:sp>
      <p:sp>
        <p:nvSpPr>
          <p:cNvPr id="33" name="Text Placeholder 20">
            <a:extLst>
              <a:ext uri="{FF2B5EF4-FFF2-40B4-BE49-F238E27FC236}">
                <a16:creationId xmlns:a16="http://schemas.microsoft.com/office/drawing/2014/main" id="{242E3F13-D477-D873-0534-D5C96B0139F8}"/>
              </a:ext>
            </a:extLst>
          </p:cNvPr>
          <p:cNvSpPr>
            <a:spLocks noGrp="1"/>
          </p:cNvSpPr>
          <p:nvPr>
            <p:ph type="body" sz="quarter" idx="21" hasCustomPrompt="1"/>
          </p:nvPr>
        </p:nvSpPr>
        <p:spPr>
          <a:xfrm>
            <a:off x="6153150" y="2943225"/>
            <a:ext cx="2816225" cy="417513"/>
          </a:xfrm>
        </p:spPr>
        <p:txBody>
          <a:bodyPr/>
          <a:lstStyle>
            <a:lvl1pPr algn="ctr">
              <a:defRPr sz="2800" b="1"/>
            </a:lvl1pPr>
          </a:lstStyle>
          <a:p>
            <a:pPr lvl="0"/>
            <a:r>
              <a:rPr lang="en-US" dirty="0"/>
              <a:t>Title 3</a:t>
            </a:r>
          </a:p>
        </p:txBody>
      </p:sp>
      <p:sp>
        <p:nvSpPr>
          <p:cNvPr id="34" name="Text Placeholder 27">
            <a:extLst>
              <a:ext uri="{FF2B5EF4-FFF2-40B4-BE49-F238E27FC236}">
                <a16:creationId xmlns:a16="http://schemas.microsoft.com/office/drawing/2014/main" id="{86DF7071-1525-BDCE-2AD9-4AF5E64FEAF8}"/>
              </a:ext>
            </a:extLst>
          </p:cNvPr>
          <p:cNvSpPr>
            <a:spLocks noGrp="1"/>
          </p:cNvSpPr>
          <p:nvPr>
            <p:ph type="body" sz="quarter" idx="22"/>
          </p:nvPr>
        </p:nvSpPr>
        <p:spPr>
          <a:xfrm>
            <a:off x="6149975" y="3494088"/>
            <a:ext cx="2819400" cy="2297112"/>
          </a:xfrm>
        </p:spPr>
        <p:txBody>
          <a:bodyPr/>
          <a:lstStyle>
            <a:lvl1pPr algn="ctr">
              <a:defRPr sz="1800"/>
            </a:lvl1pPr>
            <a:lvl2pPr algn="ctr">
              <a:defRPr sz="1800"/>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5" name="Picture Placeholder 25">
            <a:extLst>
              <a:ext uri="{FF2B5EF4-FFF2-40B4-BE49-F238E27FC236}">
                <a16:creationId xmlns:a16="http://schemas.microsoft.com/office/drawing/2014/main" id="{465705F2-CF7E-9778-08C0-640253C7B0C3}"/>
              </a:ext>
            </a:extLst>
          </p:cNvPr>
          <p:cNvSpPr>
            <a:spLocks noGrp="1"/>
          </p:cNvSpPr>
          <p:nvPr>
            <p:ph type="pic" sz="quarter" idx="23"/>
          </p:nvPr>
        </p:nvSpPr>
        <p:spPr>
          <a:xfrm>
            <a:off x="9939729" y="1752600"/>
            <a:ext cx="1145392" cy="936625"/>
          </a:xfrm>
        </p:spPr>
        <p:txBody>
          <a:bodyPr/>
          <a:lstStyle/>
          <a:p>
            <a:r>
              <a:rPr lang="en-GB"/>
              <a:t>Click icon to add picture</a:t>
            </a:r>
          </a:p>
        </p:txBody>
      </p:sp>
      <p:sp>
        <p:nvSpPr>
          <p:cNvPr id="36" name="Text Placeholder 20">
            <a:extLst>
              <a:ext uri="{FF2B5EF4-FFF2-40B4-BE49-F238E27FC236}">
                <a16:creationId xmlns:a16="http://schemas.microsoft.com/office/drawing/2014/main" id="{D0711743-C1AE-173E-4315-B4EF004B5AEB}"/>
              </a:ext>
            </a:extLst>
          </p:cNvPr>
          <p:cNvSpPr>
            <a:spLocks noGrp="1"/>
          </p:cNvSpPr>
          <p:nvPr>
            <p:ph type="body" sz="quarter" idx="24" hasCustomPrompt="1"/>
          </p:nvPr>
        </p:nvSpPr>
        <p:spPr>
          <a:xfrm>
            <a:off x="9105900" y="2943225"/>
            <a:ext cx="2816225" cy="417513"/>
          </a:xfrm>
        </p:spPr>
        <p:txBody>
          <a:bodyPr/>
          <a:lstStyle>
            <a:lvl1pPr algn="ctr">
              <a:defRPr sz="2800" b="1"/>
            </a:lvl1pPr>
          </a:lstStyle>
          <a:p>
            <a:pPr lvl="0"/>
            <a:r>
              <a:rPr lang="en-US" dirty="0"/>
              <a:t>Title 4</a:t>
            </a:r>
          </a:p>
        </p:txBody>
      </p:sp>
      <p:sp>
        <p:nvSpPr>
          <p:cNvPr id="37" name="Text Placeholder 27">
            <a:extLst>
              <a:ext uri="{FF2B5EF4-FFF2-40B4-BE49-F238E27FC236}">
                <a16:creationId xmlns:a16="http://schemas.microsoft.com/office/drawing/2014/main" id="{EE62117B-821D-F416-E6F3-EC7F290E93BB}"/>
              </a:ext>
            </a:extLst>
          </p:cNvPr>
          <p:cNvSpPr>
            <a:spLocks noGrp="1"/>
          </p:cNvSpPr>
          <p:nvPr>
            <p:ph type="body" sz="quarter" idx="25"/>
          </p:nvPr>
        </p:nvSpPr>
        <p:spPr>
          <a:xfrm>
            <a:off x="9102725" y="3494088"/>
            <a:ext cx="2819400" cy="2297112"/>
          </a:xfrm>
        </p:spPr>
        <p:txBody>
          <a:bodyPr/>
          <a:lstStyle>
            <a:lvl1pPr algn="ctr">
              <a:defRPr sz="1800"/>
            </a:lvl1pPr>
            <a:lvl2pPr algn="ctr">
              <a:defRPr sz="1800"/>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77368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fil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B1A-EFD1-21C5-3EDF-B47F496C3A9F}"/>
              </a:ext>
            </a:extLst>
          </p:cNvPr>
          <p:cNvSpPr>
            <a:spLocks noGrp="1"/>
          </p:cNvSpPr>
          <p:nvPr>
            <p:ph type="title"/>
            <p:custDataLst>
              <p:tags r:id="rId1"/>
            </p:custDataLst>
          </p:nvPr>
        </p:nvSpPr>
        <p:spPr/>
        <p:txBody>
          <a:bodyPr/>
          <a:lstStyle/>
          <a:p>
            <a:r>
              <a:rPr lang="en-GB"/>
              <a:t>Click to edit Master title style</a:t>
            </a:r>
          </a:p>
        </p:txBody>
      </p:sp>
      <p:sp>
        <p:nvSpPr>
          <p:cNvPr id="6" name="Picture Placeholder 5">
            <a:extLst>
              <a:ext uri="{FF2B5EF4-FFF2-40B4-BE49-F238E27FC236}">
                <a16:creationId xmlns:a16="http://schemas.microsoft.com/office/drawing/2014/main" id="{5E7C0CD3-E285-74F4-40E8-44B89D2A5B82}"/>
              </a:ext>
            </a:extLst>
          </p:cNvPr>
          <p:cNvSpPr>
            <a:spLocks noGrp="1"/>
          </p:cNvSpPr>
          <p:nvPr>
            <p:ph type="pic" sz="quarter" idx="12"/>
            <p:custDataLst>
              <p:tags r:id="rId2"/>
            </p:custDataLst>
          </p:nvPr>
        </p:nvSpPr>
        <p:spPr>
          <a:xfrm>
            <a:off x="897113" y="1752600"/>
            <a:ext cx="1530000" cy="2005200"/>
          </a:xfrm>
        </p:spPr>
        <p:txBody>
          <a:bodyPr/>
          <a:lstStyle/>
          <a:p>
            <a:r>
              <a:rPr lang="en-GB"/>
              <a:t>Click icon to add picture</a:t>
            </a:r>
          </a:p>
        </p:txBody>
      </p:sp>
      <p:sp>
        <p:nvSpPr>
          <p:cNvPr id="7" name="Picture Placeholder 5">
            <a:extLst>
              <a:ext uri="{FF2B5EF4-FFF2-40B4-BE49-F238E27FC236}">
                <a16:creationId xmlns:a16="http://schemas.microsoft.com/office/drawing/2014/main" id="{553A4AE5-C253-2AEF-0DB5-681768E41E6F}"/>
              </a:ext>
            </a:extLst>
          </p:cNvPr>
          <p:cNvSpPr>
            <a:spLocks noGrp="1"/>
          </p:cNvSpPr>
          <p:nvPr>
            <p:ph type="pic" sz="quarter" idx="13"/>
            <p:custDataLst>
              <p:tags r:id="rId3"/>
            </p:custDataLst>
          </p:nvPr>
        </p:nvSpPr>
        <p:spPr>
          <a:xfrm>
            <a:off x="3851889" y="1752600"/>
            <a:ext cx="1530000" cy="2005200"/>
          </a:xfrm>
        </p:spPr>
        <p:txBody>
          <a:bodyPr/>
          <a:lstStyle/>
          <a:p>
            <a:r>
              <a:rPr lang="en-GB"/>
              <a:t>Click icon to add picture</a:t>
            </a:r>
          </a:p>
        </p:txBody>
      </p:sp>
      <p:sp>
        <p:nvSpPr>
          <p:cNvPr id="8" name="Picture Placeholder 5">
            <a:extLst>
              <a:ext uri="{FF2B5EF4-FFF2-40B4-BE49-F238E27FC236}">
                <a16:creationId xmlns:a16="http://schemas.microsoft.com/office/drawing/2014/main" id="{AA2EB6F8-3A8B-2730-DF58-DC22CFA18A2D}"/>
              </a:ext>
            </a:extLst>
          </p:cNvPr>
          <p:cNvSpPr>
            <a:spLocks noGrp="1"/>
          </p:cNvSpPr>
          <p:nvPr>
            <p:ph type="pic" sz="quarter" idx="14"/>
            <p:custDataLst>
              <p:tags r:id="rId4"/>
            </p:custDataLst>
          </p:nvPr>
        </p:nvSpPr>
        <p:spPr>
          <a:xfrm>
            <a:off x="6810111" y="1752600"/>
            <a:ext cx="1530000" cy="2005200"/>
          </a:xfrm>
        </p:spPr>
        <p:txBody>
          <a:bodyPr/>
          <a:lstStyle/>
          <a:p>
            <a:r>
              <a:rPr lang="en-GB"/>
              <a:t>Click icon to add picture</a:t>
            </a:r>
          </a:p>
        </p:txBody>
      </p:sp>
      <p:sp>
        <p:nvSpPr>
          <p:cNvPr id="9" name="Picture Placeholder 5">
            <a:extLst>
              <a:ext uri="{FF2B5EF4-FFF2-40B4-BE49-F238E27FC236}">
                <a16:creationId xmlns:a16="http://schemas.microsoft.com/office/drawing/2014/main" id="{E3AB70D8-E8AE-EC2F-E791-6ABC12179764}"/>
              </a:ext>
            </a:extLst>
          </p:cNvPr>
          <p:cNvSpPr>
            <a:spLocks noGrp="1"/>
          </p:cNvSpPr>
          <p:nvPr>
            <p:ph type="pic" sz="quarter" idx="15"/>
            <p:custDataLst>
              <p:tags r:id="rId5"/>
            </p:custDataLst>
          </p:nvPr>
        </p:nvSpPr>
        <p:spPr>
          <a:xfrm>
            <a:off x="9764887" y="1752600"/>
            <a:ext cx="1530000" cy="2005200"/>
          </a:xfrm>
        </p:spPr>
        <p:txBody>
          <a:bodyPr/>
          <a:lstStyle/>
          <a:p>
            <a:r>
              <a:rPr lang="en-GB"/>
              <a:t>Click icon to add picture</a:t>
            </a:r>
          </a:p>
        </p:txBody>
      </p:sp>
      <p:sp>
        <p:nvSpPr>
          <p:cNvPr id="11" name="Text Placeholder 10">
            <a:extLst>
              <a:ext uri="{FF2B5EF4-FFF2-40B4-BE49-F238E27FC236}">
                <a16:creationId xmlns:a16="http://schemas.microsoft.com/office/drawing/2014/main" id="{3A8A69BA-5565-F88B-6C22-3ACC9B5DF654}"/>
              </a:ext>
            </a:extLst>
          </p:cNvPr>
          <p:cNvSpPr>
            <a:spLocks noGrp="1"/>
          </p:cNvSpPr>
          <p:nvPr>
            <p:ph type="body" sz="quarter" idx="16" hasCustomPrompt="1"/>
            <p:custDataLst>
              <p:tags r:id="rId6"/>
            </p:custDataLst>
          </p:nvPr>
        </p:nvSpPr>
        <p:spPr>
          <a:xfrm>
            <a:off x="252413"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dirty="0" err="1"/>
              <a:t>Firstname</a:t>
            </a:r>
            <a:r>
              <a:rPr lang="en-US" dirty="0"/>
              <a:t> </a:t>
            </a:r>
            <a:r>
              <a:rPr lang="en-US" dirty="0" err="1"/>
              <a:t>Lastname</a:t>
            </a:r>
            <a:endParaRPr lang="en-US" dirty="0"/>
          </a:p>
          <a:p>
            <a:pPr lvl="1"/>
            <a:r>
              <a:rPr lang="en-US" dirty="0"/>
              <a:t>Second level</a:t>
            </a:r>
          </a:p>
          <a:p>
            <a:pPr lvl="2"/>
            <a:r>
              <a:rPr lang="en-US" dirty="0"/>
              <a:t>Third level</a:t>
            </a:r>
          </a:p>
        </p:txBody>
      </p:sp>
      <p:sp>
        <p:nvSpPr>
          <p:cNvPr id="13" name="Text Placeholder 10">
            <a:extLst>
              <a:ext uri="{FF2B5EF4-FFF2-40B4-BE49-F238E27FC236}">
                <a16:creationId xmlns:a16="http://schemas.microsoft.com/office/drawing/2014/main" id="{F9455875-640D-DE27-EC64-1B98FD1C7D8D}"/>
              </a:ext>
            </a:extLst>
          </p:cNvPr>
          <p:cNvSpPr>
            <a:spLocks noGrp="1"/>
          </p:cNvSpPr>
          <p:nvPr>
            <p:ph type="body" sz="quarter" idx="17" hasCustomPrompt="1"/>
            <p:custDataLst>
              <p:tags r:id="rId7"/>
            </p:custDataLst>
          </p:nvPr>
        </p:nvSpPr>
        <p:spPr>
          <a:xfrm>
            <a:off x="3208776"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dirty="0" err="1"/>
              <a:t>Firstname</a:t>
            </a:r>
            <a:r>
              <a:rPr lang="en-US" dirty="0"/>
              <a:t> </a:t>
            </a:r>
            <a:r>
              <a:rPr lang="en-US" dirty="0" err="1"/>
              <a:t>Lastname</a:t>
            </a:r>
            <a:endParaRPr lang="en-US" dirty="0"/>
          </a:p>
          <a:p>
            <a:pPr lvl="1"/>
            <a:r>
              <a:rPr lang="en-US" dirty="0"/>
              <a:t>Second level</a:t>
            </a:r>
          </a:p>
          <a:p>
            <a:pPr lvl="2"/>
            <a:r>
              <a:rPr lang="en-US" dirty="0"/>
              <a:t>Third level</a:t>
            </a:r>
          </a:p>
        </p:txBody>
      </p:sp>
      <p:sp>
        <p:nvSpPr>
          <p:cNvPr id="14" name="Text Placeholder 10">
            <a:extLst>
              <a:ext uri="{FF2B5EF4-FFF2-40B4-BE49-F238E27FC236}">
                <a16:creationId xmlns:a16="http://schemas.microsoft.com/office/drawing/2014/main" id="{5580FB84-9985-2DAC-0F98-C9866AAAA27C}"/>
              </a:ext>
            </a:extLst>
          </p:cNvPr>
          <p:cNvSpPr>
            <a:spLocks noGrp="1"/>
          </p:cNvSpPr>
          <p:nvPr>
            <p:ph type="body" sz="quarter" idx="18" hasCustomPrompt="1"/>
            <p:custDataLst>
              <p:tags r:id="rId8"/>
            </p:custDataLst>
          </p:nvPr>
        </p:nvSpPr>
        <p:spPr>
          <a:xfrm>
            <a:off x="6166998"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dirty="0" err="1"/>
              <a:t>Firstname</a:t>
            </a:r>
            <a:r>
              <a:rPr lang="en-US" dirty="0"/>
              <a:t> </a:t>
            </a:r>
            <a:r>
              <a:rPr lang="en-US" dirty="0" err="1"/>
              <a:t>Lastname</a:t>
            </a:r>
            <a:endParaRPr lang="en-US" dirty="0"/>
          </a:p>
          <a:p>
            <a:pPr lvl="1"/>
            <a:r>
              <a:rPr lang="en-US" dirty="0"/>
              <a:t>Second level</a:t>
            </a:r>
          </a:p>
          <a:p>
            <a:pPr lvl="2"/>
            <a:r>
              <a:rPr lang="en-US" dirty="0"/>
              <a:t>Third level</a:t>
            </a:r>
          </a:p>
        </p:txBody>
      </p:sp>
      <p:sp>
        <p:nvSpPr>
          <p:cNvPr id="15" name="Text Placeholder 10">
            <a:extLst>
              <a:ext uri="{FF2B5EF4-FFF2-40B4-BE49-F238E27FC236}">
                <a16:creationId xmlns:a16="http://schemas.microsoft.com/office/drawing/2014/main" id="{1C3676FC-8B79-48BD-F559-83232DA3A557}"/>
              </a:ext>
            </a:extLst>
          </p:cNvPr>
          <p:cNvSpPr>
            <a:spLocks noGrp="1"/>
          </p:cNvSpPr>
          <p:nvPr>
            <p:ph type="body" sz="quarter" idx="19" hasCustomPrompt="1"/>
            <p:custDataLst>
              <p:tags r:id="rId9"/>
            </p:custDataLst>
          </p:nvPr>
        </p:nvSpPr>
        <p:spPr>
          <a:xfrm>
            <a:off x="9123362"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dirty="0" err="1"/>
              <a:t>Firstname</a:t>
            </a:r>
            <a:r>
              <a:rPr lang="en-US" dirty="0"/>
              <a:t> </a:t>
            </a:r>
            <a:r>
              <a:rPr lang="en-US" dirty="0" err="1"/>
              <a:t>Lastname</a:t>
            </a:r>
            <a:endParaRPr lang="en-US" dirty="0"/>
          </a:p>
          <a:p>
            <a:pPr lvl="1"/>
            <a:r>
              <a:rPr lang="en-US" dirty="0"/>
              <a:t>Second level</a:t>
            </a:r>
          </a:p>
          <a:p>
            <a:pPr lvl="2"/>
            <a:r>
              <a:rPr lang="en-US" dirty="0"/>
              <a:t>Third level</a:t>
            </a:r>
          </a:p>
        </p:txBody>
      </p:sp>
      <p:sp>
        <p:nvSpPr>
          <p:cNvPr id="12" name="Slide Number Placeholder 11">
            <a:extLst>
              <a:ext uri="{FF2B5EF4-FFF2-40B4-BE49-F238E27FC236}">
                <a16:creationId xmlns:a16="http://schemas.microsoft.com/office/drawing/2014/main" id="{B280D491-025D-ED3E-91C2-FBEE00019D28}"/>
              </a:ext>
            </a:extLst>
          </p:cNvPr>
          <p:cNvSpPr>
            <a:spLocks noGrp="1"/>
          </p:cNvSpPr>
          <p:nvPr>
            <p:ph type="sldNum" sz="quarter" idx="20"/>
            <p:custDataLst>
              <p:tags r:id="rId10"/>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3258991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files 2">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8E37F6BA-7AD8-FC3D-0964-AFA3D0B68007}"/>
              </a:ext>
            </a:extLst>
          </p:cNvPr>
          <p:cNvSpPr>
            <a:spLocks noGrp="1"/>
          </p:cNvSpPr>
          <p:nvPr>
            <p:ph type="pic" sz="quarter" idx="22"/>
            <p:custDataLst>
              <p:tags r:id="rId1"/>
            </p:custDataLst>
          </p:nvPr>
        </p:nvSpPr>
        <p:spPr>
          <a:xfrm>
            <a:off x="9123362" y="1752599"/>
            <a:ext cx="2826619" cy="2143251"/>
          </a:xfrm>
        </p:spPr>
        <p:txBody>
          <a:bodyPr anchor="b" anchorCtr="0"/>
          <a:lstStyle>
            <a:lvl1pPr algn="ctr">
              <a:defRPr/>
            </a:lvl1pPr>
          </a:lstStyle>
          <a:p>
            <a:r>
              <a:rPr lang="en-GB"/>
              <a:t>Click icon to add picture</a:t>
            </a:r>
          </a:p>
        </p:txBody>
      </p:sp>
      <p:sp>
        <p:nvSpPr>
          <p:cNvPr id="18" name="Picture Placeholder 5">
            <a:extLst>
              <a:ext uri="{FF2B5EF4-FFF2-40B4-BE49-F238E27FC236}">
                <a16:creationId xmlns:a16="http://schemas.microsoft.com/office/drawing/2014/main" id="{0A904BB8-6292-A940-A093-6A4A25557465}"/>
              </a:ext>
            </a:extLst>
          </p:cNvPr>
          <p:cNvSpPr>
            <a:spLocks noGrp="1"/>
          </p:cNvSpPr>
          <p:nvPr>
            <p:ph type="pic" sz="quarter" idx="21"/>
            <p:custDataLst>
              <p:tags r:id="rId2"/>
            </p:custDataLst>
          </p:nvPr>
        </p:nvSpPr>
        <p:spPr>
          <a:xfrm>
            <a:off x="6169025" y="1752599"/>
            <a:ext cx="2826619" cy="2143251"/>
          </a:xfrm>
        </p:spPr>
        <p:txBody>
          <a:bodyPr anchor="b" anchorCtr="0"/>
          <a:lstStyle>
            <a:lvl1pPr algn="ctr">
              <a:defRPr/>
            </a:lvl1pPr>
          </a:lstStyle>
          <a:p>
            <a:r>
              <a:rPr lang="en-GB"/>
              <a:t>Click icon to add picture</a:t>
            </a:r>
          </a:p>
        </p:txBody>
      </p:sp>
      <p:sp>
        <p:nvSpPr>
          <p:cNvPr id="17" name="Picture Placeholder 5">
            <a:extLst>
              <a:ext uri="{FF2B5EF4-FFF2-40B4-BE49-F238E27FC236}">
                <a16:creationId xmlns:a16="http://schemas.microsoft.com/office/drawing/2014/main" id="{7BD06D78-9EEC-D95C-6A1C-C7E929EF83B7}"/>
              </a:ext>
            </a:extLst>
          </p:cNvPr>
          <p:cNvSpPr>
            <a:spLocks noGrp="1"/>
          </p:cNvSpPr>
          <p:nvPr>
            <p:ph type="pic" sz="quarter" idx="20"/>
            <p:custDataLst>
              <p:tags r:id="rId3"/>
            </p:custDataLst>
          </p:nvPr>
        </p:nvSpPr>
        <p:spPr>
          <a:xfrm>
            <a:off x="3206749" y="1752599"/>
            <a:ext cx="2826619" cy="2143251"/>
          </a:xfrm>
        </p:spPr>
        <p:txBody>
          <a:bodyPr anchor="b" anchorCtr="0"/>
          <a:lstStyle>
            <a:lvl1pPr algn="ctr">
              <a:defRPr/>
            </a:lvl1pPr>
          </a:lstStyle>
          <a:p>
            <a:r>
              <a:rPr lang="en-GB"/>
              <a:t>Click icon to add picture</a:t>
            </a:r>
          </a:p>
        </p:txBody>
      </p:sp>
      <p:sp>
        <p:nvSpPr>
          <p:cNvPr id="2" name="Title 1">
            <a:extLst>
              <a:ext uri="{FF2B5EF4-FFF2-40B4-BE49-F238E27FC236}">
                <a16:creationId xmlns:a16="http://schemas.microsoft.com/office/drawing/2014/main" id="{9E4C5B1A-EFD1-21C5-3EDF-B47F496C3A9F}"/>
              </a:ext>
            </a:extLst>
          </p:cNvPr>
          <p:cNvSpPr>
            <a:spLocks noGrp="1"/>
          </p:cNvSpPr>
          <p:nvPr>
            <p:ph type="title"/>
            <p:custDataLst>
              <p:tags r:id="rId4"/>
            </p:custDataLst>
          </p:nvPr>
        </p:nvSpPr>
        <p:spPr/>
        <p:txBody>
          <a:bodyPr/>
          <a:lstStyle/>
          <a:p>
            <a:r>
              <a:rPr lang="en-GB"/>
              <a:t>Click to edit Master title style</a:t>
            </a:r>
          </a:p>
        </p:txBody>
      </p:sp>
      <p:sp>
        <p:nvSpPr>
          <p:cNvPr id="6" name="Picture Placeholder 5">
            <a:extLst>
              <a:ext uri="{FF2B5EF4-FFF2-40B4-BE49-F238E27FC236}">
                <a16:creationId xmlns:a16="http://schemas.microsoft.com/office/drawing/2014/main" id="{5E7C0CD3-E285-74F4-40E8-44B89D2A5B82}"/>
              </a:ext>
            </a:extLst>
          </p:cNvPr>
          <p:cNvSpPr>
            <a:spLocks noGrp="1"/>
          </p:cNvSpPr>
          <p:nvPr>
            <p:ph type="pic" sz="quarter" idx="12"/>
            <p:custDataLst>
              <p:tags r:id="rId5"/>
            </p:custDataLst>
          </p:nvPr>
        </p:nvSpPr>
        <p:spPr>
          <a:xfrm>
            <a:off x="252412" y="1752599"/>
            <a:ext cx="2826619" cy="2143251"/>
          </a:xfrm>
        </p:spPr>
        <p:txBody>
          <a:bodyPr anchor="b" anchorCtr="0"/>
          <a:lstStyle>
            <a:lvl1pPr algn="ctr">
              <a:defRPr/>
            </a:lvl1pPr>
          </a:lstStyle>
          <a:p>
            <a:r>
              <a:rPr lang="en-GB"/>
              <a:t>Click icon to add picture</a:t>
            </a:r>
          </a:p>
        </p:txBody>
      </p:sp>
      <p:sp>
        <p:nvSpPr>
          <p:cNvPr id="11" name="Text Placeholder 10">
            <a:extLst>
              <a:ext uri="{FF2B5EF4-FFF2-40B4-BE49-F238E27FC236}">
                <a16:creationId xmlns:a16="http://schemas.microsoft.com/office/drawing/2014/main" id="{3A8A69BA-5565-F88B-6C22-3ACC9B5DF654}"/>
              </a:ext>
            </a:extLst>
          </p:cNvPr>
          <p:cNvSpPr>
            <a:spLocks noGrp="1"/>
          </p:cNvSpPr>
          <p:nvPr>
            <p:ph type="body" sz="quarter" idx="16" hasCustomPrompt="1"/>
            <p:custDataLst>
              <p:tags r:id="rId6"/>
            </p:custDataLst>
          </p:nvPr>
        </p:nvSpPr>
        <p:spPr>
          <a:xfrm>
            <a:off x="252413"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dirty="0" err="1"/>
              <a:t>Firstname</a:t>
            </a:r>
            <a:r>
              <a:rPr lang="en-US" dirty="0"/>
              <a:t> </a:t>
            </a:r>
            <a:r>
              <a:rPr lang="en-US" dirty="0" err="1"/>
              <a:t>Lastname</a:t>
            </a:r>
            <a:endParaRPr lang="en-US" dirty="0"/>
          </a:p>
          <a:p>
            <a:pPr lvl="1"/>
            <a:r>
              <a:rPr lang="en-US" dirty="0"/>
              <a:t>Second level</a:t>
            </a:r>
          </a:p>
          <a:p>
            <a:pPr lvl="2"/>
            <a:r>
              <a:rPr lang="en-US" dirty="0"/>
              <a:t>Third level</a:t>
            </a:r>
          </a:p>
        </p:txBody>
      </p:sp>
      <p:sp>
        <p:nvSpPr>
          <p:cNvPr id="13" name="Text Placeholder 10">
            <a:extLst>
              <a:ext uri="{FF2B5EF4-FFF2-40B4-BE49-F238E27FC236}">
                <a16:creationId xmlns:a16="http://schemas.microsoft.com/office/drawing/2014/main" id="{F9455875-640D-DE27-EC64-1B98FD1C7D8D}"/>
              </a:ext>
            </a:extLst>
          </p:cNvPr>
          <p:cNvSpPr>
            <a:spLocks noGrp="1"/>
          </p:cNvSpPr>
          <p:nvPr>
            <p:ph type="body" sz="quarter" idx="17" hasCustomPrompt="1"/>
            <p:custDataLst>
              <p:tags r:id="rId7"/>
            </p:custDataLst>
          </p:nvPr>
        </p:nvSpPr>
        <p:spPr>
          <a:xfrm>
            <a:off x="3208776"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dirty="0" err="1"/>
              <a:t>Firstname</a:t>
            </a:r>
            <a:r>
              <a:rPr lang="en-US" dirty="0"/>
              <a:t> </a:t>
            </a:r>
            <a:r>
              <a:rPr lang="en-US" dirty="0" err="1"/>
              <a:t>Lastname</a:t>
            </a:r>
            <a:endParaRPr lang="en-US" dirty="0"/>
          </a:p>
          <a:p>
            <a:pPr lvl="1"/>
            <a:r>
              <a:rPr lang="en-US" dirty="0"/>
              <a:t>Second level</a:t>
            </a:r>
          </a:p>
          <a:p>
            <a:pPr lvl="2"/>
            <a:r>
              <a:rPr lang="en-US" dirty="0"/>
              <a:t>Third level</a:t>
            </a:r>
          </a:p>
        </p:txBody>
      </p:sp>
      <p:sp>
        <p:nvSpPr>
          <p:cNvPr id="14" name="Text Placeholder 10">
            <a:extLst>
              <a:ext uri="{FF2B5EF4-FFF2-40B4-BE49-F238E27FC236}">
                <a16:creationId xmlns:a16="http://schemas.microsoft.com/office/drawing/2014/main" id="{5580FB84-9985-2DAC-0F98-C9866AAAA27C}"/>
              </a:ext>
            </a:extLst>
          </p:cNvPr>
          <p:cNvSpPr>
            <a:spLocks noGrp="1"/>
          </p:cNvSpPr>
          <p:nvPr>
            <p:ph type="body" sz="quarter" idx="18" hasCustomPrompt="1"/>
            <p:custDataLst>
              <p:tags r:id="rId8"/>
            </p:custDataLst>
          </p:nvPr>
        </p:nvSpPr>
        <p:spPr>
          <a:xfrm>
            <a:off x="6166998"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dirty="0" err="1"/>
              <a:t>Firstname</a:t>
            </a:r>
            <a:r>
              <a:rPr lang="en-US" dirty="0"/>
              <a:t> </a:t>
            </a:r>
            <a:r>
              <a:rPr lang="en-US" dirty="0" err="1"/>
              <a:t>Lastname</a:t>
            </a:r>
            <a:endParaRPr lang="en-US" dirty="0"/>
          </a:p>
          <a:p>
            <a:pPr lvl="1"/>
            <a:r>
              <a:rPr lang="en-US" dirty="0"/>
              <a:t>Second level</a:t>
            </a:r>
          </a:p>
          <a:p>
            <a:pPr lvl="2"/>
            <a:r>
              <a:rPr lang="en-US" dirty="0"/>
              <a:t>Third level</a:t>
            </a:r>
          </a:p>
        </p:txBody>
      </p:sp>
      <p:sp>
        <p:nvSpPr>
          <p:cNvPr id="15" name="Text Placeholder 10">
            <a:extLst>
              <a:ext uri="{FF2B5EF4-FFF2-40B4-BE49-F238E27FC236}">
                <a16:creationId xmlns:a16="http://schemas.microsoft.com/office/drawing/2014/main" id="{1C3676FC-8B79-48BD-F559-83232DA3A557}"/>
              </a:ext>
            </a:extLst>
          </p:cNvPr>
          <p:cNvSpPr>
            <a:spLocks noGrp="1"/>
          </p:cNvSpPr>
          <p:nvPr>
            <p:ph type="body" sz="quarter" idx="19" hasCustomPrompt="1"/>
            <p:custDataLst>
              <p:tags r:id="rId9"/>
            </p:custDataLst>
          </p:nvPr>
        </p:nvSpPr>
        <p:spPr>
          <a:xfrm>
            <a:off x="9123362"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dirty="0" err="1"/>
              <a:t>Firstname</a:t>
            </a:r>
            <a:r>
              <a:rPr lang="en-US" dirty="0"/>
              <a:t> </a:t>
            </a:r>
            <a:r>
              <a:rPr lang="en-US" dirty="0" err="1"/>
              <a:t>Lastname</a:t>
            </a:r>
            <a:endParaRPr lang="en-US" dirty="0"/>
          </a:p>
          <a:p>
            <a:pPr lvl="1"/>
            <a:r>
              <a:rPr lang="en-US" dirty="0"/>
              <a:t>Second level</a:t>
            </a:r>
          </a:p>
          <a:p>
            <a:pPr lvl="2"/>
            <a:r>
              <a:rPr lang="en-US" dirty="0"/>
              <a:t>Third level</a:t>
            </a:r>
          </a:p>
        </p:txBody>
      </p:sp>
      <p:sp>
        <p:nvSpPr>
          <p:cNvPr id="8" name="Slide Number Placeholder 7">
            <a:extLst>
              <a:ext uri="{FF2B5EF4-FFF2-40B4-BE49-F238E27FC236}">
                <a16:creationId xmlns:a16="http://schemas.microsoft.com/office/drawing/2014/main" id="{712C56FA-1A81-3AD6-FD99-068B3CFF2D2D}"/>
              </a:ext>
            </a:extLst>
          </p:cNvPr>
          <p:cNvSpPr>
            <a:spLocks noGrp="1"/>
          </p:cNvSpPr>
          <p:nvPr>
            <p:ph type="sldNum" sz="quarter" idx="23"/>
            <p:custDataLst>
              <p:tags r:id="rId10"/>
            </p:custDataLst>
          </p:nvPr>
        </p:nvSpPr>
        <p:spPr/>
        <p:txBody>
          <a:bodyPr/>
          <a:lstStyle/>
          <a:p>
            <a:fld id="{0001D976-1952-4225-8B5D-FB6C01AF759E}" type="slidenum">
              <a:rPr lang="en-US" noProof="0" smtClean="0"/>
              <a:pPr/>
              <a:t>‹#›</a:t>
            </a:fld>
            <a:r>
              <a:rPr lang="en-US" noProof="0" dirty="0"/>
              <a:t>  |  © 2023 Jones Lang LaSalle IP, Inc. All rights reserved.</a:t>
            </a:r>
          </a:p>
        </p:txBody>
      </p:sp>
      <p:cxnSp>
        <p:nvCxnSpPr>
          <p:cNvPr id="20" name="Straight Connector 19">
            <a:extLst>
              <a:ext uri="{FF2B5EF4-FFF2-40B4-BE49-F238E27FC236}">
                <a16:creationId xmlns:a16="http://schemas.microsoft.com/office/drawing/2014/main" id="{8DDE5796-911D-C90D-25DF-D153D3AD6334}"/>
              </a:ext>
            </a:extLst>
          </p:cNvPr>
          <p:cNvCxnSpPr>
            <a:cxnSpLocks/>
          </p:cNvCxnSpPr>
          <p:nvPr userDrawn="1">
            <p:custDataLst>
              <p:tags r:id="rId11"/>
            </p:custDataLst>
          </p:nvPr>
        </p:nvCxnSpPr>
        <p:spPr>
          <a:xfrm>
            <a:off x="255119" y="3903719"/>
            <a:ext cx="2826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DE498BC-4F43-75E3-5C1C-1F6384F2E28A}"/>
              </a:ext>
            </a:extLst>
          </p:cNvPr>
          <p:cNvCxnSpPr>
            <a:cxnSpLocks/>
          </p:cNvCxnSpPr>
          <p:nvPr userDrawn="1">
            <p:custDataLst>
              <p:tags r:id="rId12"/>
            </p:custDataLst>
          </p:nvPr>
        </p:nvCxnSpPr>
        <p:spPr>
          <a:xfrm>
            <a:off x="3206404" y="3902400"/>
            <a:ext cx="2826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60B15B-F1C3-E05A-2724-36F7BD3BBD6A}"/>
              </a:ext>
            </a:extLst>
          </p:cNvPr>
          <p:cNvCxnSpPr>
            <a:cxnSpLocks/>
          </p:cNvCxnSpPr>
          <p:nvPr userDrawn="1">
            <p:custDataLst>
              <p:tags r:id="rId13"/>
            </p:custDataLst>
          </p:nvPr>
        </p:nvCxnSpPr>
        <p:spPr>
          <a:xfrm>
            <a:off x="6171653" y="3902400"/>
            <a:ext cx="2826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454395-DC9A-5FA2-3569-814133891717}"/>
              </a:ext>
            </a:extLst>
          </p:cNvPr>
          <p:cNvCxnSpPr>
            <a:cxnSpLocks/>
          </p:cNvCxnSpPr>
          <p:nvPr userDrawn="1">
            <p:custDataLst>
              <p:tags r:id="rId14"/>
            </p:custDataLst>
          </p:nvPr>
        </p:nvCxnSpPr>
        <p:spPr>
          <a:xfrm>
            <a:off x="9122339" y="3902400"/>
            <a:ext cx="2826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490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6" name="Content Placeholder 5">
            <a:extLst>
              <a:ext uri="{FF2B5EF4-FFF2-40B4-BE49-F238E27FC236}">
                <a16:creationId xmlns:a16="http://schemas.microsoft.com/office/drawing/2014/main" id="{B658DFF6-7F1E-2BF4-1803-67A5BC1E0F41}"/>
              </a:ext>
            </a:extLst>
          </p:cNvPr>
          <p:cNvSpPr>
            <a:spLocks noGrp="1"/>
          </p:cNvSpPr>
          <p:nvPr>
            <p:ph sz="quarter" idx="12"/>
            <p:custDataLst>
              <p:tags r:id="rId2"/>
            </p:custDataLst>
          </p:nvPr>
        </p:nvSpPr>
        <p:spPr>
          <a:xfrm>
            <a:off x="252413" y="1752600"/>
            <a:ext cx="116601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D3D0A594-2EA0-6610-CADD-D8BE23CB7830}"/>
              </a:ext>
            </a:extLst>
          </p:cNvPr>
          <p:cNvSpPr>
            <a:spLocks noGrp="1"/>
          </p:cNvSpPr>
          <p:nvPr>
            <p:ph type="sldNum" sz="quarter" idx="13"/>
            <p:custDataLst>
              <p:tags r:id="rId3"/>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799046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2063-2B2C-7980-66E3-40AF0F1DE674}"/>
              </a:ext>
            </a:extLst>
          </p:cNvPr>
          <p:cNvSpPr>
            <a:spLocks noGrp="1"/>
          </p:cNvSpPr>
          <p:nvPr>
            <p:ph type="title"/>
            <p:custDataLst>
              <p:tags r:id="rId1"/>
            </p:custDataLst>
          </p:nvPr>
        </p:nvSpPr>
        <p:spPr/>
        <p:txBody>
          <a:bodyPr/>
          <a:lstStyle/>
          <a:p>
            <a:r>
              <a:rPr lang="en-GB"/>
              <a:t>Click to edit Master title style</a:t>
            </a:r>
          </a:p>
        </p:txBody>
      </p:sp>
      <p:sp>
        <p:nvSpPr>
          <p:cNvPr id="6" name="Chart Placeholder 5">
            <a:extLst>
              <a:ext uri="{FF2B5EF4-FFF2-40B4-BE49-F238E27FC236}">
                <a16:creationId xmlns:a16="http://schemas.microsoft.com/office/drawing/2014/main" id="{417F3560-AD84-628A-2103-85F47DBADEB2}"/>
              </a:ext>
            </a:extLst>
          </p:cNvPr>
          <p:cNvSpPr>
            <a:spLocks noGrp="1"/>
          </p:cNvSpPr>
          <p:nvPr>
            <p:ph type="chart" sz="quarter" idx="12"/>
            <p:custDataLst>
              <p:tags r:id="rId2"/>
            </p:custDataLst>
          </p:nvPr>
        </p:nvSpPr>
        <p:spPr>
          <a:xfrm>
            <a:off x="252413" y="1752600"/>
            <a:ext cx="11660187" cy="4171949"/>
          </a:xfrm>
        </p:spPr>
        <p:txBody>
          <a:bodyPr/>
          <a:lstStyle/>
          <a:p>
            <a:r>
              <a:rPr lang="en-GB"/>
              <a:t>Click icon to add chart</a:t>
            </a:r>
          </a:p>
        </p:txBody>
      </p:sp>
      <p:sp>
        <p:nvSpPr>
          <p:cNvPr id="7" name="Slide Number Placeholder 6">
            <a:extLst>
              <a:ext uri="{FF2B5EF4-FFF2-40B4-BE49-F238E27FC236}">
                <a16:creationId xmlns:a16="http://schemas.microsoft.com/office/drawing/2014/main" id="{1221ADC7-DE19-6DE5-6F6E-62462BFC9CBF}"/>
              </a:ext>
            </a:extLst>
          </p:cNvPr>
          <p:cNvSpPr>
            <a:spLocks noGrp="1"/>
          </p:cNvSpPr>
          <p:nvPr>
            <p:ph type="sldNum" sz="quarter" idx="13"/>
            <p:custDataLst>
              <p:tags r:id="rId3"/>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316079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D8B7-B8EE-48B4-2222-2BC9D0D75B9F}"/>
              </a:ext>
            </a:extLst>
          </p:cNvPr>
          <p:cNvSpPr>
            <a:spLocks noGrp="1"/>
          </p:cNvSpPr>
          <p:nvPr>
            <p:ph type="title"/>
            <p:custDataLst>
              <p:tags r:id="rId1"/>
            </p:custDataLst>
          </p:nvPr>
        </p:nvSpPr>
        <p:spPr/>
        <p:txBody>
          <a:bodyPr/>
          <a:lstStyle/>
          <a:p>
            <a:r>
              <a:rPr lang="en-GB"/>
              <a:t>Click to edit Master title style</a:t>
            </a:r>
          </a:p>
        </p:txBody>
      </p:sp>
      <p:sp>
        <p:nvSpPr>
          <p:cNvPr id="6" name="Picture Placeholder 5">
            <a:extLst>
              <a:ext uri="{FF2B5EF4-FFF2-40B4-BE49-F238E27FC236}">
                <a16:creationId xmlns:a16="http://schemas.microsoft.com/office/drawing/2014/main" id="{E65DC2F6-959B-87E4-9DB7-AEF622FDADE5}"/>
              </a:ext>
            </a:extLst>
          </p:cNvPr>
          <p:cNvSpPr>
            <a:spLocks noGrp="1"/>
          </p:cNvSpPr>
          <p:nvPr>
            <p:ph type="pic" sz="quarter" idx="12"/>
            <p:custDataLst>
              <p:tags r:id="rId2"/>
            </p:custDataLst>
          </p:nvPr>
        </p:nvSpPr>
        <p:spPr>
          <a:xfrm>
            <a:off x="252413" y="1752600"/>
            <a:ext cx="11660187" cy="4171950"/>
          </a:xfrm>
        </p:spPr>
        <p:txBody>
          <a:bodyPr/>
          <a:lstStyle/>
          <a:p>
            <a:r>
              <a:rPr lang="en-GB"/>
              <a:t>Click icon to add picture</a:t>
            </a:r>
          </a:p>
        </p:txBody>
      </p:sp>
      <p:sp>
        <p:nvSpPr>
          <p:cNvPr id="7" name="Slide Number Placeholder 6">
            <a:extLst>
              <a:ext uri="{FF2B5EF4-FFF2-40B4-BE49-F238E27FC236}">
                <a16:creationId xmlns:a16="http://schemas.microsoft.com/office/drawing/2014/main" id="{903D8483-4AC6-EDAA-B833-0556CA13E2CC}"/>
              </a:ext>
            </a:extLst>
          </p:cNvPr>
          <p:cNvSpPr>
            <a:spLocks noGrp="1"/>
          </p:cNvSpPr>
          <p:nvPr>
            <p:ph type="sldNum" sz="quarter" idx="13"/>
            <p:custDataLst>
              <p:tags r:id="rId3"/>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383306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4">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060801-8FDC-4C0D-8DF6-54DE3EBACFB3}"/>
              </a:ext>
            </a:extLst>
          </p:cNvPr>
          <p:cNvSpPr/>
          <p:nvPr userDrawn="1">
            <p:custDataLst>
              <p:tags r:id="rId1"/>
            </p:custDataLst>
          </p:nvPr>
        </p:nvSpPr>
        <p:spPr>
          <a:xfrm>
            <a:off x="0" y="933450"/>
            <a:ext cx="5356800" cy="59245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14.88</a:t>
            </a:r>
          </a:p>
        </p:txBody>
      </p:sp>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2"/>
            </p:custDataLst>
          </p:nvPr>
        </p:nvSpPr>
        <p:spPr>
          <a:xfrm>
            <a:off x="252413" y="4694240"/>
            <a:ext cx="4828528" cy="674687"/>
          </a:xfrm>
        </p:spPr>
        <p:txBody>
          <a:bodyPr anchor="t" anchorCtr="0"/>
          <a:lstStyle>
            <a:lvl1pPr>
              <a:defRPr sz="18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dirty="0"/>
              <a:t>Subtitle goes here</a:t>
            </a:r>
          </a:p>
        </p:txBody>
      </p:sp>
      <p:pic>
        <p:nvPicPr>
          <p:cNvPr id="3" name="Picture 2">
            <a:extLst>
              <a:ext uri="{FF2B5EF4-FFF2-40B4-BE49-F238E27FC236}">
                <a16:creationId xmlns:a16="http://schemas.microsoft.com/office/drawing/2014/main" id="{A95CB4FC-66E7-03AE-C10E-88891D3FBC07}"/>
              </a:ext>
            </a:extLst>
          </p:cNvPr>
          <p:cNvPicPr>
            <a:picLocks noChangeAspect="1"/>
          </p:cNvPicPr>
          <p:nvPr userDrawn="1">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252412" y="1199995"/>
            <a:ext cx="4320000" cy="443781"/>
          </a:xfrm>
          <a:prstGeom prst="rect">
            <a:avLst/>
          </a:prstGeom>
        </p:spPr>
      </p:pic>
      <p:sp>
        <p:nvSpPr>
          <p:cNvPr id="9" name="Text Placeholder 8">
            <a:extLst>
              <a:ext uri="{FF2B5EF4-FFF2-40B4-BE49-F238E27FC236}">
                <a16:creationId xmlns:a16="http://schemas.microsoft.com/office/drawing/2014/main" id="{14C0BDB0-5E7F-5FDD-B275-011DA96F31C1}"/>
              </a:ext>
            </a:extLst>
          </p:cNvPr>
          <p:cNvSpPr>
            <a:spLocks noGrp="1"/>
          </p:cNvSpPr>
          <p:nvPr>
            <p:ph type="body" sz="quarter" idx="17"/>
            <p:custDataLst>
              <p:tags r:id="rId4"/>
            </p:custDataLst>
          </p:nvPr>
        </p:nvSpPr>
        <p:spPr>
          <a:xfrm>
            <a:off x="252413" y="5867402"/>
            <a:ext cx="4828528" cy="857249"/>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EF8D621B-A460-9168-F056-B5965A988295}"/>
              </a:ext>
            </a:extLst>
          </p:cNvPr>
          <p:cNvSpPr>
            <a:spLocks noGrp="1"/>
          </p:cNvSpPr>
          <p:nvPr>
            <p:ph type="title"/>
            <p:custDataLst>
              <p:tags r:id="rId5"/>
            </p:custDataLst>
          </p:nvPr>
        </p:nvSpPr>
        <p:spPr>
          <a:xfrm>
            <a:off x="250825" y="2697166"/>
            <a:ext cx="4830133" cy="1609724"/>
          </a:xfrm>
        </p:spPr>
        <p:txBody>
          <a:bodyPr anchor="b" anchorCtr="0"/>
          <a:lstStyle>
            <a:lvl1pPr>
              <a:defRPr sz="4800" b="0"/>
            </a:lvl1pPr>
          </a:lstStyle>
          <a:p>
            <a:r>
              <a:rPr lang="en-GB"/>
              <a:t>Click to edit Master title style</a:t>
            </a:r>
            <a:endParaRPr lang="en-GB" dirty="0"/>
          </a:p>
        </p:txBody>
      </p:sp>
    </p:spTree>
    <p:extLst>
      <p:ext uri="{BB962C8B-B14F-4D97-AF65-F5344CB8AC3E}">
        <p14:creationId xmlns:p14="http://schemas.microsoft.com/office/powerpoint/2010/main" val="108565721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6" name="Content Placeholder 5">
            <a:extLst>
              <a:ext uri="{FF2B5EF4-FFF2-40B4-BE49-F238E27FC236}">
                <a16:creationId xmlns:a16="http://schemas.microsoft.com/office/drawing/2014/main" id="{B658DFF6-7F1E-2BF4-1803-67A5BC1E0F41}"/>
              </a:ext>
            </a:extLst>
          </p:cNvPr>
          <p:cNvSpPr>
            <a:spLocks noGrp="1"/>
          </p:cNvSpPr>
          <p:nvPr>
            <p:ph sz="quarter" idx="12"/>
            <p:custDataLst>
              <p:tags r:id="rId2"/>
            </p:custDataLst>
          </p:nvPr>
        </p:nvSpPr>
        <p:spPr>
          <a:xfrm>
            <a:off x="252413" y="1752600"/>
            <a:ext cx="57673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Content Placeholder 5">
            <a:extLst>
              <a:ext uri="{FF2B5EF4-FFF2-40B4-BE49-F238E27FC236}">
                <a16:creationId xmlns:a16="http://schemas.microsoft.com/office/drawing/2014/main" id="{F0106021-06EC-B891-88CE-0774798438D3}"/>
              </a:ext>
            </a:extLst>
          </p:cNvPr>
          <p:cNvSpPr>
            <a:spLocks noGrp="1"/>
          </p:cNvSpPr>
          <p:nvPr>
            <p:ph sz="quarter" idx="13"/>
            <p:custDataLst>
              <p:tags r:id="rId3"/>
            </p:custDataLst>
          </p:nvPr>
        </p:nvSpPr>
        <p:spPr>
          <a:xfrm>
            <a:off x="6172202" y="1752600"/>
            <a:ext cx="57673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Slide Number Placeholder 7">
            <a:extLst>
              <a:ext uri="{FF2B5EF4-FFF2-40B4-BE49-F238E27FC236}">
                <a16:creationId xmlns:a16="http://schemas.microsoft.com/office/drawing/2014/main" id="{D6A604D3-D36D-DF98-6342-49CCCC7E932F}"/>
              </a:ext>
            </a:extLst>
          </p:cNvPr>
          <p:cNvSpPr>
            <a:spLocks noGrp="1"/>
          </p:cNvSpPr>
          <p:nvPr>
            <p:ph type="sldNum" sz="quarter" idx="14"/>
            <p:custDataLst>
              <p:tags r:id="rId4"/>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1065910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6" name="Content Placeholder 5">
            <a:extLst>
              <a:ext uri="{FF2B5EF4-FFF2-40B4-BE49-F238E27FC236}">
                <a16:creationId xmlns:a16="http://schemas.microsoft.com/office/drawing/2014/main" id="{B658DFF6-7F1E-2BF4-1803-67A5BC1E0F41}"/>
              </a:ext>
            </a:extLst>
          </p:cNvPr>
          <p:cNvSpPr>
            <a:spLocks noGrp="1"/>
          </p:cNvSpPr>
          <p:nvPr>
            <p:ph sz="quarter" idx="12"/>
            <p:custDataLst>
              <p:tags r:id="rId2"/>
            </p:custDataLst>
          </p:nvPr>
        </p:nvSpPr>
        <p:spPr>
          <a:xfrm>
            <a:off x="252413" y="1752600"/>
            <a:ext cx="57673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5">
            <a:extLst>
              <a:ext uri="{FF2B5EF4-FFF2-40B4-BE49-F238E27FC236}">
                <a16:creationId xmlns:a16="http://schemas.microsoft.com/office/drawing/2014/main" id="{F0106021-06EC-B891-88CE-0774798438D3}"/>
              </a:ext>
            </a:extLst>
          </p:cNvPr>
          <p:cNvSpPr>
            <a:spLocks noGrp="1"/>
          </p:cNvSpPr>
          <p:nvPr>
            <p:ph sz="quarter" idx="13"/>
            <p:custDataLst>
              <p:tags r:id="rId3"/>
            </p:custDataLst>
          </p:nvPr>
        </p:nvSpPr>
        <p:spPr>
          <a:xfrm>
            <a:off x="6172202" y="1752601"/>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Slide Number Placeholder 7">
            <a:extLst>
              <a:ext uri="{FF2B5EF4-FFF2-40B4-BE49-F238E27FC236}">
                <a16:creationId xmlns:a16="http://schemas.microsoft.com/office/drawing/2014/main" id="{D6A604D3-D36D-DF98-6342-49CCCC7E932F}"/>
              </a:ext>
            </a:extLst>
          </p:cNvPr>
          <p:cNvSpPr>
            <a:spLocks noGrp="1"/>
          </p:cNvSpPr>
          <p:nvPr>
            <p:ph type="sldNum" sz="quarter" idx="14"/>
            <p:custDataLst>
              <p:tags r:id="rId4"/>
            </p:custDataLst>
          </p:nvPr>
        </p:nvSpPr>
        <p:spPr/>
        <p:txBody>
          <a:bodyPr/>
          <a:lstStyle/>
          <a:p>
            <a:fld id="{0001D976-1952-4225-8B5D-FB6C01AF759E}" type="slidenum">
              <a:rPr lang="en-US" noProof="0" smtClean="0"/>
              <a:pPr/>
              <a:t>‹#›</a:t>
            </a:fld>
            <a:r>
              <a:rPr lang="en-US" noProof="0" dirty="0"/>
              <a:t>  |  © 2023 Jones Lang LaSalle IP, Inc. All rights reserved.</a:t>
            </a:r>
          </a:p>
        </p:txBody>
      </p:sp>
      <p:sp>
        <p:nvSpPr>
          <p:cNvPr id="3" name="Content Placeholder 5">
            <a:extLst>
              <a:ext uri="{FF2B5EF4-FFF2-40B4-BE49-F238E27FC236}">
                <a16:creationId xmlns:a16="http://schemas.microsoft.com/office/drawing/2014/main" id="{2227F1F8-5D3E-4C52-B12F-843DC280355A}"/>
              </a:ext>
            </a:extLst>
          </p:cNvPr>
          <p:cNvSpPr>
            <a:spLocks noGrp="1"/>
          </p:cNvSpPr>
          <p:nvPr>
            <p:ph sz="quarter" idx="15"/>
            <p:custDataLst>
              <p:tags r:id="rId5"/>
            </p:custDataLst>
          </p:nvPr>
        </p:nvSpPr>
        <p:spPr>
          <a:xfrm>
            <a:off x="6172202" y="3905249"/>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02098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5" name="Content Placeholder 5">
            <a:extLst>
              <a:ext uri="{FF2B5EF4-FFF2-40B4-BE49-F238E27FC236}">
                <a16:creationId xmlns:a16="http://schemas.microsoft.com/office/drawing/2014/main" id="{F0106021-06EC-B891-88CE-0774798438D3}"/>
              </a:ext>
            </a:extLst>
          </p:cNvPr>
          <p:cNvSpPr>
            <a:spLocks noGrp="1"/>
          </p:cNvSpPr>
          <p:nvPr>
            <p:ph sz="quarter" idx="13"/>
            <p:custDataLst>
              <p:tags r:id="rId2"/>
            </p:custDataLst>
          </p:nvPr>
        </p:nvSpPr>
        <p:spPr>
          <a:xfrm>
            <a:off x="6172202" y="1752601"/>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Slide Number Placeholder 7">
            <a:extLst>
              <a:ext uri="{FF2B5EF4-FFF2-40B4-BE49-F238E27FC236}">
                <a16:creationId xmlns:a16="http://schemas.microsoft.com/office/drawing/2014/main" id="{D6A604D3-D36D-DF98-6342-49CCCC7E932F}"/>
              </a:ext>
            </a:extLst>
          </p:cNvPr>
          <p:cNvSpPr>
            <a:spLocks noGrp="1"/>
          </p:cNvSpPr>
          <p:nvPr>
            <p:ph type="sldNum" sz="quarter" idx="14"/>
            <p:custDataLst>
              <p:tags r:id="rId3"/>
            </p:custDataLst>
          </p:nvPr>
        </p:nvSpPr>
        <p:spPr/>
        <p:txBody>
          <a:bodyPr/>
          <a:lstStyle/>
          <a:p>
            <a:fld id="{0001D976-1952-4225-8B5D-FB6C01AF759E}" type="slidenum">
              <a:rPr lang="en-US" noProof="0" smtClean="0"/>
              <a:pPr/>
              <a:t>‹#›</a:t>
            </a:fld>
            <a:r>
              <a:rPr lang="en-US" noProof="0" dirty="0"/>
              <a:t>  |  © 2023 Jones Lang LaSalle IP, Inc. All rights reserved.</a:t>
            </a:r>
          </a:p>
        </p:txBody>
      </p:sp>
      <p:sp>
        <p:nvSpPr>
          <p:cNvPr id="3" name="Content Placeholder 5">
            <a:extLst>
              <a:ext uri="{FF2B5EF4-FFF2-40B4-BE49-F238E27FC236}">
                <a16:creationId xmlns:a16="http://schemas.microsoft.com/office/drawing/2014/main" id="{2227F1F8-5D3E-4C52-B12F-843DC280355A}"/>
              </a:ext>
            </a:extLst>
          </p:cNvPr>
          <p:cNvSpPr>
            <a:spLocks noGrp="1"/>
          </p:cNvSpPr>
          <p:nvPr>
            <p:ph sz="quarter" idx="15"/>
            <p:custDataLst>
              <p:tags r:id="rId4"/>
            </p:custDataLst>
          </p:nvPr>
        </p:nvSpPr>
        <p:spPr>
          <a:xfrm>
            <a:off x="6172202" y="3905249"/>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5">
            <a:extLst>
              <a:ext uri="{FF2B5EF4-FFF2-40B4-BE49-F238E27FC236}">
                <a16:creationId xmlns:a16="http://schemas.microsoft.com/office/drawing/2014/main" id="{9D5CB1FD-112B-62D4-3A07-BDEEF189C544}"/>
              </a:ext>
            </a:extLst>
          </p:cNvPr>
          <p:cNvSpPr>
            <a:spLocks noGrp="1"/>
          </p:cNvSpPr>
          <p:nvPr>
            <p:ph sz="quarter" idx="16"/>
            <p:custDataLst>
              <p:tags r:id="rId5"/>
            </p:custDataLst>
          </p:nvPr>
        </p:nvSpPr>
        <p:spPr>
          <a:xfrm>
            <a:off x="249238" y="1752601"/>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5">
            <a:extLst>
              <a:ext uri="{FF2B5EF4-FFF2-40B4-BE49-F238E27FC236}">
                <a16:creationId xmlns:a16="http://schemas.microsoft.com/office/drawing/2014/main" id="{4EACE27F-AA6E-EEAC-79C5-14698CE5F02E}"/>
              </a:ext>
            </a:extLst>
          </p:cNvPr>
          <p:cNvSpPr>
            <a:spLocks noGrp="1"/>
          </p:cNvSpPr>
          <p:nvPr>
            <p:ph sz="quarter" idx="17"/>
            <p:custDataLst>
              <p:tags r:id="rId6"/>
            </p:custDataLst>
          </p:nvPr>
        </p:nvSpPr>
        <p:spPr>
          <a:xfrm>
            <a:off x="249238" y="3905249"/>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503373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BCC4-405B-755F-B5CC-7B9E91250AC0}"/>
              </a:ext>
            </a:extLst>
          </p:cNvPr>
          <p:cNvSpPr>
            <a:spLocks noGrp="1"/>
          </p:cNvSpPr>
          <p:nvPr>
            <p:ph type="title"/>
            <p:custDataLst>
              <p:tags r:id="rId1"/>
            </p:custDataLst>
          </p:nvPr>
        </p:nvSpPr>
        <p:spPr/>
        <p:txBody>
          <a:bodyPr/>
          <a:lstStyle/>
          <a:p>
            <a:r>
              <a:rPr lang="en-GB"/>
              <a:t>Click to edit Master title style</a:t>
            </a:r>
          </a:p>
        </p:txBody>
      </p:sp>
      <p:sp>
        <p:nvSpPr>
          <p:cNvPr id="6" name="Slide Number Placeholder 5">
            <a:extLst>
              <a:ext uri="{FF2B5EF4-FFF2-40B4-BE49-F238E27FC236}">
                <a16:creationId xmlns:a16="http://schemas.microsoft.com/office/drawing/2014/main" id="{CCA658E8-A50C-DCF1-8912-C936ADE9D195}"/>
              </a:ext>
            </a:extLst>
          </p:cNvPr>
          <p:cNvSpPr>
            <a:spLocks noGrp="1"/>
          </p:cNvSpPr>
          <p:nvPr>
            <p:ph type="sldNum" sz="quarter" idx="10"/>
            <p:custDataLst>
              <p:tags r:id="rId2"/>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1693236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Dark">
    <p:bg>
      <p:bgPr>
        <a:solidFill>
          <a:schemeClr val="tx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73C6856-616F-F9E8-793B-1A6ABC6ECCE9}"/>
              </a:ext>
            </a:extLst>
          </p:cNvPr>
          <p:cNvPicPr>
            <a:picLocks noChangeAspect="1"/>
          </p:cNvPicPr>
          <p:nvPr userDrawn="1">
            <p:custDataLst>
              <p:tags r:id="rId1"/>
            </p:custDataLst>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4810" r="46235" b="4372"/>
          <a:stretch/>
        </p:blipFill>
        <p:spPr>
          <a:xfrm>
            <a:off x="8103429" y="-1"/>
            <a:ext cx="4088571" cy="6858001"/>
          </a:xfrm>
          <a:prstGeom prst="rect">
            <a:avLst/>
          </a:prstGeom>
        </p:spPr>
      </p:pic>
      <p:pic>
        <p:nvPicPr>
          <p:cNvPr id="5" name="Picture 4">
            <a:extLst>
              <a:ext uri="{FF2B5EF4-FFF2-40B4-BE49-F238E27FC236}">
                <a16:creationId xmlns:a16="http://schemas.microsoft.com/office/drawing/2014/main" id="{56894CA8-66E0-CE7A-DC6D-EA96B52940CA}"/>
              </a:ext>
            </a:extLst>
          </p:cNvPr>
          <p:cNvPicPr>
            <a:picLocks noChangeAspect="1"/>
          </p:cNvPicPr>
          <p:nvPr userDrawn="1">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3938016" y="6150491"/>
            <a:ext cx="4315968" cy="443373"/>
          </a:xfrm>
          <a:prstGeom prst="rect">
            <a:avLst/>
          </a:prstGeom>
        </p:spPr>
      </p:pic>
      <p:sp>
        <p:nvSpPr>
          <p:cNvPr id="2" name="Title 1">
            <a:extLst>
              <a:ext uri="{FF2B5EF4-FFF2-40B4-BE49-F238E27FC236}">
                <a16:creationId xmlns:a16="http://schemas.microsoft.com/office/drawing/2014/main" id="{6563EA2D-8812-9922-9723-E04F79318BDD}"/>
              </a:ext>
            </a:extLst>
          </p:cNvPr>
          <p:cNvSpPr>
            <a:spLocks noGrp="1"/>
          </p:cNvSpPr>
          <p:nvPr>
            <p:ph type="title"/>
            <p:custDataLst>
              <p:tags r:id="rId3"/>
            </p:custDataLst>
          </p:nvPr>
        </p:nvSpPr>
        <p:spPr>
          <a:xfrm>
            <a:off x="252412" y="933450"/>
            <a:ext cx="11660187" cy="681037"/>
          </a:xfrm>
        </p:spPr>
        <p:txBody>
          <a:bodyPr/>
          <a:lstStyle>
            <a:lvl1pPr algn="ctr">
              <a:defRPr sz="5400">
                <a:solidFill>
                  <a:schemeClr val="bg1"/>
                </a:solidFill>
              </a:defRPr>
            </a:lvl1pPr>
          </a:lstStyle>
          <a:p>
            <a:r>
              <a:rPr lang="en-GB"/>
              <a:t>Click to edit Master title style</a:t>
            </a:r>
          </a:p>
        </p:txBody>
      </p:sp>
      <p:sp>
        <p:nvSpPr>
          <p:cNvPr id="7" name="Text Placeholder 10">
            <a:extLst>
              <a:ext uri="{FF2B5EF4-FFF2-40B4-BE49-F238E27FC236}">
                <a16:creationId xmlns:a16="http://schemas.microsoft.com/office/drawing/2014/main" id="{06735BBD-5A62-F391-1997-091EE2730581}"/>
              </a:ext>
            </a:extLst>
          </p:cNvPr>
          <p:cNvSpPr>
            <a:spLocks noGrp="1"/>
          </p:cNvSpPr>
          <p:nvPr>
            <p:ph type="body" sz="quarter" idx="16" hasCustomPrompt="1"/>
            <p:custDataLst>
              <p:tags r:id="rId4"/>
            </p:custDataLst>
          </p:nvPr>
        </p:nvSpPr>
        <p:spPr>
          <a:xfrm>
            <a:off x="252413"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bg1"/>
                </a:solidFill>
              </a:defRPr>
            </a:lvl2pPr>
            <a:lvl3pPr marL="0" indent="0" algn="ctr">
              <a:spcBef>
                <a:spcPts val="0"/>
              </a:spcBef>
              <a:buNone/>
              <a:defRPr sz="1200">
                <a:solidFill>
                  <a:schemeClr val="bg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8" name="Text Placeholder 10">
            <a:extLst>
              <a:ext uri="{FF2B5EF4-FFF2-40B4-BE49-F238E27FC236}">
                <a16:creationId xmlns:a16="http://schemas.microsoft.com/office/drawing/2014/main" id="{BDAB569E-A21D-CE59-E8F8-A1D5606ED792}"/>
              </a:ext>
            </a:extLst>
          </p:cNvPr>
          <p:cNvSpPr>
            <a:spLocks noGrp="1"/>
          </p:cNvSpPr>
          <p:nvPr>
            <p:ph type="body" sz="quarter" idx="17" hasCustomPrompt="1"/>
            <p:custDataLst>
              <p:tags r:id="rId5"/>
            </p:custDataLst>
          </p:nvPr>
        </p:nvSpPr>
        <p:spPr>
          <a:xfrm>
            <a:off x="3208776"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bg1"/>
                </a:solidFill>
              </a:defRPr>
            </a:lvl2pPr>
            <a:lvl3pPr marL="0" indent="0" algn="ctr">
              <a:spcBef>
                <a:spcPts val="0"/>
              </a:spcBef>
              <a:buNone/>
              <a:defRPr sz="1200">
                <a:solidFill>
                  <a:schemeClr val="bg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EB945CD0-D67F-61FC-4043-41438CC6E4AC}"/>
              </a:ext>
            </a:extLst>
          </p:cNvPr>
          <p:cNvSpPr>
            <a:spLocks noGrp="1"/>
          </p:cNvSpPr>
          <p:nvPr>
            <p:ph type="body" sz="quarter" idx="18" hasCustomPrompt="1"/>
            <p:custDataLst>
              <p:tags r:id="rId6"/>
            </p:custDataLst>
          </p:nvPr>
        </p:nvSpPr>
        <p:spPr>
          <a:xfrm>
            <a:off x="6166998"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bg1"/>
                </a:solidFill>
              </a:defRPr>
            </a:lvl2pPr>
            <a:lvl3pPr marL="0" indent="0" algn="ctr">
              <a:spcBef>
                <a:spcPts val="0"/>
              </a:spcBef>
              <a:buNone/>
              <a:defRPr sz="1200">
                <a:solidFill>
                  <a:schemeClr val="bg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0" name="Text Placeholder 10">
            <a:extLst>
              <a:ext uri="{FF2B5EF4-FFF2-40B4-BE49-F238E27FC236}">
                <a16:creationId xmlns:a16="http://schemas.microsoft.com/office/drawing/2014/main" id="{8840C962-A0D1-C2F8-9A2C-CD0CB605F84D}"/>
              </a:ext>
            </a:extLst>
          </p:cNvPr>
          <p:cNvSpPr>
            <a:spLocks noGrp="1"/>
          </p:cNvSpPr>
          <p:nvPr>
            <p:ph type="body" sz="quarter" idx="19" hasCustomPrompt="1"/>
            <p:custDataLst>
              <p:tags r:id="rId7"/>
            </p:custDataLst>
          </p:nvPr>
        </p:nvSpPr>
        <p:spPr>
          <a:xfrm>
            <a:off x="9123362"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bg1"/>
                </a:solidFill>
              </a:defRPr>
            </a:lvl2pPr>
            <a:lvl3pPr marL="0" indent="0" algn="ctr">
              <a:spcBef>
                <a:spcPts val="0"/>
              </a:spcBef>
              <a:buNone/>
              <a:defRPr sz="1200">
                <a:solidFill>
                  <a:schemeClr val="bg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Tree>
    <p:extLst>
      <p:ext uri="{BB962C8B-B14F-4D97-AF65-F5344CB8AC3E}">
        <p14:creationId xmlns:p14="http://schemas.microsoft.com/office/powerpoint/2010/main" val="2424741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solidFill>
          <a:schemeClr val="bg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BAEA62C-247A-1AEB-4CA8-2BD3EB8C9DD3}"/>
              </a:ext>
            </a:extLst>
          </p:cNvPr>
          <p:cNvPicPr>
            <a:picLocks noChangeAspect="1"/>
          </p:cNvPicPr>
          <p:nvPr userDrawn="1">
            <p:custDataLst>
              <p:tags r:id="rId1"/>
            </p:custDataLst>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4866" r="46147" b="4531"/>
          <a:stretch/>
        </p:blipFill>
        <p:spPr>
          <a:xfrm>
            <a:off x="8087114" y="0"/>
            <a:ext cx="4104886" cy="6858000"/>
          </a:xfrm>
          <a:prstGeom prst="rect">
            <a:avLst/>
          </a:prstGeom>
        </p:spPr>
      </p:pic>
      <p:sp>
        <p:nvSpPr>
          <p:cNvPr id="2" name="Title 1">
            <a:extLst>
              <a:ext uri="{FF2B5EF4-FFF2-40B4-BE49-F238E27FC236}">
                <a16:creationId xmlns:a16="http://schemas.microsoft.com/office/drawing/2014/main" id="{6563EA2D-8812-9922-9723-E04F79318BDD}"/>
              </a:ext>
            </a:extLst>
          </p:cNvPr>
          <p:cNvSpPr>
            <a:spLocks noGrp="1"/>
          </p:cNvSpPr>
          <p:nvPr>
            <p:ph type="title"/>
            <p:custDataLst>
              <p:tags r:id="rId2"/>
            </p:custDataLst>
          </p:nvPr>
        </p:nvSpPr>
        <p:spPr>
          <a:xfrm>
            <a:off x="252412" y="933450"/>
            <a:ext cx="11660187" cy="681037"/>
          </a:xfrm>
        </p:spPr>
        <p:txBody>
          <a:bodyPr/>
          <a:lstStyle>
            <a:lvl1pPr algn="ctr">
              <a:defRPr sz="5400">
                <a:solidFill>
                  <a:schemeClr val="tx1"/>
                </a:solidFill>
              </a:defRPr>
            </a:lvl1pPr>
          </a:lstStyle>
          <a:p>
            <a:r>
              <a:rPr lang="en-GB"/>
              <a:t>Click to edit Master title style</a:t>
            </a:r>
          </a:p>
        </p:txBody>
      </p:sp>
      <p:sp>
        <p:nvSpPr>
          <p:cNvPr id="7" name="Text Placeholder 10">
            <a:extLst>
              <a:ext uri="{FF2B5EF4-FFF2-40B4-BE49-F238E27FC236}">
                <a16:creationId xmlns:a16="http://schemas.microsoft.com/office/drawing/2014/main" id="{06735BBD-5A62-F391-1997-091EE2730581}"/>
              </a:ext>
            </a:extLst>
          </p:cNvPr>
          <p:cNvSpPr>
            <a:spLocks noGrp="1"/>
          </p:cNvSpPr>
          <p:nvPr>
            <p:ph type="body" sz="quarter" idx="16" hasCustomPrompt="1"/>
            <p:custDataLst>
              <p:tags r:id="rId3"/>
            </p:custDataLst>
          </p:nvPr>
        </p:nvSpPr>
        <p:spPr>
          <a:xfrm>
            <a:off x="252413"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8" name="Text Placeholder 10">
            <a:extLst>
              <a:ext uri="{FF2B5EF4-FFF2-40B4-BE49-F238E27FC236}">
                <a16:creationId xmlns:a16="http://schemas.microsoft.com/office/drawing/2014/main" id="{BDAB569E-A21D-CE59-E8F8-A1D5606ED792}"/>
              </a:ext>
            </a:extLst>
          </p:cNvPr>
          <p:cNvSpPr>
            <a:spLocks noGrp="1"/>
          </p:cNvSpPr>
          <p:nvPr>
            <p:ph type="body" sz="quarter" idx="17" hasCustomPrompt="1"/>
            <p:custDataLst>
              <p:tags r:id="rId4"/>
            </p:custDataLst>
          </p:nvPr>
        </p:nvSpPr>
        <p:spPr>
          <a:xfrm>
            <a:off x="3208776"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EB945CD0-D67F-61FC-4043-41438CC6E4AC}"/>
              </a:ext>
            </a:extLst>
          </p:cNvPr>
          <p:cNvSpPr>
            <a:spLocks noGrp="1"/>
          </p:cNvSpPr>
          <p:nvPr>
            <p:ph type="body" sz="quarter" idx="18" hasCustomPrompt="1"/>
            <p:custDataLst>
              <p:tags r:id="rId5"/>
            </p:custDataLst>
          </p:nvPr>
        </p:nvSpPr>
        <p:spPr>
          <a:xfrm>
            <a:off x="6166998"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0" name="Text Placeholder 10">
            <a:extLst>
              <a:ext uri="{FF2B5EF4-FFF2-40B4-BE49-F238E27FC236}">
                <a16:creationId xmlns:a16="http://schemas.microsoft.com/office/drawing/2014/main" id="{8840C962-A0D1-C2F8-9A2C-CD0CB605F84D}"/>
              </a:ext>
            </a:extLst>
          </p:cNvPr>
          <p:cNvSpPr>
            <a:spLocks noGrp="1"/>
          </p:cNvSpPr>
          <p:nvPr>
            <p:ph type="body" sz="quarter" idx="19" hasCustomPrompt="1"/>
            <p:custDataLst>
              <p:tags r:id="rId6"/>
            </p:custDataLst>
          </p:nvPr>
        </p:nvSpPr>
        <p:spPr>
          <a:xfrm>
            <a:off x="9123362"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pic>
        <p:nvPicPr>
          <p:cNvPr id="3" name="Picture 2">
            <a:extLst>
              <a:ext uri="{FF2B5EF4-FFF2-40B4-BE49-F238E27FC236}">
                <a16:creationId xmlns:a16="http://schemas.microsoft.com/office/drawing/2014/main" id="{776104C9-8DDF-D419-C6BC-7D7872FF33B4}"/>
              </a:ext>
            </a:extLst>
          </p:cNvPr>
          <p:cNvPicPr>
            <a:picLocks noChangeAspect="1"/>
          </p:cNvPicPr>
          <p:nvPr userDrawn="1">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3925681" y="6147519"/>
            <a:ext cx="4320000" cy="443781"/>
          </a:xfrm>
          <a:prstGeom prst="rect">
            <a:avLst/>
          </a:prstGeom>
        </p:spPr>
      </p:pic>
    </p:spTree>
    <p:extLst>
      <p:ext uri="{BB962C8B-B14F-4D97-AF65-F5344CB8AC3E}">
        <p14:creationId xmlns:p14="http://schemas.microsoft.com/office/powerpoint/2010/main" val="2961278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871A-1435-A6FD-F742-779895CF4B75}"/>
              </a:ext>
            </a:extLst>
          </p:cNvPr>
          <p:cNvSpPr>
            <a:spLocks noGrp="1"/>
          </p:cNvSpPr>
          <p:nvPr>
            <p:ph type="title"/>
            <p:custDataLst>
              <p:tags r:id="rId1"/>
            </p:custDataLst>
          </p:nvPr>
        </p:nvSpPr>
        <p:spPr>
          <a:xfrm>
            <a:off x="252413" y="1071563"/>
            <a:ext cx="6973888" cy="681037"/>
          </a:xfrm>
        </p:spPr>
        <p:txBody>
          <a:bodyPr anchor="b" anchorCtr="0"/>
          <a:lstStyle/>
          <a:p>
            <a:r>
              <a:rPr lang="en-GB"/>
              <a:t>Click to edit Master title style</a:t>
            </a:r>
            <a:endParaRPr lang="en-GB" dirty="0"/>
          </a:p>
        </p:txBody>
      </p:sp>
      <p:sp>
        <p:nvSpPr>
          <p:cNvPr id="6" name="Text Placeholder 5">
            <a:extLst>
              <a:ext uri="{FF2B5EF4-FFF2-40B4-BE49-F238E27FC236}">
                <a16:creationId xmlns:a16="http://schemas.microsoft.com/office/drawing/2014/main" id="{66A8BE66-B89F-8458-E606-6B8197875868}"/>
              </a:ext>
            </a:extLst>
          </p:cNvPr>
          <p:cNvSpPr>
            <a:spLocks noGrp="1"/>
          </p:cNvSpPr>
          <p:nvPr>
            <p:ph type="body" sz="quarter" idx="12"/>
            <p:custDataLst>
              <p:tags r:id="rId2"/>
            </p:custDataLst>
          </p:nvPr>
        </p:nvSpPr>
        <p:spPr>
          <a:xfrm>
            <a:off x="252413" y="1884362"/>
            <a:ext cx="6973887" cy="4040187"/>
          </a:xfrm>
        </p:spPr>
        <p:txBody>
          <a:bodyPr/>
          <a:lstStyle>
            <a:lvl1pPr>
              <a:defRPr sz="10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Picture Placeholder 7">
            <a:extLst>
              <a:ext uri="{FF2B5EF4-FFF2-40B4-BE49-F238E27FC236}">
                <a16:creationId xmlns:a16="http://schemas.microsoft.com/office/drawing/2014/main" id="{6B501975-757C-6051-E963-DCA2D3A2B9FA}"/>
              </a:ext>
            </a:extLst>
          </p:cNvPr>
          <p:cNvSpPr>
            <a:spLocks noGrp="1"/>
          </p:cNvSpPr>
          <p:nvPr>
            <p:ph type="pic" sz="quarter" idx="13" hasCustomPrompt="1"/>
            <p:custDataLst>
              <p:tags r:id="rId3"/>
            </p:custDataLst>
          </p:nvPr>
        </p:nvSpPr>
        <p:spPr>
          <a:xfrm>
            <a:off x="7496175" y="0"/>
            <a:ext cx="4695825" cy="6858000"/>
          </a:xfrm>
        </p:spPr>
        <p:txBody>
          <a:bodyPr anchor="ctr" anchorCtr="0"/>
          <a:lstStyle>
            <a:lvl1pPr algn="ctr">
              <a:defRPr/>
            </a:lvl1pPr>
          </a:lstStyle>
          <a:p>
            <a:pPr marL="0" marR="0" lvl="0" indent="0" algn="l" defTabSz="914377" rtl="0" eaLnBrk="1" fontAlgn="auto" latinLnBrk="0" hangingPunct="1">
              <a:lnSpc>
                <a:spcPct val="100000"/>
              </a:lnSpc>
              <a:spcBef>
                <a:spcPts val="1300"/>
              </a:spcBef>
              <a:spcAft>
                <a:spcPts val="0"/>
              </a:spcAft>
              <a:buClrTx/>
              <a:buSzTx/>
              <a:buFontTx/>
              <a:buNone/>
              <a:tabLst/>
              <a:defRPr/>
            </a:pPr>
            <a:r>
              <a:rPr lang="en-GB" dirty="0"/>
              <a:t>Click icon to add picture, then send picture to the back so the JLL logo appears</a:t>
            </a:r>
          </a:p>
        </p:txBody>
      </p:sp>
      <p:sp>
        <p:nvSpPr>
          <p:cNvPr id="7" name="Slide Number Placeholder 6">
            <a:extLst>
              <a:ext uri="{FF2B5EF4-FFF2-40B4-BE49-F238E27FC236}">
                <a16:creationId xmlns:a16="http://schemas.microsoft.com/office/drawing/2014/main" id="{9973514B-95B9-AA78-3C24-372E97E94978}"/>
              </a:ext>
            </a:extLst>
          </p:cNvPr>
          <p:cNvSpPr>
            <a:spLocks noGrp="1"/>
          </p:cNvSpPr>
          <p:nvPr>
            <p:ph type="sldNum" sz="quarter" idx="14"/>
            <p:custDataLst>
              <p:tags r:id="rId4"/>
            </p:custDataLst>
          </p:nvPr>
        </p:nvSpPr>
        <p:spPr/>
        <p:txBody>
          <a:bodyPr/>
          <a:lstStyle/>
          <a:p>
            <a:fld id="{0001D976-1952-4225-8B5D-FB6C01AF759E}" type="slidenum">
              <a:rPr lang="en-US" noProof="0" smtClean="0"/>
              <a:pPr/>
              <a:t>‹#›</a:t>
            </a:fld>
            <a:r>
              <a:rPr lang="en-US" noProof="0" dirty="0"/>
              <a:t>  |  © 2023 Jones Lang LaSalle IP, Inc. All rights reserved.</a:t>
            </a:r>
          </a:p>
        </p:txBody>
      </p:sp>
      <p:pic>
        <p:nvPicPr>
          <p:cNvPr id="4" name="Picture 3">
            <a:extLst>
              <a:ext uri="{FF2B5EF4-FFF2-40B4-BE49-F238E27FC236}">
                <a16:creationId xmlns:a16="http://schemas.microsoft.com/office/drawing/2014/main" id="{F429A7C7-C9C8-C43E-99BE-74E849CACA30}"/>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252412" y="266543"/>
            <a:ext cx="4320000" cy="443781"/>
          </a:xfrm>
          <a:prstGeom prst="rect">
            <a:avLst/>
          </a:prstGeom>
        </p:spPr>
      </p:pic>
    </p:spTree>
    <p:extLst>
      <p:ext uri="{BB962C8B-B14F-4D97-AF65-F5344CB8AC3E}">
        <p14:creationId xmlns:p14="http://schemas.microsoft.com/office/powerpoint/2010/main" val="134888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ext and Image">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2B28A56-61E8-42D5-0CBB-1CEDC5AF4679}"/>
              </a:ext>
            </a:extLst>
          </p:cNvPr>
          <p:cNvSpPr/>
          <p:nvPr/>
        </p:nvSpPr>
        <p:spPr>
          <a:xfrm>
            <a:off x="0" y="0"/>
            <a:ext cx="3740352" cy="6858000"/>
          </a:xfrm>
          <a:custGeom>
            <a:avLst/>
            <a:gdLst/>
            <a:ahLst/>
            <a:cxnLst/>
            <a:rect l="l" t="t" r="r" b="b"/>
            <a:pathLst>
              <a:path w="4052570" h="6858000">
                <a:moveTo>
                  <a:pt x="4052404" y="0"/>
                </a:moveTo>
                <a:lnTo>
                  <a:pt x="0" y="0"/>
                </a:lnTo>
                <a:lnTo>
                  <a:pt x="0" y="6858000"/>
                </a:lnTo>
                <a:lnTo>
                  <a:pt x="4052404" y="6858000"/>
                </a:lnTo>
                <a:lnTo>
                  <a:pt x="4052404" y="0"/>
                </a:lnTo>
                <a:close/>
              </a:path>
            </a:pathLst>
          </a:custGeom>
          <a:solidFill>
            <a:schemeClr val="accent1"/>
          </a:solidFill>
        </p:spPr>
        <p:txBody>
          <a:bodyPr wrap="square" lIns="0" tIns="0" rIns="0" bIns="0" rtlCol="0"/>
          <a:lstStyle/>
          <a:p>
            <a:endParaRPr>
              <a:solidFill>
                <a:schemeClr val="bg1"/>
              </a:solidFill>
            </a:endParaRPr>
          </a:p>
        </p:txBody>
      </p:sp>
      <p:sp>
        <p:nvSpPr>
          <p:cNvPr id="2" name="Title 1">
            <a:extLst>
              <a:ext uri="{FF2B5EF4-FFF2-40B4-BE49-F238E27FC236}">
                <a16:creationId xmlns:a16="http://schemas.microsoft.com/office/drawing/2014/main" id="{7CC33967-FF17-1096-0C95-389185A9E4B5}"/>
              </a:ext>
            </a:extLst>
          </p:cNvPr>
          <p:cNvSpPr>
            <a:spLocks noGrp="1"/>
          </p:cNvSpPr>
          <p:nvPr>
            <p:ph type="title" hasCustomPrompt="1"/>
            <p:custDataLst>
              <p:tags r:id="rId1"/>
            </p:custDataLst>
          </p:nvPr>
        </p:nvSpPr>
        <p:spPr>
          <a:xfrm>
            <a:off x="515938" y="415925"/>
            <a:ext cx="3224414" cy="947924"/>
          </a:xfrm>
        </p:spPr>
        <p:txBody>
          <a:bodyPr/>
          <a:lstStyle>
            <a:lvl1pPr>
              <a:defRPr sz="3000">
                <a:solidFill>
                  <a:schemeClr val="bg1"/>
                </a:solidFill>
              </a:defRPr>
            </a:lvl1pPr>
          </a:lstStyle>
          <a:p>
            <a:r>
              <a:rPr lang="en-US"/>
              <a:t>Content header to go here</a:t>
            </a:r>
            <a:endParaRPr lang="en-GB"/>
          </a:p>
        </p:txBody>
      </p:sp>
      <p:sp>
        <p:nvSpPr>
          <p:cNvPr id="8" name="Picture Placeholder 7">
            <a:extLst>
              <a:ext uri="{FF2B5EF4-FFF2-40B4-BE49-F238E27FC236}">
                <a16:creationId xmlns:a16="http://schemas.microsoft.com/office/drawing/2014/main" id="{A9F58D2F-38BA-F649-7B37-CBE74CD53EED}"/>
              </a:ext>
            </a:extLst>
          </p:cNvPr>
          <p:cNvSpPr>
            <a:spLocks noGrp="1"/>
          </p:cNvSpPr>
          <p:nvPr>
            <p:ph type="pic" sz="quarter" idx="13"/>
            <p:custDataLst>
              <p:tags r:id="rId2"/>
            </p:custDataLst>
          </p:nvPr>
        </p:nvSpPr>
        <p:spPr>
          <a:xfrm>
            <a:off x="515937" y="3032989"/>
            <a:ext cx="3224415" cy="2493010"/>
          </a:xfrm>
        </p:spPr>
        <p:txBody>
          <a:bodyPr/>
          <a:lstStyle>
            <a:lvl1pPr>
              <a:defRPr>
                <a:solidFill>
                  <a:schemeClr val="bg1"/>
                </a:solidFill>
              </a:defRPr>
            </a:lvl1pPr>
          </a:lstStyle>
          <a:p>
            <a:r>
              <a:rPr lang="en-US"/>
              <a:t>Click icon to add picture</a:t>
            </a:r>
            <a:endParaRPr lang="en-GB"/>
          </a:p>
        </p:txBody>
      </p:sp>
      <p:sp>
        <p:nvSpPr>
          <p:cNvPr id="7" name="Slide Number Placeholder 6">
            <a:extLst>
              <a:ext uri="{FF2B5EF4-FFF2-40B4-BE49-F238E27FC236}">
                <a16:creationId xmlns:a16="http://schemas.microsoft.com/office/drawing/2014/main" id="{8F14FCCF-14D4-85F5-ADE8-A7D6329E6C40}"/>
              </a:ext>
            </a:extLst>
          </p:cNvPr>
          <p:cNvSpPr>
            <a:spLocks noGrp="1"/>
          </p:cNvSpPr>
          <p:nvPr>
            <p:ph type="sldNum" sz="quarter" idx="14"/>
            <p:custDataLst>
              <p:tags r:id="rId3"/>
            </p:custDataLst>
          </p:nvPr>
        </p:nvSpPr>
        <p:spPr/>
        <p:txBody>
          <a:bodyPr/>
          <a:lstStyle>
            <a:lvl1pPr>
              <a:defRPr>
                <a:solidFill>
                  <a:schemeClr val="bg1"/>
                </a:solidFill>
              </a:defRPr>
            </a:lvl1pPr>
          </a:lstStyle>
          <a:p>
            <a:fld id="{0001D976-1952-4225-8B5D-FB6C01AF759E}" type="slidenum">
              <a:rPr lang="en-US" smtClean="0"/>
              <a:pPr/>
              <a:t>‹#›</a:t>
            </a:fld>
            <a:r>
              <a:rPr lang="en-US"/>
              <a:t>  |  © 2025 Jones Lang LaSalle IP, Inc. All rights reserved.</a:t>
            </a:r>
          </a:p>
        </p:txBody>
      </p:sp>
      <p:sp>
        <p:nvSpPr>
          <p:cNvPr id="4" name="Text Placeholder 39">
            <a:extLst>
              <a:ext uri="{FF2B5EF4-FFF2-40B4-BE49-F238E27FC236}">
                <a16:creationId xmlns:a16="http://schemas.microsoft.com/office/drawing/2014/main" id="{EE4C55D9-C24F-0630-12AB-70D063125784}"/>
              </a:ext>
            </a:extLst>
          </p:cNvPr>
          <p:cNvSpPr>
            <a:spLocks noGrp="1"/>
          </p:cNvSpPr>
          <p:nvPr>
            <p:ph type="body" sz="quarter" idx="16" hasCustomPrompt="1"/>
          </p:nvPr>
        </p:nvSpPr>
        <p:spPr>
          <a:xfrm>
            <a:off x="516767" y="1475290"/>
            <a:ext cx="2730500" cy="225621"/>
          </a:xfrm>
        </p:spPr>
        <p:txBody>
          <a:bodyPr/>
          <a:lstStyle>
            <a:lvl1pPr>
              <a:defRPr b="1" i="0">
                <a:solidFill>
                  <a:schemeClr val="bg1"/>
                </a:solidFill>
                <a:latin typeface="Source Sans Pro Semibold" panose="020B0503030403020204" pitchFamily="34" charset="0"/>
              </a:defRPr>
            </a:lvl1pPr>
            <a:lvl2pPr marL="0" indent="0">
              <a:buNone/>
              <a:defRPr>
                <a:solidFill>
                  <a:srgbClr val="131E29"/>
                </a:solidFill>
              </a:defRPr>
            </a:lvl2pPr>
            <a:lvl3pPr>
              <a:defRPr>
                <a:solidFill>
                  <a:srgbClr val="131E29"/>
                </a:solidFill>
              </a:defRPr>
            </a:lvl3pPr>
            <a:lvl4pPr>
              <a:defRPr>
                <a:solidFill>
                  <a:srgbClr val="131E29"/>
                </a:solidFill>
              </a:defRPr>
            </a:lvl4pPr>
            <a:lvl5pPr>
              <a:defRPr>
                <a:solidFill>
                  <a:srgbClr val="131E29"/>
                </a:solidFill>
              </a:defRPr>
            </a:lvl5pPr>
          </a:lstStyle>
          <a:p>
            <a:pPr marL="12700">
              <a:lnSpc>
                <a:spcPct val="100000"/>
              </a:lnSpc>
              <a:spcBef>
                <a:spcPts val="100"/>
              </a:spcBef>
            </a:pPr>
            <a:r>
              <a:rPr lang="en-GB" sz="1400" b="1" err="1">
                <a:solidFill>
                  <a:srgbClr val="131E29"/>
                </a:solidFill>
                <a:latin typeface="SourceSansPro-SemiBold"/>
                <a:cs typeface="SourceSansPro-SemiBold"/>
              </a:rPr>
              <a:t>Subheader</a:t>
            </a:r>
            <a:r>
              <a:rPr lang="en-GB" sz="1400" b="1" spc="-30">
                <a:solidFill>
                  <a:srgbClr val="131E29"/>
                </a:solidFill>
                <a:latin typeface="SourceSansPro-SemiBold"/>
                <a:cs typeface="SourceSansPro-SemiBold"/>
              </a:rPr>
              <a:t> </a:t>
            </a:r>
            <a:r>
              <a:rPr lang="en-GB" sz="1400" b="1" spc="-10">
                <a:solidFill>
                  <a:srgbClr val="131E29"/>
                </a:solidFill>
                <a:latin typeface="SourceSansPro-SemiBold"/>
                <a:cs typeface="SourceSansPro-SemiBold"/>
              </a:rPr>
              <a:t>placeholder</a:t>
            </a:r>
            <a:r>
              <a:rPr lang="en-GB" sz="1400" b="1" spc="-25">
                <a:solidFill>
                  <a:srgbClr val="131E29"/>
                </a:solidFill>
                <a:latin typeface="SourceSansPro-SemiBold"/>
                <a:cs typeface="SourceSansPro-SemiBold"/>
              </a:rPr>
              <a:t> </a:t>
            </a:r>
            <a:r>
              <a:rPr lang="en-GB" sz="1400" b="1" spc="-20">
                <a:solidFill>
                  <a:srgbClr val="131E29"/>
                </a:solidFill>
                <a:latin typeface="SourceSansPro-SemiBold"/>
                <a:cs typeface="SourceSansPro-SemiBold"/>
              </a:rPr>
              <a:t>here</a:t>
            </a:r>
            <a:endParaRPr lang="en-GB" sz="1400">
              <a:latin typeface="SourceSansPro-SemiBold"/>
              <a:cs typeface="SourceSansPro-SemiBold"/>
            </a:endParaRPr>
          </a:p>
        </p:txBody>
      </p:sp>
      <p:sp>
        <p:nvSpPr>
          <p:cNvPr id="19" name="Text Placeholder 5">
            <a:extLst>
              <a:ext uri="{FF2B5EF4-FFF2-40B4-BE49-F238E27FC236}">
                <a16:creationId xmlns:a16="http://schemas.microsoft.com/office/drawing/2014/main" id="{0C3A6D80-C8A0-2E2A-5D17-896D537B64A8}"/>
              </a:ext>
            </a:extLst>
          </p:cNvPr>
          <p:cNvSpPr>
            <a:spLocks noGrp="1"/>
          </p:cNvSpPr>
          <p:nvPr>
            <p:ph type="body" sz="quarter" idx="15" hasCustomPrompt="1"/>
            <p:custDataLst>
              <p:tags r:id="rId4"/>
            </p:custDataLst>
          </p:nvPr>
        </p:nvSpPr>
        <p:spPr>
          <a:xfrm>
            <a:off x="515938" y="1897342"/>
            <a:ext cx="2810922" cy="612989"/>
          </a:xfrm>
        </p:spPr>
        <p:txBody>
          <a:bodyPr/>
          <a:lstStyle>
            <a:lvl1pPr>
              <a:lnSpc>
                <a:spcPts val="2400"/>
              </a:lnSpc>
              <a:defRPr sz="1600" b="0" i="1">
                <a:solidFill>
                  <a:schemeClr val="bg1"/>
                </a:solidFill>
                <a:latin typeface="Source Serif Pro" panose="02040603050405020204" pitchFamily="18" charset="0"/>
                <a:ea typeface="Source Serif Pro" panose="020406030504050202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GB" i="1">
                <a:solidFill>
                  <a:srgbClr val="E30613"/>
                </a:solidFill>
                <a:effectLst/>
                <a:latin typeface="Source Serif Pro" panose="02040603050405020204" pitchFamily="18" charset="0"/>
              </a:rPr>
              <a:t>As </a:t>
            </a:r>
            <a:r>
              <a:rPr lang="en-GB" i="1" err="1">
                <a:solidFill>
                  <a:srgbClr val="E30613"/>
                </a:solidFill>
                <a:effectLst/>
                <a:latin typeface="Source Serif Pro" panose="02040603050405020204" pitchFamily="18" charset="0"/>
              </a:rPr>
              <a:t>aut</a:t>
            </a:r>
            <a:r>
              <a:rPr lang="en-GB" i="1">
                <a:solidFill>
                  <a:srgbClr val="E30613"/>
                </a:solidFill>
                <a:effectLst/>
                <a:latin typeface="Source Serif Pro" panose="02040603050405020204" pitchFamily="18" charset="0"/>
              </a:rPr>
              <a:t> </a:t>
            </a:r>
            <a:r>
              <a:rPr lang="en-GB" i="1" err="1">
                <a:solidFill>
                  <a:srgbClr val="E30613"/>
                </a:solidFill>
                <a:effectLst/>
                <a:latin typeface="Source Serif Pro" panose="02040603050405020204" pitchFamily="18" charset="0"/>
              </a:rPr>
              <a:t>audae</a:t>
            </a:r>
            <a:r>
              <a:rPr lang="en-GB" i="1">
                <a:solidFill>
                  <a:srgbClr val="E30613"/>
                </a:solidFill>
                <a:effectLst/>
                <a:latin typeface="Source Serif Pro" panose="02040603050405020204" pitchFamily="18" charset="0"/>
              </a:rPr>
              <a:t> </a:t>
            </a:r>
            <a:r>
              <a:rPr lang="en-GB" i="1" err="1">
                <a:solidFill>
                  <a:srgbClr val="E30613"/>
                </a:solidFill>
                <a:effectLst/>
                <a:latin typeface="Source Serif Pro" panose="02040603050405020204" pitchFamily="18" charset="0"/>
              </a:rPr>
              <a:t>nia</a:t>
            </a:r>
            <a:r>
              <a:rPr lang="en-GB" i="1">
                <a:solidFill>
                  <a:srgbClr val="E30613"/>
                </a:solidFill>
                <a:effectLst/>
                <a:latin typeface="Source Serif Pro" panose="02040603050405020204" pitchFamily="18" charset="0"/>
              </a:rPr>
              <a:t> pa debit fugit </a:t>
            </a:r>
            <a:r>
              <a:rPr lang="en-GB" i="1" err="1">
                <a:solidFill>
                  <a:srgbClr val="E30613"/>
                </a:solidFill>
                <a:effectLst/>
                <a:latin typeface="Source Serif Pro" panose="02040603050405020204" pitchFamily="18" charset="0"/>
              </a:rPr>
              <a:t>magnia</a:t>
            </a:r>
            <a:r>
              <a:rPr lang="en-GB" i="1">
                <a:solidFill>
                  <a:srgbClr val="E30613"/>
                </a:solidFill>
                <a:effectLst/>
                <a:latin typeface="Source Serif Pro" panose="02040603050405020204" pitchFamily="18" charset="0"/>
              </a:rPr>
              <a:t> utas eat omni </a:t>
            </a:r>
            <a:r>
              <a:rPr lang="en-GB" i="1" err="1">
                <a:solidFill>
                  <a:srgbClr val="E30613"/>
                </a:solidFill>
                <a:effectLst/>
                <a:latin typeface="Source Serif Pro" panose="02040603050405020204" pitchFamily="18" charset="0"/>
              </a:rPr>
              <a:t>rerovi</a:t>
            </a:r>
            <a:r>
              <a:rPr lang="en-GB" i="1">
                <a:solidFill>
                  <a:srgbClr val="E30613"/>
                </a:solidFill>
                <a:effectLst/>
                <a:latin typeface="Source Serif Pro" panose="02040603050405020204" pitchFamily="18" charset="0"/>
              </a:rPr>
              <a:t>.</a:t>
            </a:r>
            <a:endParaRPr lang="en-GB">
              <a:solidFill>
                <a:srgbClr val="E30613"/>
              </a:solidFill>
              <a:effectLst/>
              <a:latin typeface="Source Serif Pro" panose="02040603050405020204" pitchFamily="18" charset="0"/>
            </a:endParaRPr>
          </a:p>
        </p:txBody>
      </p:sp>
      <p:sp>
        <p:nvSpPr>
          <p:cNvPr id="21" name="Text Placeholder 20">
            <a:extLst>
              <a:ext uri="{FF2B5EF4-FFF2-40B4-BE49-F238E27FC236}">
                <a16:creationId xmlns:a16="http://schemas.microsoft.com/office/drawing/2014/main" id="{E86DDC6E-09EA-FE1B-387F-D7E80D418F88}"/>
              </a:ext>
            </a:extLst>
          </p:cNvPr>
          <p:cNvSpPr>
            <a:spLocks noGrp="1"/>
          </p:cNvSpPr>
          <p:nvPr>
            <p:ph type="body" sz="quarter" idx="18" hasCustomPrompt="1"/>
          </p:nvPr>
        </p:nvSpPr>
        <p:spPr>
          <a:xfrm>
            <a:off x="4429329" y="1475290"/>
            <a:ext cx="297669" cy="451163"/>
          </a:xfrm>
        </p:spPr>
        <p:txBody>
          <a:bodyPr/>
          <a:lstStyle>
            <a:lvl1pPr algn="r">
              <a:defRPr sz="3600" b="0" i="1">
                <a:solidFill>
                  <a:srgbClr val="E30613"/>
                </a:solidFill>
                <a:latin typeface="Source Serif Pro" panose="02040603050405020204" pitchFamily="18" charset="0"/>
                <a:ea typeface="Source Serif Pro" panose="02040603050405020204" pitchFamily="18" charset="0"/>
              </a:defRPr>
            </a:lvl1pPr>
          </a:lstStyle>
          <a:p>
            <a:pPr lvl="0"/>
            <a:r>
              <a:rPr lang="en-US"/>
              <a:t>1</a:t>
            </a:r>
          </a:p>
        </p:txBody>
      </p:sp>
      <p:sp>
        <p:nvSpPr>
          <p:cNvPr id="27" name="Text Placeholder 20">
            <a:extLst>
              <a:ext uri="{FF2B5EF4-FFF2-40B4-BE49-F238E27FC236}">
                <a16:creationId xmlns:a16="http://schemas.microsoft.com/office/drawing/2014/main" id="{1DA1B4B9-C9A2-4D83-A028-A70B6AF3BBFE}"/>
              </a:ext>
            </a:extLst>
          </p:cNvPr>
          <p:cNvSpPr>
            <a:spLocks noGrp="1"/>
          </p:cNvSpPr>
          <p:nvPr>
            <p:ph type="body" sz="quarter" idx="20" hasCustomPrompt="1"/>
          </p:nvPr>
        </p:nvSpPr>
        <p:spPr>
          <a:xfrm>
            <a:off x="8216630" y="1475290"/>
            <a:ext cx="297669" cy="451163"/>
          </a:xfrm>
        </p:spPr>
        <p:txBody>
          <a:bodyPr/>
          <a:lstStyle>
            <a:lvl1pPr algn="r">
              <a:defRPr sz="3600" b="0" i="1">
                <a:solidFill>
                  <a:srgbClr val="E30613"/>
                </a:solidFill>
                <a:latin typeface="Source Serif Pro" panose="02040603050405020204" pitchFamily="18" charset="0"/>
                <a:ea typeface="Source Serif Pro" panose="02040603050405020204" pitchFamily="18" charset="0"/>
              </a:defRPr>
            </a:lvl1pPr>
          </a:lstStyle>
          <a:p>
            <a:pPr lvl="0"/>
            <a:r>
              <a:rPr lang="en-US"/>
              <a:t>5</a:t>
            </a:r>
          </a:p>
        </p:txBody>
      </p:sp>
      <p:sp>
        <p:nvSpPr>
          <p:cNvPr id="29" name="Text Placeholder 20">
            <a:extLst>
              <a:ext uri="{FF2B5EF4-FFF2-40B4-BE49-F238E27FC236}">
                <a16:creationId xmlns:a16="http://schemas.microsoft.com/office/drawing/2014/main" id="{38463714-0AF6-8BF7-9FEC-CBFE1ED279AF}"/>
              </a:ext>
            </a:extLst>
          </p:cNvPr>
          <p:cNvSpPr>
            <a:spLocks noGrp="1"/>
          </p:cNvSpPr>
          <p:nvPr>
            <p:ph type="body" sz="quarter" idx="22" hasCustomPrompt="1"/>
          </p:nvPr>
        </p:nvSpPr>
        <p:spPr>
          <a:xfrm>
            <a:off x="4429329" y="2454541"/>
            <a:ext cx="297669" cy="451163"/>
          </a:xfrm>
        </p:spPr>
        <p:txBody>
          <a:bodyPr/>
          <a:lstStyle>
            <a:lvl1pPr algn="r">
              <a:defRPr sz="3600" b="0" i="1">
                <a:solidFill>
                  <a:srgbClr val="E30613"/>
                </a:solidFill>
                <a:latin typeface="Source Serif Pro" panose="02040603050405020204" pitchFamily="18" charset="0"/>
                <a:ea typeface="Source Serif Pro" panose="02040603050405020204" pitchFamily="18" charset="0"/>
              </a:defRPr>
            </a:lvl1pPr>
          </a:lstStyle>
          <a:p>
            <a:pPr lvl="0"/>
            <a:r>
              <a:rPr lang="en-US"/>
              <a:t>2</a:t>
            </a:r>
          </a:p>
        </p:txBody>
      </p:sp>
      <p:sp>
        <p:nvSpPr>
          <p:cNvPr id="35" name="Text Placeholder 20">
            <a:extLst>
              <a:ext uri="{FF2B5EF4-FFF2-40B4-BE49-F238E27FC236}">
                <a16:creationId xmlns:a16="http://schemas.microsoft.com/office/drawing/2014/main" id="{9C7EE9F3-E046-5973-1411-D3BBB1EF318D}"/>
              </a:ext>
            </a:extLst>
          </p:cNvPr>
          <p:cNvSpPr>
            <a:spLocks noGrp="1"/>
          </p:cNvSpPr>
          <p:nvPr>
            <p:ph type="body" sz="quarter" idx="24" hasCustomPrompt="1"/>
          </p:nvPr>
        </p:nvSpPr>
        <p:spPr>
          <a:xfrm>
            <a:off x="8216630" y="2454541"/>
            <a:ext cx="297669" cy="451163"/>
          </a:xfrm>
        </p:spPr>
        <p:txBody>
          <a:bodyPr/>
          <a:lstStyle>
            <a:lvl1pPr algn="r">
              <a:defRPr sz="3600" b="0" i="1">
                <a:solidFill>
                  <a:srgbClr val="E30613"/>
                </a:solidFill>
                <a:latin typeface="Source Serif Pro" panose="02040603050405020204" pitchFamily="18" charset="0"/>
                <a:ea typeface="Source Serif Pro" panose="02040603050405020204" pitchFamily="18" charset="0"/>
              </a:defRPr>
            </a:lvl1pPr>
          </a:lstStyle>
          <a:p>
            <a:pPr lvl="0"/>
            <a:r>
              <a:rPr lang="en-US"/>
              <a:t>6</a:t>
            </a:r>
          </a:p>
        </p:txBody>
      </p:sp>
      <p:sp>
        <p:nvSpPr>
          <p:cNvPr id="37" name="Text Placeholder 20">
            <a:extLst>
              <a:ext uri="{FF2B5EF4-FFF2-40B4-BE49-F238E27FC236}">
                <a16:creationId xmlns:a16="http://schemas.microsoft.com/office/drawing/2014/main" id="{BC0C3BA9-F81E-9CCF-408C-F98EF13E51F4}"/>
              </a:ext>
            </a:extLst>
          </p:cNvPr>
          <p:cNvSpPr>
            <a:spLocks noGrp="1"/>
          </p:cNvSpPr>
          <p:nvPr>
            <p:ph type="body" sz="quarter" idx="26" hasCustomPrompt="1"/>
          </p:nvPr>
        </p:nvSpPr>
        <p:spPr>
          <a:xfrm>
            <a:off x="4429329" y="3472703"/>
            <a:ext cx="297669" cy="451163"/>
          </a:xfrm>
        </p:spPr>
        <p:txBody>
          <a:bodyPr/>
          <a:lstStyle>
            <a:lvl1pPr algn="r">
              <a:defRPr sz="3600" b="0" i="1">
                <a:solidFill>
                  <a:srgbClr val="E30613"/>
                </a:solidFill>
                <a:latin typeface="Source Serif Pro" panose="02040603050405020204" pitchFamily="18" charset="0"/>
                <a:ea typeface="Source Serif Pro" panose="02040603050405020204" pitchFamily="18" charset="0"/>
              </a:defRPr>
            </a:lvl1pPr>
          </a:lstStyle>
          <a:p>
            <a:pPr lvl="0"/>
            <a:r>
              <a:rPr lang="en-US"/>
              <a:t>3</a:t>
            </a:r>
          </a:p>
        </p:txBody>
      </p:sp>
      <p:sp>
        <p:nvSpPr>
          <p:cNvPr id="39" name="Text Placeholder 20">
            <a:extLst>
              <a:ext uri="{FF2B5EF4-FFF2-40B4-BE49-F238E27FC236}">
                <a16:creationId xmlns:a16="http://schemas.microsoft.com/office/drawing/2014/main" id="{B6DFE98B-971B-4EAA-30EE-A15E2E311936}"/>
              </a:ext>
            </a:extLst>
          </p:cNvPr>
          <p:cNvSpPr>
            <a:spLocks noGrp="1"/>
          </p:cNvSpPr>
          <p:nvPr>
            <p:ph type="body" sz="quarter" idx="28" hasCustomPrompt="1"/>
          </p:nvPr>
        </p:nvSpPr>
        <p:spPr>
          <a:xfrm>
            <a:off x="8216630" y="3472703"/>
            <a:ext cx="297669" cy="451163"/>
          </a:xfrm>
        </p:spPr>
        <p:txBody>
          <a:bodyPr/>
          <a:lstStyle>
            <a:lvl1pPr algn="r">
              <a:defRPr sz="3600" b="0" i="1">
                <a:solidFill>
                  <a:srgbClr val="E30613"/>
                </a:solidFill>
                <a:latin typeface="Source Serif Pro" panose="02040603050405020204" pitchFamily="18" charset="0"/>
                <a:ea typeface="Source Serif Pro" panose="02040603050405020204" pitchFamily="18" charset="0"/>
              </a:defRPr>
            </a:lvl1pPr>
          </a:lstStyle>
          <a:p>
            <a:pPr lvl="0"/>
            <a:r>
              <a:rPr lang="en-US"/>
              <a:t>7</a:t>
            </a:r>
          </a:p>
        </p:txBody>
      </p:sp>
      <p:sp>
        <p:nvSpPr>
          <p:cNvPr id="41" name="Text Placeholder 20">
            <a:extLst>
              <a:ext uri="{FF2B5EF4-FFF2-40B4-BE49-F238E27FC236}">
                <a16:creationId xmlns:a16="http://schemas.microsoft.com/office/drawing/2014/main" id="{298D9191-3B99-48EC-F622-2BAE98F13DE9}"/>
              </a:ext>
            </a:extLst>
          </p:cNvPr>
          <p:cNvSpPr>
            <a:spLocks noGrp="1"/>
          </p:cNvSpPr>
          <p:nvPr>
            <p:ph type="body" sz="quarter" idx="30" hasCustomPrompt="1"/>
          </p:nvPr>
        </p:nvSpPr>
        <p:spPr>
          <a:xfrm>
            <a:off x="4429329" y="4445469"/>
            <a:ext cx="297669" cy="451163"/>
          </a:xfrm>
        </p:spPr>
        <p:txBody>
          <a:bodyPr/>
          <a:lstStyle>
            <a:lvl1pPr algn="r">
              <a:defRPr sz="3600" b="0" i="1">
                <a:solidFill>
                  <a:srgbClr val="E30613"/>
                </a:solidFill>
                <a:latin typeface="Source Serif Pro" panose="02040603050405020204" pitchFamily="18" charset="0"/>
                <a:ea typeface="Source Serif Pro" panose="02040603050405020204" pitchFamily="18" charset="0"/>
              </a:defRPr>
            </a:lvl1pPr>
          </a:lstStyle>
          <a:p>
            <a:pPr lvl="0"/>
            <a:r>
              <a:rPr lang="en-US"/>
              <a:t>4</a:t>
            </a:r>
          </a:p>
        </p:txBody>
      </p:sp>
      <p:sp>
        <p:nvSpPr>
          <p:cNvPr id="43" name="Text Placeholder 20">
            <a:extLst>
              <a:ext uri="{FF2B5EF4-FFF2-40B4-BE49-F238E27FC236}">
                <a16:creationId xmlns:a16="http://schemas.microsoft.com/office/drawing/2014/main" id="{F782A3C4-169B-4EC9-9C03-6CB5153A6525}"/>
              </a:ext>
            </a:extLst>
          </p:cNvPr>
          <p:cNvSpPr>
            <a:spLocks noGrp="1"/>
          </p:cNvSpPr>
          <p:nvPr>
            <p:ph type="body" sz="quarter" idx="32" hasCustomPrompt="1"/>
          </p:nvPr>
        </p:nvSpPr>
        <p:spPr>
          <a:xfrm>
            <a:off x="8216630" y="4445469"/>
            <a:ext cx="297669" cy="451163"/>
          </a:xfrm>
        </p:spPr>
        <p:txBody>
          <a:bodyPr/>
          <a:lstStyle>
            <a:lvl1pPr algn="r">
              <a:defRPr sz="3600" b="0" i="1">
                <a:solidFill>
                  <a:srgbClr val="E30613"/>
                </a:solidFill>
                <a:latin typeface="Source Serif Pro" panose="02040603050405020204" pitchFamily="18" charset="0"/>
                <a:ea typeface="Source Serif Pro" panose="02040603050405020204" pitchFamily="18" charset="0"/>
              </a:defRPr>
            </a:lvl1pPr>
          </a:lstStyle>
          <a:p>
            <a:pPr lvl="0"/>
            <a:r>
              <a:rPr lang="en-US"/>
              <a:t>8</a:t>
            </a:r>
          </a:p>
        </p:txBody>
      </p:sp>
      <p:sp>
        <p:nvSpPr>
          <p:cNvPr id="44" name="Text Placeholder 17">
            <a:extLst>
              <a:ext uri="{FF2B5EF4-FFF2-40B4-BE49-F238E27FC236}">
                <a16:creationId xmlns:a16="http://schemas.microsoft.com/office/drawing/2014/main" id="{FEDD24A6-7F8B-E1BF-A504-4A214F692CAD}"/>
              </a:ext>
            </a:extLst>
          </p:cNvPr>
          <p:cNvSpPr>
            <a:spLocks noGrp="1"/>
          </p:cNvSpPr>
          <p:nvPr>
            <p:ph type="body" sz="quarter" idx="17" hasCustomPrompt="1"/>
          </p:nvPr>
        </p:nvSpPr>
        <p:spPr>
          <a:xfrm>
            <a:off x="4863055" y="1475290"/>
            <a:ext cx="3010489" cy="719138"/>
          </a:xfrm>
        </p:spPr>
        <p:txBody>
          <a:bodyPr/>
          <a:lstStyle>
            <a:lvl1pPr>
              <a:defRPr sz="1200"/>
            </a:lvl1pPr>
          </a:lstStyle>
          <a:p>
            <a:pPr marL="12700" marR="5080">
              <a:lnSpc>
                <a:spcPct val="125000"/>
              </a:lnSpc>
            </a:pPr>
            <a:r>
              <a:rPr lang="en-GB" sz="1200">
                <a:solidFill>
                  <a:srgbClr val="131E29"/>
                </a:solidFill>
                <a:latin typeface="SourceSansPro-Light"/>
                <a:cs typeface="SourceSansPro-Light"/>
              </a:rPr>
              <a:t>As </a:t>
            </a:r>
            <a:r>
              <a:rPr lang="en-GB" sz="1200" err="1">
                <a:solidFill>
                  <a:srgbClr val="131E29"/>
                </a:solidFill>
                <a:latin typeface="SourceSansPro-Light"/>
                <a:cs typeface="SourceSansPro-Light"/>
              </a:rPr>
              <a:t>aut</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audae</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nia</a:t>
            </a:r>
            <a:r>
              <a:rPr lang="en-GB" sz="1200">
                <a:solidFill>
                  <a:srgbClr val="131E29"/>
                </a:solidFill>
                <a:latin typeface="SourceSansPro-Light"/>
                <a:cs typeface="SourceSansPro-Light"/>
              </a:rPr>
              <a:t> pa</a:t>
            </a:r>
            <a:r>
              <a:rPr lang="en-GB" sz="1200" spc="5">
                <a:solidFill>
                  <a:srgbClr val="131E29"/>
                </a:solidFill>
                <a:latin typeface="SourceSansPro-Light"/>
                <a:cs typeface="SourceSansPro-Light"/>
              </a:rPr>
              <a:t> </a:t>
            </a:r>
            <a:r>
              <a:rPr lang="en-GB" sz="1200">
                <a:solidFill>
                  <a:srgbClr val="131E29"/>
                </a:solidFill>
                <a:latin typeface="SourceSansPro-Light"/>
                <a:cs typeface="SourceSansPro-Light"/>
              </a:rPr>
              <a:t>debit fugit </a:t>
            </a:r>
            <a:r>
              <a:rPr lang="en-GB" sz="1200" err="1">
                <a:solidFill>
                  <a:srgbClr val="131E29"/>
                </a:solidFill>
                <a:latin typeface="SourceSansPro-Light"/>
                <a:cs typeface="SourceSansPro-Light"/>
              </a:rPr>
              <a:t>magnia</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dolupit</a:t>
            </a:r>
            <a:r>
              <a:rPr lang="en-GB" sz="1200" spc="5">
                <a:solidFill>
                  <a:srgbClr val="131E29"/>
                </a:solidFill>
                <a:latin typeface="SourceSansPro-Light"/>
                <a:cs typeface="SourceSansPro-Light"/>
              </a:rPr>
              <a:t> </a:t>
            </a:r>
            <a:r>
              <a:rPr lang="en-GB" sz="1200" spc="-20" err="1">
                <a:solidFill>
                  <a:srgbClr val="131E29"/>
                </a:solidFill>
                <a:latin typeface="SourceSansPro-Light"/>
                <a:cs typeface="SourceSansPro-Light"/>
              </a:rPr>
              <a:t>adic</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tempere</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pudiossin</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nonsendit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utas</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eat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omni</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rerovit</a:t>
            </a:r>
            <a:r>
              <a:rPr lang="en-GB" sz="1200">
                <a:solidFill>
                  <a:srgbClr val="131E29"/>
                </a:solidFill>
                <a:latin typeface="SourceSansPro-Light"/>
                <a:cs typeface="SourceSansPro-Light"/>
              </a:rPr>
              <a:t>,</a:t>
            </a:r>
            <a:r>
              <a:rPr lang="en-GB" sz="1200" spc="-15">
                <a:solidFill>
                  <a:srgbClr val="131E29"/>
                </a:solidFill>
                <a:latin typeface="SourceSansPro-Light"/>
                <a:cs typeface="SourceSansPro-Light"/>
              </a:rPr>
              <a:t> </a:t>
            </a:r>
            <a:r>
              <a:rPr lang="en-GB" sz="1200" spc="-20" err="1">
                <a:solidFill>
                  <a:srgbClr val="131E29"/>
                </a:solidFill>
                <a:latin typeface="SourceSansPro-Light"/>
                <a:cs typeface="SourceSansPro-Light"/>
              </a:rPr>
              <a:t>nost</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lanihil</a:t>
            </a:r>
            <a:r>
              <a:rPr lang="en-GB" sz="1200" spc="-20">
                <a:solidFill>
                  <a:srgbClr val="131E29"/>
                </a:solidFill>
                <a:latin typeface="SourceSansPro-Light"/>
                <a:cs typeface="SourceSansPro-Light"/>
              </a:rPr>
              <a:t>.</a:t>
            </a:r>
            <a:endParaRPr lang="en-GB" sz="1200" spc="-10">
              <a:solidFill>
                <a:srgbClr val="131E29"/>
              </a:solidFill>
              <a:latin typeface="SourceSansPro-Light"/>
              <a:cs typeface="SourceSansPro-Light"/>
            </a:endParaRPr>
          </a:p>
        </p:txBody>
      </p:sp>
      <p:sp>
        <p:nvSpPr>
          <p:cNvPr id="45" name="Text Placeholder 17">
            <a:extLst>
              <a:ext uri="{FF2B5EF4-FFF2-40B4-BE49-F238E27FC236}">
                <a16:creationId xmlns:a16="http://schemas.microsoft.com/office/drawing/2014/main" id="{E2D50198-7769-340C-2D50-1DBC90C4B97B}"/>
              </a:ext>
            </a:extLst>
          </p:cNvPr>
          <p:cNvSpPr>
            <a:spLocks noGrp="1"/>
          </p:cNvSpPr>
          <p:nvPr>
            <p:ph type="body" sz="quarter" idx="19" hasCustomPrompt="1"/>
          </p:nvPr>
        </p:nvSpPr>
        <p:spPr>
          <a:xfrm>
            <a:off x="8669811" y="1475290"/>
            <a:ext cx="3010489" cy="719138"/>
          </a:xfrm>
        </p:spPr>
        <p:txBody>
          <a:bodyPr/>
          <a:lstStyle>
            <a:lvl1pPr>
              <a:defRPr sz="1200"/>
            </a:lvl1pPr>
          </a:lstStyle>
          <a:p>
            <a:pPr marL="12700" marR="5080">
              <a:lnSpc>
                <a:spcPct val="125000"/>
              </a:lnSpc>
            </a:pPr>
            <a:r>
              <a:rPr lang="en-GB" sz="1200">
                <a:solidFill>
                  <a:srgbClr val="131E29"/>
                </a:solidFill>
                <a:latin typeface="SourceSansPro-Light"/>
                <a:cs typeface="SourceSansPro-Light"/>
              </a:rPr>
              <a:t>As </a:t>
            </a:r>
            <a:r>
              <a:rPr lang="en-GB" sz="1200" err="1">
                <a:solidFill>
                  <a:srgbClr val="131E29"/>
                </a:solidFill>
                <a:latin typeface="SourceSansPro-Light"/>
                <a:cs typeface="SourceSansPro-Light"/>
              </a:rPr>
              <a:t>aut</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audae</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nia</a:t>
            </a:r>
            <a:r>
              <a:rPr lang="en-GB" sz="1200">
                <a:solidFill>
                  <a:srgbClr val="131E29"/>
                </a:solidFill>
                <a:latin typeface="SourceSansPro-Light"/>
                <a:cs typeface="SourceSansPro-Light"/>
              </a:rPr>
              <a:t> pa</a:t>
            </a:r>
            <a:r>
              <a:rPr lang="en-GB" sz="1200" spc="5">
                <a:solidFill>
                  <a:srgbClr val="131E29"/>
                </a:solidFill>
                <a:latin typeface="SourceSansPro-Light"/>
                <a:cs typeface="SourceSansPro-Light"/>
              </a:rPr>
              <a:t> </a:t>
            </a:r>
            <a:r>
              <a:rPr lang="en-GB" sz="1200">
                <a:solidFill>
                  <a:srgbClr val="131E29"/>
                </a:solidFill>
                <a:latin typeface="SourceSansPro-Light"/>
                <a:cs typeface="SourceSansPro-Light"/>
              </a:rPr>
              <a:t>debit fugit </a:t>
            </a:r>
            <a:r>
              <a:rPr lang="en-GB" sz="1200" err="1">
                <a:solidFill>
                  <a:srgbClr val="131E29"/>
                </a:solidFill>
                <a:latin typeface="SourceSansPro-Light"/>
                <a:cs typeface="SourceSansPro-Light"/>
              </a:rPr>
              <a:t>magnia</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dolupit</a:t>
            </a:r>
            <a:r>
              <a:rPr lang="en-GB" sz="1200" spc="5">
                <a:solidFill>
                  <a:srgbClr val="131E29"/>
                </a:solidFill>
                <a:latin typeface="SourceSansPro-Light"/>
                <a:cs typeface="SourceSansPro-Light"/>
              </a:rPr>
              <a:t> </a:t>
            </a:r>
            <a:r>
              <a:rPr lang="en-GB" sz="1200" spc="-20" err="1">
                <a:solidFill>
                  <a:srgbClr val="131E29"/>
                </a:solidFill>
                <a:latin typeface="SourceSansPro-Light"/>
                <a:cs typeface="SourceSansPro-Light"/>
              </a:rPr>
              <a:t>adic</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tempere</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pudiossin</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nonsendit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utas</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eat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omni</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rerovit</a:t>
            </a:r>
            <a:r>
              <a:rPr lang="en-GB" sz="1200">
                <a:solidFill>
                  <a:srgbClr val="131E29"/>
                </a:solidFill>
                <a:latin typeface="SourceSansPro-Light"/>
                <a:cs typeface="SourceSansPro-Light"/>
              </a:rPr>
              <a:t>,</a:t>
            </a:r>
            <a:r>
              <a:rPr lang="en-GB" sz="1200" spc="-15">
                <a:solidFill>
                  <a:srgbClr val="131E29"/>
                </a:solidFill>
                <a:latin typeface="SourceSansPro-Light"/>
                <a:cs typeface="SourceSansPro-Light"/>
              </a:rPr>
              <a:t> </a:t>
            </a:r>
            <a:r>
              <a:rPr lang="en-GB" sz="1200" spc="-20" err="1">
                <a:solidFill>
                  <a:srgbClr val="131E29"/>
                </a:solidFill>
                <a:latin typeface="SourceSansPro-Light"/>
                <a:cs typeface="SourceSansPro-Light"/>
              </a:rPr>
              <a:t>nost</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lanihil</a:t>
            </a:r>
            <a:r>
              <a:rPr lang="en-GB" sz="1200" spc="-20">
                <a:solidFill>
                  <a:srgbClr val="131E29"/>
                </a:solidFill>
                <a:latin typeface="SourceSansPro-Light"/>
                <a:cs typeface="SourceSansPro-Light"/>
              </a:rPr>
              <a:t>.</a:t>
            </a:r>
            <a:endParaRPr lang="en-GB" sz="1200" spc="-10">
              <a:solidFill>
                <a:srgbClr val="131E29"/>
              </a:solidFill>
              <a:latin typeface="SourceSansPro-Light"/>
              <a:cs typeface="SourceSansPro-Light"/>
            </a:endParaRPr>
          </a:p>
        </p:txBody>
      </p:sp>
      <p:sp>
        <p:nvSpPr>
          <p:cNvPr id="46" name="Text Placeholder 17">
            <a:extLst>
              <a:ext uri="{FF2B5EF4-FFF2-40B4-BE49-F238E27FC236}">
                <a16:creationId xmlns:a16="http://schemas.microsoft.com/office/drawing/2014/main" id="{FF5728EB-EF65-4F4E-B020-0C98F6A4DE8C}"/>
              </a:ext>
            </a:extLst>
          </p:cNvPr>
          <p:cNvSpPr>
            <a:spLocks noGrp="1"/>
          </p:cNvSpPr>
          <p:nvPr>
            <p:ph type="body" sz="quarter" idx="21" hasCustomPrompt="1"/>
          </p:nvPr>
        </p:nvSpPr>
        <p:spPr>
          <a:xfrm>
            <a:off x="4863055" y="2454541"/>
            <a:ext cx="3010489" cy="719138"/>
          </a:xfrm>
        </p:spPr>
        <p:txBody>
          <a:bodyPr/>
          <a:lstStyle>
            <a:lvl1pPr>
              <a:defRPr sz="1200"/>
            </a:lvl1pPr>
          </a:lstStyle>
          <a:p>
            <a:pPr marL="12700" marR="5080">
              <a:lnSpc>
                <a:spcPct val="125000"/>
              </a:lnSpc>
            </a:pPr>
            <a:r>
              <a:rPr lang="en-GB" sz="1200">
                <a:solidFill>
                  <a:srgbClr val="131E29"/>
                </a:solidFill>
                <a:latin typeface="SourceSansPro-Light"/>
                <a:cs typeface="SourceSansPro-Light"/>
              </a:rPr>
              <a:t>As </a:t>
            </a:r>
            <a:r>
              <a:rPr lang="en-GB" sz="1200" err="1">
                <a:solidFill>
                  <a:srgbClr val="131E29"/>
                </a:solidFill>
                <a:latin typeface="SourceSansPro-Light"/>
                <a:cs typeface="SourceSansPro-Light"/>
              </a:rPr>
              <a:t>aut</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audae</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nia</a:t>
            </a:r>
            <a:r>
              <a:rPr lang="en-GB" sz="1200">
                <a:solidFill>
                  <a:srgbClr val="131E29"/>
                </a:solidFill>
                <a:latin typeface="SourceSansPro-Light"/>
                <a:cs typeface="SourceSansPro-Light"/>
              </a:rPr>
              <a:t> pa</a:t>
            </a:r>
            <a:r>
              <a:rPr lang="en-GB" sz="1200" spc="5">
                <a:solidFill>
                  <a:srgbClr val="131E29"/>
                </a:solidFill>
                <a:latin typeface="SourceSansPro-Light"/>
                <a:cs typeface="SourceSansPro-Light"/>
              </a:rPr>
              <a:t> </a:t>
            </a:r>
            <a:r>
              <a:rPr lang="en-GB" sz="1200">
                <a:solidFill>
                  <a:srgbClr val="131E29"/>
                </a:solidFill>
                <a:latin typeface="SourceSansPro-Light"/>
                <a:cs typeface="SourceSansPro-Light"/>
              </a:rPr>
              <a:t>debit fugit </a:t>
            </a:r>
            <a:r>
              <a:rPr lang="en-GB" sz="1200" err="1">
                <a:solidFill>
                  <a:srgbClr val="131E29"/>
                </a:solidFill>
                <a:latin typeface="SourceSansPro-Light"/>
                <a:cs typeface="SourceSansPro-Light"/>
              </a:rPr>
              <a:t>magnia</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dolupit</a:t>
            </a:r>
            <a:r>
              <a:rPr lang="en-GB" sz="1200" spc="5">
                <a:solidFill>
                  <a:srgbClr val="131E29"/>
                </a:solidFill>
                <a:latin typeface="SourceSansPro-Light"/>
                <a:cs typeface="SourceSansPro-Light"/>
              </a:rPr>
              <a:t> </a:t>
            </a:r>
            <a:r>
              <a:rPr lang="en-GB" sz="1200" spc="-20" err="1">
                <a:solidFill>
                  <a:srgbClr val="131E29"/>
                </a:solidFill>
                <a:latin typeface="SourceSansPro-Light"/>
                <a:cs typeface="SourceSansPro-Light"/>
              </a:rPr>
              <a:t>adic</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tempere</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pudiossin</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nonsendit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utas</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eat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omni</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rerovit</a:t>
            </a:r>
            <a:r>
              <a:rPr lang="en-GB" sz="1200">
                <a:solidFill>
                  <a:srgbClr val="131E29"/>
                </a:solidFill>
                <a:latin typeface="SourceSansPro-Light"/>
                <a:cs typeface="SourceSansPro-Light"/>
              </a:rPr>
              <a:t>,</a:t>
            </a:r>
            <a:r>
              <a:rPr lang="en-GB" sz="1200" spc="-15">
                <a:solidFill>
                  <a:srgbClr val="131E29"/>
                </a:solidFill>
                <a:latin typeface="SourceSansPro-Light"/>
                <a:cs typeface="SourceSansPro-Light"/>
              </a:rPr>
              <a:t> </a:t>
            </a:r>
            <a:r>
              <a:rPr lang="en-GB" sz="1200" spc="-20" err="1">
                <a:solidFill>
                  <a:srgbClr val="131E29"/>
                </a:solidFill>
                <a:latin typeface="SourceSansPro-Light"/>
                <a:cs typeface="SourceSansPro-Light"/>
              </a:rPr>
              <a:t>nost</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lanihil</a:t>
            </a:r>
            <a:r>
              <a:rPr lang="en-GB" sz="1200" spc="-20">
                <a:solidFill>
                  <a:srgbClr val="131E29"/>
                </a:solidFill>
                <a:latin typeface="SourceSansPro-Light"/>
                <a:cs typeface="SourceSansPro-Light"/>
              </a:rPr>
              <a:t>.</a:t>
            </a:r>
            <a:endParaRPr lang="en-GB" sz="1200" spc="-10">
              <a:solidFill>
                <a:srgbClr val="131E29"/>
              </a:solidFill>
              <a:latin typeface="SourceSansPro-Light"/>
              <a:cs typeface="SourceSansPro-Light"/>
            </a:endParaRPr>
          </a:p>
        </p:txBody>
      </p:sp>
      <p:sp>
        <p:nvSpPr>
          <p:cNvPr id="47" name="Text Placeholder 17">
            <a:extLst>
              <a:ext uri="{FF2B5EF4-FFF2-40B4-BE49-F238E27FC236}">
                <a16:creationId xmlns:a16="http://schemas.microsoft.com/office/drawing/2014/main" id="{D7BBC534-C7CF-96FA-39D6-F96A7124FC30}"/>
              </a:ext>
            </a:extLst>
          </p:cNvPr>
          <p:cNvSpPr>
            <a:spLocks noGrp="1"/>
          </p:cNvSpPr>
          <p:nvPr>
            <p:ph type="body" sz="quarter" idx="23" hasCustomPrompt="1"/>
          </p:nvPr>
        </p:nvSpPr>
        <p:spPr>
          <a:xfrm>
            <a:off x="8669811" y="2454541"/>
            <a:ext cx="3010489" cy="719138"/>
          </a:xfrm>
        </p:spPr>
        <p:txBody>
          <a:bodyPr/>
          <a:lstStyle>
            <a:lvl1pPr>
              <a:defRPr sz="1200"/>
            </a:lvl1pPr>
          </a:lstStyle>
          <a:p>
            <a:pPr marL="12700" marR="5080">
              <a:lnSpc>
                <a:spcPct val="125000"/>
              </a:lnSpc>
            </a:pPr>
            <a:r>
              <a:rPr lang="en-GB" sz="1200">
                <a:solidFill>
                  <a:srgbClr val="131E29"/>
                </a:solidFill>
                <a:latin typeface="SourceSansPro-Light"/>
                <a:cs typeface="SourceSansPro-Light"/>
              </a:rPr>
              <a:t>As </a:t>
            </a:r>
            <a:r>
              <a:rPr lang="en-GB" sz="1200" err="1">
                <a:solidFill>
                  <a:srgbClr val="131E29"/>
                </a:solidFill>
                <a:latin typeface="SourceSansPro-Light"/>
                <a:cs typeface="SourceSansPro-Light"/>
              </a:rPr>
              <a:t>aut</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audae</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nia</a:t>
            </a:r>
            <a:r>
              <a:rPr lang="en-GB" sz="1200">
                <a:solidFill>
                  <a:srgbClr val="131E29"/>
                </a:solidFill>
                <a:latin typeface="SourceSansPro-Light"/>
                <a:cs typeface="SourceSansPro-Light"/>
              </a:rPr>
              <a:t> pa</a:t>
            </a:r>
            <a:r>
              <a:rPr lang="en-GB" sz="1200" spc="5">
                <a:solidFill>
                  <a:srgbClr val="131E29"/>
                </a:solidFill>
                <a:latin typeface="SourceSansPro-Light"/>
                <a:cs typeface="SourceSansPro-Light"/>
              </a:rPr>
              <a:t> </a:t>
            </a:r>
            <a:r>
              <a:rPr lang="en-GB" sz="1200">
                <a:solidFill>
                  <a:srgbClr val="131E29"/>
                </a:solidFill>
                <a:latin typeface="SourceSansPro-Light"/>
                <a:cs typeface="SourceSansPro-Light"/>
              </a:rPr>
              <a:t>debit fugit </a:t>
            </a:r>
            <a:r>
              <a:rPr lang="en-GB" sz="1200" err="1">
                <a:solidFill>
                  <a:srgbClr val="131E29"/>
                </a:solidFill>
                <a:latin typeface="SourceSansPro-Light"/>
                <a:cs typeface="SourceSansPro-Light"/>
              </a:rPr>
              <a:t>magnia</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dolupit</a:t>
            </a:r>
            <a:r>
              <a:rPr lang="en-GB" sz="1200" spc="5">
                <a:solidFill>
                  <a:srgbClr val="131E29"/>
                </a:solidFill>
                <a:latin typeface="SourceSansPro-Light"/>
                <a:cs typeface="SourceSansPro-Light"/>
              </a:rPr>
              <a:t> </a:t>
            </a:r>
            <a:r>
              <a:rPr lang="en-GB" sz="1200" spc="-20" err="1">
                <a:solidFill>
                  <a:srgbClr val="131E29"/>
                </a:solidFill>
                <a:latin typeface="SourceSansPro-Light"/>
                <a:cs typeface="SourceSansPro-Light"/>
              </a:rPr>
              <a:t>adic</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tempere</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pudiossin</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nonsendit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utas</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eat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omni</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rerovit</a:t>
            </a:r>
            <a:r>
              <a:rPr lang="en-GB" sz="1200">
                <a:solidFill>
                  <a:srgbClr val="131E29"/>
                </a:solidFill>
                <a:latin typeface="SourceSansPro-Light"/>
                <a:cs typeface="SourceSansPro-Light"/>
              </a:rPr>
              <a:t>,</a:t>
            </a:r>
            <a:r>
              <a:rPr lang="en-GB" sz="1200" spc="-15">
                <a:solidFill>
                  <a:srgbClr val="131E29"/>
                </a:solidFill>
                <a:latin typeface="SourceSansPro-Light"/>
                <a:cs typeface="SourceSansPro-Light"/>
              </a:rPr>
              <a:t> </a:t>
            </a:r>
            <a:r>
              <a:rPr lang="en-GB" sz="1200" spc="-20" err="1">
                <a:solidFill>
                  <a:srgbClr val="131E29"/>
                </a:solidFill>
                <a:latin typeface="SourceSansPro-Light"/>
                <a:cs typeface="SourceSansPro-Light"/>
              </a:rPr>
              <a:t>nost</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lanihil</a:t>
            </a:r>
            <a:r>
              <a:rPr lang="en-GB" sz="1200" spc="-20">
                <a:solidFill>
                  <a:srgbClr val="131E29"/>
                </a:solidFill>
                <a:latin typeface="SourceSansPro-Light"/>
                <a:cs typeface="SourceSansPro-Light"/>
              </a:rPr>
              <a:t>.</a:t>
            </a:r>
            <a:endParaRPr lang="en-GB" sz="1200" spc="-10">
              <a:solidFill>
                <a:srgbClr val="131E29"/>
              </a:solidFill>
              <a:latin typeface="SourceSansPro-Light"/>
              <a:cs typeface="SourceSansPro-Light"/>
            </a:endParaRPr>
          </a:p>
        </p:txBody>
      </p:sp>
      <p:sp>
        <p:nvSpPr>
          <p:cNvPr id="48" name="Text Placeholder 17">
            <a:extLst>
              <a:ext uri="{FF2B5EF4-FFF2-40B4-BE49-F238E27FC236}">
                <a16:creationId xmlns:a16="http://schemas.microsoft.com/office/drawing/2014/main" id="{72F92C3B-0444-FD4C-D9C3-8246154A0EE5}"/>
              </a:ext>
            </a:extLst>
          </p:cNvPr>
          <p:cNvSpPr>
            <a:spLocks noGrp="1"/>
          </p:cNvSpPr>
          <p:nvPr>
            <p:ph type="body" sz="quarter" idx="25" hasCustomPrompt="1"/>
          </p:nvPr>
        </p:nvSpPr>
        <p:spPr>
          <a:xfrm>
            <a:off x="4863055" y="3472703"/>
            <a:ext cx="3010489" cy="719138"/>
          </a:xfrm>
        </p:spPr>
        <p:txBody>
          <a:bodyPr/>
          <a:lstStyle>
            <a:lvl1pPr>
              <a:defRPr sz="1200"/>
            </a:lvl1pPr>
          </a:lstStyle>
          <a:p>
            <a:pPr marL="12700" marR="5080">
              <a:lnSpc>
                <a:spcPct val="125000"/>
              </a:lnSpc>
            </a:pPr>
            <a:r>
              <a:rPr lang="en-GB" sz="1200">
                <a:solidFill>
                  <a:srgbClr val="131E29"/>
                </a:solidFill>
                <a:latin typeface="SourceSansPro-Light"/>
                <a:cs typeface="SourceSansPro-Light"/>
              </a:rPr>
              <a:t>As </a:t>
            </a:r>
            <a:r>
              <a:rPr lang="en-GB" sz="1200" err="1">
                <a:solidFill>
                  <a:srgbClr val="131E29"/>
                </a:solidFill>
                <a:latin typeface="SourceSansPro-Light"/>
                <a:cs typeface="SourceSansPro-Light"/>
              </a:rPr>
              <a:t>aut</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audae</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nia</a:t>
            </a:r>
            <a:r>
              <a:rPr lang="en-GB" sz="1200">
                <a:solidFill>
                  <a:srgbClr val="131E29"/>
                </a:solidFill>
                <a:latin typeface="SourceSansPro-Light"/>
                <a:cs typeface="SourceSansPro-Light"/>
              </a:rPr>
              <a:t> pa</a:t>
            </a:r>
            <a:r>
              <a:rPr lang="en-GB" sz="1200" spc="5">
                <a:solidFill>
                  <a:srgbClr val="131E29"/>
                </a:solidFill>
                <a:latin typeface="SourceSansPro-Light"/>
                <a:cs typeface="SourceSansPro-Light"/>
              </a:rPr>
              <a:t> </a:t>
            </a:r>
            <a:r>
              <a:rPr lang="en-GB" sz="1200">
                <a:solidFill>
                  <a:srgbClr val="131E29"/>
                </a:solidFill>
                <a:latin typeface="SourceSansPro-Light"/>
                <a:cs typeface="SourceSansPro-Light"/>
              </a:rPr>
              <a:t>debit fugit </a:t>
            </a:r>
            <a:r>
              <a:rPr lang="en-GB" sz="1200" err="1">
                <a:solidFill>
                  <a:srgbClr val="131E29"/>
                </a:solidFill>
                <a:latin typeface="SourceSansPro-Light"/>
                <a:cs typeface="SourceSansPro-Light"/>
              </a:rPr>
              <a:t>magnia</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dolupit</a:t>
            </a:r>
            <a:r>
              <a:rPr lang="en-GB" sz="1200" spc="5">
                <a:solidFill>
                  <a:srgbClr val="131E29"/>
                </a:solidFill>
                <a:latin typeface="SourceSansPro-Light"/>
                <a:cs typeface="SourceSansPro-Light"/>
              </a:rPr>
              <a:t> </a:t>
            </a:r>
            <a:r>
              <a:rPr lang="en-GB" sz="1200" spc="-20" err="1">
                <a:solidFill>
                  <a:srgbClr val="131E29"/>
                </a:solidFill>
                <a:latin typeface="SourceSansPro-Light"/>
                <a:cs typeface="SourceSansPro-Light"/>
              </a:rPr>
              <a:t>adic</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tempere</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pudiossin</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nonsendit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utas</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eat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omni</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rerovit</a:t>
            </a:r>
            <a:r>
              <a:rPr lang="en-GB" sz="1200">
                <a:solidFill>
                  <a:srgbClr val="131E29"/>
                </a:solidFill>
                <a:latin typeface="SourceSansPro-Light"/>
                <a:cs typeface="SourceSansPro-Light"/>
              </a:rPr>
              <a:t>,</a:t>
            </a:r>
            <a:r>
              <a:rPr lang="en-GB" sz="1200" spc="-15">
                <a:solidFill>
                  <a:srgbClr val="131E29"/>
                </a:solidFill>
                <a:latin typeface="SourceSansPro-Light"/>
                <a:cs typeface="SourceSansPro-Light"/>
              </a:rPr>
              <a:t> </a:t>
            </a:r>
            <a:r>
              <a:rPr lang="en-GB" sz="1200" spc="-20" err="1">
                <a:solidFill>
                  <a:srgbClr val="131E29"/>
                </a:solidFill>
                <a:latin typeface="SourceSansPro-Light"/>
                <a:cs typeface="SourceSansPro-Light"/>
              </a:rPr>
              <a:t>nost</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lanihil</a:t>
            </a:r>
            <a:r>
              <a:rPr lang="en-GB" sz="1200" spc="-20">
                <a:solidFill>
                  <a:srgbClr val="131E29"/>
                </a:solidFill>
                <a:latin typeface="SourceSansPro-Light"/>
                <a:cs typeface="SourceSansPro-Light"/>
              </a:rPr>
              <a:t>.</a:t>
            </a:r>
            <a:endParaRPr lang="en-GB" sz="1200" spc="-10">
              <a:solidFill>
                <a:srgbClr val="131E29"/>
              </a:solidFill>
              <a:latin typeface="SourceSansPro-Light"/>
              <a:cs typeface="SourceSansPro-Light"/>
            </a:endParaRPr>
          </a:p>
        </p:txBody>
      </p:sp>
      <p:sp>
        <p:nvSpPr>
          <p:cNvPr id="49" name="Text Placeholder 17">
            <a:extLst>
              <a:ext uri="{FF2B5EF4-FFF2-40B4-BE49-F238E27FC236}">
                <a16:creationId xmlns:a16="http://schemas.microsoft.com/office/drawing/2014/main" id="{6910C234-B945-B626-40FC-9D30819DC3B0}"/>
              </a:ext>
            </a:extLst>
          </p:cNvPr>
          <p:cNvSpPr>
            <a:spLocks noGrp="1"/>
          </p:cNvSpPr>
          <p:nvPr>
            <p:ph type="body" sz="quarter" idx="27" hasCustomPrompt="1"/>
          </p:nvPr>
        </p:nvSpPr>
        <p:spPr>
          <a:xfrm>
            <a:off x="8669811" y="3472703"/>
            <a:ext cx="3010489" cy="719138"/>
          </a:xfrm>
        </p:spPr>
        <p:txBody>
          <a:bodyPr/>
          <a:lstStyle>
            <a:lvl1pPr>
              <a:defRPr sz="1200"/>
            </a:lvl1pPr>
          </a:lstStyle>
          <a:p>
            <a:pPr marL="12700" marR="5080">
              <a:lnSpc>
                <a:spcPct val="125000"/>
              </a:lnSpc>
            </a:pPr>
            <a:r>
              <a:rPr lang="en-GB" sz="1200">
                <a:solidFill>
                  <a:srgbClr val="131E29"/>
                </a:solidFill>
                <a:latin typeface="SourceSansPro-Light"/>
                <a:cs typeface="SourceSansPro-Light"/>
              </a:rPr>
              <a:t>As </a:t>
            </a:r>
            <a:r>
              <a:rPr lang="en-GB" sz="1200" err="1">
                <a:solidFill>
                  <a:srgbClr val="131E29"/>
                </a:solidFill>
                <a:latin typeface="SourceSansPro-Light"/>
                <a:cs typeface="SourceSansPro-Light"/>
              </a:rPr>
              <a:t>aut</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audae</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nia</a:t>
            </a:r>
            <a:r>
              <a:rPr lang="en-GB" sz="1200">
                <a:solidFill>
                  <a:srgbClr val="131E29"/>
                </a:solidFill>
                <a:latin typeface="SourceSansPro-Light"/>
                <a:cs typeface="SourceSansPro-Light"/>
              </a:rPr>
              <a:t> pa</a:t>
            </a:r>
            <a:r>
              <a:rPr lang="en-GB" sz="1200" spc="5">
                <a:solidFill>
                  <a:srgbClr val="131E29"/>
                </a:solidFill>
                <a:latin typeface="SourceSansPro-Light"/>
                <a:cs typeface="SourceSansPro-Light"/>
              </a:rPr>
              <a:t> </a:t>
            </a:r>
            <a:r>
              <a:rPr lang="en-GB" sz="1200">
                <a:solidFill>
                  <a:srgbClr val="131E29"/>
                </a:solidFill>
                <a:latin typeface="SourceSansPro-Light"/>
                <a:cs typeface="SourceSansPro-Light"/>
              </a:rPr>
              <a:t>debit fugit </a:t>
            </a:r>
            <a:r>
              <a:rPr lang="en-GB" sz="1200" err="1">
                <a:solidFill>
                  <a:srgbClr val="131E29"/>
                </a:solidFill>
                <a:latin typeface="SourceSansPro-Light"/>
                <a:cs typeface="SourceSansPro-Light"/>
              </a:rPr>
              <a:t>magnia</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dolupit</a:t>
            </a:r>
            <a:r>
              <a:rPr lang="en-GB" sz="1200" spc="5">
                <a:solidFill>
                  <a:srgbClr val="131E29"/>
                </a:solidFill>
                <a:latin typeface="SourceSansPro-Light"/>
                <a:cs typeface="SourceSansPro-Light"/>
              </a:rPr>
              <a:t> </a:t>
            </a:r>
            <a:r>
              <a:rPr lang="en-GB" sz="1200" spc="-20" err="1">
                <a:solidFill>
                  <a:srgbClr val="131E29"/>
                </a:solidFill>
                <a:latin typeface="SourceSansPro-Light"/>
                <a:cs typeface="SourceSansPro-Light"/>
              </a:rPr>
              <a:t>adic</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tempere</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pudiossin</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nonsendit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utas</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eat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omni</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rerovit</a:t>
            </a:r>
            <a:r>
              <a:rPr lang="en-GB" sz="1200">
                <a:solidFill>
                  <a:srgbClr val="131E29"/>
                </a:solidFill>
                <a:latin typeface="SourceSansPro-Light"/>
                <a:cs typeface="SourceSansPro-Light"/>
              </a:rPr>
              <a:t>,</a:t>
            </a:r>
            <a:r>
              <a:rPr lang="en-GB" sz="1200" spc="-15">
                <a:solidFill>
                  <a:srgbClr val="131E29"/>
                </a:solidFill>
                <a:latin typeface="SourceSansPro-Light"/>
                <a:cs typeface="SourceSansPro-Light"/>
              </a:rPr>
              <a:t> </a:t>
            </a:r>
            <a:r>
              <a:rPr lang="en-GB" sz="1200" spc="-20" err="1">
                <a:solidFill>
                  <a:srgbClr val="131E29"/>
                </a:solidFill>
                <a:latin typeface="SourceSansPro-Light"/>
                <a:cs typeface="SourceSansPro-Light"/>
              </a:rPr>
              <a:t>nost</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lanihil</a:t>
            </a:r>
            <a:r>
              <a:rPr lang="en-GB" sz="1200" spc="-20">
                <a:solidFill>
                  <a:srgbClr val="131E29"/>
                </a:solidFill>
                <a:latin typeface="SourceSansPro-Light"/>
                <a:cs typeface="SourceSansPro-Light"/>
              </a:rPr>
              <a:t>.</a:t>
            </a:r>
            <a:endParaRPr lang="en-GB" sz="1200" spc="-10">
              <a:solidFill>
                <a:srgbClr val="131E29"/>
              </a:solidFill>
              <a:latin typeface="SourceSansPro-Light"/>
              <a:cs typeface="SourceSansPro-Light"/>
            </a:endParaRPr>
          </a:p>
        </p:txBody>
      </p:sp>
      <p:sp>
        <p:nvSpPr>
          <p:cNvPr id="50" name="Text Placeholder 17">
            <a:extLst>
              <a:ext uri="{FF2B5EF4-FFF2-40B4-BE49-F238E27FC236}">
                <a16:creationId xmlns:a16="http://schemas.microsoft.com/office/drawing/2014/main" id="{02BDFE6A-2A1A-E4A0-21DC-799DE346207E}"/>
              </a:ext>
            </a:extLst>
          </p:cNvPr>
          <p:cNvSpPr>
            <a:spLocks noGrp="1"/>
          </p:cNvSpPr>
          <p:nvPr>
            <p:ph type="body" sz="quarter" idx="29" hasCustomPrompt="1"/>
          </p:nvPr>
        </p:nvSpPr>
        <p:spPr>
          <a:xfrm>
            <a:off x="4863055" y="4445469"/>
            <a:ext cx="3010489" cy="719138"/>
          </a:xfrm>
        </p:spPr>
        <p:txBody>
          <a:bodyPr/>
          <a:lstStyle>
            <a:lvl1pPr>
              <a:defRPr sz="1200"/>
            </a:lvl1pPr>
          </a:lstStyle>
          <a:p>
            <a:pPr marL="12700" marR="5080">
              <a:lnSpc>
                <a:spcPct val="125000"/>
              </a:lnSpc>
            </a:pPr>
            <a:r>
              <a:rPr lang="en-GB" sz="1200">
                <a:solidFill>
                  <a:srgbClr val="131E29"/>
                </a:solidFill>
                <a:latin typeface="SourceSansPro-Light"/>
                <a:cs typeface="SourceSansPro-Light"/>
              </a:rPr>
              <a:t>As </a:t>
            </a:r>
            <a:r>
              <a:rPr lang="en-GB" sz="1200" err="1">
                <a:solidFill>
                  <a:srgbClr val="131E29"/>
                </a:solidFill>
                <a:latin typeface="SourceSansPro-Light"/>
                <a:cs typeface="SourceSansPro-Light"/>
              </a:rPr>
              <a:t>aut</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audae</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nia</a:t>
            </a:r>
            <a:r>
              <a:rPr lang="en-GB" sz="1200">
                <a:solidFill>
                  <a:srgbClr val="131E29"/>
                </a:solidFill>
                <a:latin typeface="SourceSansPro-Light"/>
                <a:cs typeface="SourceSansPro-Light"/>
              </a:rPr>
              <a:t> pa</a:t>
            </a:r>
            <a:r>
              <a:rPr lang="en-GB" sz="1200" spc="5">
                <a:solidFill>
                  <a:srgbClr val="131E29"/>
                </a:solidFill>
                <a:latin typeface="SourceSansPro-Light"/>
                <a:cs typeface="SourceSansPro-Light"/>
              </a:rPr>
              <a:t> </a:t>
            </a:r>
            <a:r>
              <a:rPr lang="en-GB" sz="1200">
                <a:solidFill>
                  <a:srgbClr val="131E29"/>
                </a:solidFill>
                <a:latin typeface="SourceSansPro-Light"/>
                <a:cs typeface="SourceSansPro-Light"/>
              </a:rPr>
              <a:t>debit fugit </a:t>
            </a:r>
            <a:r>
              <a:rPr lang="en-GB" sz="1200" err="1">
                <a:solidFill>
                  <a:srgbClr val="131E29"/>
                </a:solidFill>
                <a:latin typeface="SourceSansPro-Light"/>
                <a:cs typeface="SourceSansPro-Light"/>
              </a:rPr>
              <a:t>magnia</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dolupit</a:t>
            </a:r>
            <a:r>
              <a:rPr lang="en-GB" sz="1200" spc="5">
                <a:solidFill>
                  <a:srgbClr val="131E29"/>
                </a:solidFill>
                <a:latin typeface="SourceSansPro-Light"/>
                <a:cs typeface="SourceSansPro-Light"/>
              </a:rPr>
              <a:t> </a:t>
            </a:r>
            <a:r>
              <a:rPr lang="en-GB" sz="1200" spc="-20" err="1">
                <a:solidFill>
                  <a:srgbClr val="131E29"/>
                </a:solidFill>
                <a:latin typeface="SourceSansPro-Light"/>
                <a:cs typeface="SourceSansPro-Light"/>
              </a:rPr>
              <a:t>adic</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tempere</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pudiossin</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nonsendit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utas</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eat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omni</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rerovit</a:t>
            </a:r>
            <a:r>
              <a:rPr lang="en-GB" sz="1200">
                <a:solidFill>
                  <a:srgbClr val="131E29"/>
                </a:solidFill>
                <a:latin typeface="SourceSansPro-Light"/>
                <a:cs typeface="SourceSansPro-Light"/>
              </a:rPr>
              <a:t>,</a:t>
            </a:r>
            <a:r>
              <a:rPr lang="en-GB" sz="1200" spc="-15">
                <a:solidFill>
                  <a:srgbClr val="131E29"/>
                </a:solidFill>
                <a:latin typeface="SourceSansPro-Light"/>
                <a:cs typeface="SourceSansPro-Light"/>
              </a:rPr>
              <a:t> </a:t>
            </a:r>
            <a:r>
              <a:rPr lang="en-GB" sz="1200" spc="-20" err="1">
                <a:solidFill>
                  <a:srgbClr val="131E29"/>
                </a:solidFill>
                <a:latin typeface="SourceSansPro-Light"/>
                <a:cs typeface="SourceSansPro-Light"/>
              </a:rPr>
              <a:t>nost</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lanihil</a:t>
            </a:r>
            <a:r>
              <a:rPr lang="en-GB" sz="1200" spc="-20">
                <a:solidFill>
                  <a:srgbClr val="131E29"/>
                </a:solidFill>
                <a:latin typeface="SourceSansPro-Light"/>
                <a:cs typeface="SourceSansPro-Light"/>
              </a:rPr>
              <a:t>.</a:t>
            </a:r>
            <a:endParaRPr lang="en-GB" sz="1200" spc="-10">
              <a:solidFill>
                <a:srgbClr val="131E29"/>
              </a:solidFill>
              <a:latin typeface="SourceSansPro-Light"/>
              <a:cs typeface="SourceSansPro-Light"/>
            </a:endParaRPr>
          </a:p>
        </p:txBody>
      </p:sp>
      <p:sp>
        <p:nvSpPr>
          <p:cNvPr id="51" name="Text Placeholder 17">
            <a:extLst>
              <a:ext uri="{FF2B5EF4-FFF2-40B4-BE49-F238E27FC236}">
                <a16:creationId xmlns:a16="http://schemas.microsoft.com/office/drawing/2014/main" id="{65F082A8-FC7F-8191-3AAC-A112BB955112}"/>
              </a:ext>
            </a:extLst>
          </p:cNvPr>
          <p:cNvSpPr>
            <a:spLocks noGrp="1"/>
          </p:cNvSpPr>
          <p:nvPr>
            <p:ph type="body" sz="quarter" idx="31" hasCustomPrompt="1"/>
          </p:nvPr>
        </p:nvSpPr>
        <p:spPr>
          <a:xfrm>
            <a:off x="8669811" y="4445469"/>
            <a:ext cx="3010489" cy="719138"/>
          </a:xfrm>
        </p:spPr>
        <p:txBody>
          <a:bodyPr/>
          <a:lstStyle>
            <a:lvl1pPr>
              <a:defRPr sz="1200"/>
            </a:lvl1pPr>
          </a:lstStyle>
          <a:p>
            <a:pPr marL="12700" marR="5080">
              <a:lnSpc>
                <a:spcPct val="125000"/>
              </a:lnSpc>
            </a:pPr>
            <a:r>
              <a:rPr lang="en-GB" sz="1200">
                <a:solidFill>
                  <a:srgbClr val="131E29"/>
                </a:solidFill>
                <a:latin typeface="SourceSansPro-Light"/>
                <a:cs typeface="SourceSansPro-Light"/>
              </a:rPr>
              <a:t>As </a:t>
            </a:r>
            <a:r>
              <a:rPr lang="en-GB" sz="1200" err="1">
                <a:solidFill>
                  <a:srgbClr val="131E29"/>
                </a:solidFill>
                <a:latin typeface="SourceSansPro-Light"/>
                <a:cs typeface="SourceSansPro-Light"/>
              </a:rPr>
              <a:t>aut</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audae</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nia</a:t>
            </a:r>
            <a:r>
              <a:rPr lang="en-GB" sz="1200">
                <a:solidFill>
                  <a:srgbClr val="131E29"/>
                </a:solidFill>
                <a:latin typeface="SourceSansPro-Light"/>
                <a:cs typeface="SourceSansPro-Light"/>
              </a:rPr>
              <a:t> pa</a:t>
            </a:r>
            <a:r>
              <a:rPr lang="en-GB" sz="1200" spc="5">
                <a:solidFill>
                  <a:srgbClr val="131E29"/>
                </a:solidFill>
                <a:latin typeface="SourceSansPro-Light"/>
                <a:cs typeface="SourceSansPro-Light"/>
              </a:rPr>
              <a:t> </a:t>
            </a:r>
            <a:r>
              <a:rPr lang="en-GB" sz="1200">
                <a:solidFill>
                  <a:srgbClr val="131E29"/>
                </a:solidFill>
                <a:latin typeface="SourceSansPro-Light"/>
                <a:cs typeface="SourceSansPro-Light"/>
              </a:rPr>
              <a:t>debit fugit </a:t>
            </a:r>
            <a:r>
              <a:rPr lang="en-GB" sz="1200" err="1">
                <a:solidFill>
                  <a:srgbClr val="131E29"/>
                </a:solidFill>
                <a:latin typeface="SourceSansPro-Light"/>
                <a:cs typeface="SourceSansPro-Light"/>
              </a:rPr>
              <a:t>magnia</a:t>
            </a:r>
            <a:r>
              <a:rPr lang="en-GB" sz="1200">
                <a:solidFill>
                  <a:srgbClr val="131E29"/>
                </a:solidFill>
                <a:latin typeface="SourceSansPro-Light"/>
                <a:cs typeface="SourceSansPro-Light"/>
              </a:rPr>
              <a:t> </a:t>
            </a:r>
            <a:r>
              <a:rPr lang="en-GB" sz="1200" err="1">
                <a:solidFill>
                  <a:srgbClr val="131E29"/>
                </a:solidFill>
                <a:latin typeface="SourceSansPro-Light"/>
                <a:cs typeface="SourceSansPro-Light"/>
              </a:rPr>
              <a:t>dolupit</a:t>
            </a:r>
            <a:r>
              <a:rPr lang="en-GB" sz="1200" spc="5">
                <a:solidFill>
                  <a:srgbClr val="131E29"/>
                </a:solidFill>
                <a:latin typeface="SourceSansPro-Light"/>
                <a:cs typeface="SourceSansPro-Light"/>
              </a:rPr>
              <a:t> </a:t>
            </a:r>
            <a:r>
              <a:rPr lang="en-GB" sz="1200" spc="-20" err="1">
                <a:solidFill>
                  <a:srgbClr val="131E29"/>
                </a:solidFill>
                <a:latin typeface="SourceSansPro-Light"/>
                <a:cs typeface="SourceSansPro-Light"/>
              </a:rPr>
              <a:t>adic</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tempere</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pudiossin</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nonsendit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utas</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eat</a:t>
            </a:r>
            <a:r>
              <a:rPr lang="en-GB" sz="1200" spc="-15">
                <a:solidFill>
                  <a:srgbClr val="131E29"/>
                </a:solidFill>
                <a:latin typeface="SourceSansPro-Light"/>
                <a:cs typeface="SourceSansPro-Light"/>
              </a:rPr>
              <a:t> </a:t>
            </a:r>
            <a:r>
              <a:rPr lang="en-GB" sz="1200">
                <a:solidFill>
                  <a:srgbClr val="131E29"/>
                </a:solidFill>
                <a:latin typeface="SourceSansPro-Light"/>
                <a:cs typeface="SourceSansPro-Light"/>
              </a:rPr>
              <a:t>omni</a:t>
            </a:r>
            <a:r>
              <a:rPr lang="en-GB" sz="1200" spc="-15">
                <a:solidFill>
                  <a:srgbClr val="131E29"/>
                </a:solidFill>
                <a:latin typeface="SourceSansPro-Light"/>
                <a:cs typeface="SourceSansPro-Light"/>
              </a:rPr>
              <a:t> </a:t>
            </a:r>
            <a:r>
              <a:rPr lang="en-GB" sz="1200" err="1">
                <a:solidFill>
                  <a:srgbClr val="131E29"/>
                </a:solidFill>
                <a:latin typeface="SourceSansPro-Light"/>
                <a:cs typeface="SourceSansPro-Light"/>
              </a:rPr>
              <a:t>rerovit</a:t>
            </a:r>
            <a:r>
              <a:rPr lang="en-GB" sz="1200">
                <a:solidFill>
                  <a:srgbClr val="131E29"/>
                </a:solidFill>
                <a:latin typeface="SourceSansPro-Light"/>
                <a:cs typeface="SourceSansPro-Light"/>
              </a:rPr>
              <a:t>,</a:t>
            </a:r>
            <a:r>
              <a:rPr lang="en-GB" sz="1200" spc="-15">
                <a:solidFill>
                  <a:srgbClr val="131E29"/>
                </a:solidFill>
                <a:latin typeface="SourceSansPro-Light"/>
                <a:cs typeface="SourceSansPro-Light"/>
              </a:rPr>
              <a:t> </a:t>
            </a:r>
            <a:r>
              <a:rPr lang="en-GB" sz="1200" spc="-20" err="1">
                <a:solidFill>
                  <a:srgbClr val="131E29"/>
                </a:solidFill>
                <a:latin typeface="SourceSansPro-Light"/>
                <a:cs typeface="SourceSansPro-Light"/>
              </a:rPr>
              <a:t>nost</a:t>
            </a:r>
            <a:r>
              <a:rPr lang="en-GB" sz="1200" spc="-20">
                <a:solidFill>
                  <a:srgbClr val="131E29"/>
                </a:solidFill>
                <a:latin typeface="SourceSansPro-Light"/>
                <a:cs typeface="SourceSansPro-Light"/>
              </a:rPr>
              <a:t> </a:t>
            </a:r>
            <a:r>
              <a:rPr lang="en-GB" sz="1200" err="1">
                <a:solidFill>
                  <a:srgbClr val="131E29"/>
                </a:solidFill>
                <a:latin typeface="SourceSansPro-Light"/>
                <a:cs typeface="SourceSansPro-Light"/>
              </a:rPr>
              <a:t>lanihil</a:t>
            </a:r>
            <a:r>
              <a:rPr lang="en-GB" sz="1200" spc="-20">
                <a:solidFill>
                  <a:srgbClr val="131E29"/>
                </a:solidFill>
                <a:latin typeface="SourceSansPro-Light"/>
                <a:cs typeface="SourceSansPro-Light"/>
              </a:rPr>
              <a:t>.</a:t>
            </a:r>
            <a:endParaRPr lang="en-GB" sz="1200" spc="-10">
              <a:solidFill>
                <a:srgbClr val="131E29"/>
              </a:solidFill>
              <a:latin typeface="SourceSansPro-Light"/>
              <a:cs typeface="SourceSansPro-Light"/>
            </a:endParaRPr>
          </a:p>
        </p:txBody>
      </p:sp>
    </p:spTree>
    <p:extLst>
      <p:ext uri="{BB962C8B-B14F-4D97-AF65-F5344CB8AC3E}">
        <p14:creationId xmlns:p14="http://schemas.microsoft.com/office/powerpoint/2010/main" val="251114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D9D7A9-72AC-3689-F328-F48EEE636EC1}"/>
              </a:ext>
            </a:extLst>
          </p:cNvPr>
          <p:cNvSpPr/>
          <p:nvPr userDrawn="1"/>
        </p:nvSpPr>
        <p:spPr>
          <a:xfrm>
            <a:off x="8141110" y="0"/>
            <a:ext cx="4050890" cy="6858000"/>
          </a:xfrm>
          <a:prstGeom prst="rect">
            <a:avLst/>
          </a:prstGeom>
          <a:solidFill>
            <a:srgbClr val="BCDEE6">
              <a:alpha val="2466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92063-2B2C-7980-66E3-40AF0F1DE674}"/>
              </a:ext>
            </a:extLst>
          </p:cNvPr>
          <p:cNvSpPr>
            <a:spLocks noGrp="1"/>
          </p:cNvSpPr>
          <p:nvPr>
            <p:ph type="title" hasCustomPrompt="1"/>
            <p:custDataLst>
              <p:tags r:id="rId1"/>
            </p:custDataLst>
          </p:nvPr>
        </p:nvSpPr>
        <p:spPr>
          <a:xfrm>
            <a:off x="514351" y="415925"/>
            <a:ext cx="11161711" cy="517525"/>
          </a:xfrm>
        </p:spPr>
        <p:txBody>
          <a:bodyPr/>
          <a:lstStyle>
            <a:lvl1pPr>
              <a:defRPr sz="3600"/>
            </a:lvl1pPr>
          </a:lstStyle>
          <a:p>
            <a:r>
              <a:rPr lang="en-GB"/>
              <a:t>Content header to go here</a:t>
            </a:r>
          </a:p>
        </p:txBody>
      </p:sp>
      <p:sp>
        <p:nvSpPr>
          <p:cNvPr id="6" name="Chart Placeholder 5">
            <a:extLst>
              <a:ext uri="{FF2B5EF4-FFF2-40B4-BE49-F238E27FC236}">
                <a16:creationId xmlns:a16="http://schemas.microsoft.com/office/drawing/2014/main" id="{417F3560-AD84-628A-2103-85F47DBADEB2}"/>
              </a:ext>
            </a:extLst>
          </p:cNvPr>
          <p:cNvSpPr>
            <a:spLocks noGrp="1"/>
          </p:cNvSpPr>
          <p:nvPr>
            <p:ph type="chart" sz="quarter" idx="12"/>
            <p:custDataLst>
              <p:tags r:id="rId2"/>
            </p:custDataLst>
          </p:nvPr>
        </p:nvSpPr>
        <p:spPr>
          <a:xfrm>
            <a:off x="514351" y="2766416"/>
            <a:ext cx="7341621" cy="3140733"/>
          </a:xfrm>
        </p:spPr>
        <p:txBody>
          <a:bodyPr/>
          <a:lstStyle/>
          <a:p>
            <a:r>
              <a:rPr lang="en-GB"/>
              <a:t>Click icon to add chart</a:t>
            </a:r>
          </a:p>
        </p:txBody>
      </p:sp>
      <p:sp>
        <p:nvSpPr>
          <p:cNvPr id="3" name="Text Placeholder 12">
            <a:extLst>
              <a:ext uri="{FF2B5EF4-FFF2-40B4-BE49-F238E27FC236}">
                <a16:creationId xmlns:a16="http://schemas.microsoft.com/office/drawing/2014/main" id="{80B88BB2-0A3F-4BD6-07C7-DE0981D57E39}"/>
              </a:ext>
            </a:extLst>
          </p:cNvPr>
          <p:cNvSpPr>
            <a:spLocks noGrp="1"/>
          </p:cNvSpPr>
          <p:nvPr>
            <p:ph type="body" sz="quarter" idx="23" hasCustomPrompt="1"/>
          </p:nvPr>
        </p:nvSpPr>
        <p:spPr>
          <a:xfrm>
            <a:off x="8442282" y="1189645"/>
            <a:ext cx="3232951" cy="4640883"/>
          </a:xfrm>
        </p:spPr>
        <p:txBody>
          <a:bodyPr/>
          <a:lstStyle>
            <a:lvl1pPr marL="171450" indent="-171450">
              <a:lnSpc>
                <a:spcPts val="1840"/>
              </a:lnSpc>
              <a:spcBef>
                <a:spcPts val="0"/>
              </a:spcBef>
              <a:buFont typeface="Arial" panose="020B0604020202020204" pitchFamily="34" charset="0"/>
              <a:buChar char="•"/>
              <a:defRPr sz="1200"/>
            </a:lvl1pPr>
            <a:lvl2pPr>
              <a:defRPr sz="1200"/>
            </a:lvl2pPr>
            <a:lvl3pPr>
              <a:defRPr sz="1200"/>
            </a:lvl3pPr>
            <a:lvl4pPr>
              <a:defRPr sz="1200"/>
            </a:lvl4pPr>
            <a:lvl5pPr>
              <a:defRPr sz="1200"/>
            </a:lvl5pPr>
          </a:lstStyle>
          <a:p>
            <a:pPr marL="0" marR="0" lvl="0" indent="0" algn="l" defTabSz="914377" rtl="0" eaLnBrk="1" fontAlgn="auto" latinLnBrk="0" hangingPunct="1">
              <a:lnSpc>
                <a:spcPts val="1840"/>
              </a:lnSpc>
              <a:spcBef>
                <a:spcPts val="1300"/>
              </a:spcBef>
              <a:spcAft>
                <a:spcPts val="0"/>
              </a:spcAft>
              <a:buClrTx/>
              <a:buSzTx/>
              <a:buFontTx/>
              <a:buNone/>
              <a:tabLst/>
              <a:defRPr/>
            </a:pPr>
            <a:r>
              <a:rPr lang="en-GB" sz="1200" b="1">
                <a:solidFill>
                  <a:srgbClr val="131E29"/>
                </a:solidFill>
                <a:latin typeface="SourceSansPro-SemiBold"/>
                <a:cs typeface="SourceSansPro-SemiBold"/>
              </a:rPr>
              <a:t>Lorum ipsum</a:t>
            </a:r>
            <a:endParaRPr lang="en-GB">
              <a:solidFill>
                <a:srgbClr val="131E29"/>
              </a:solidFill>
              <a:effectLst/>
              <a:latin typeface="Source Sans Pro Light" panose="020B0403030403020204" pitchFamily="34" charset="0"/>
            </a:endParaRPr>
          </a:p>
          <a:p>
            <a:pPr marL="171450" marR="0" lvl="0" indent="-171450" algn="l" defTabSz="914377" rtl="0" eaLnBrk="1" fontAlgn="auto" latinLnBrk="0" hangingPunct="1">
              <a:lnSpc>
                <a:spcPts val="1840"/>
              </a:lnSpc>
              <a:spcBef>
                <a:spcPts val="1300"/>
              </a:spcBef>
              <a:spcAft>
                <a:spcPts val="0"/>
              </a:spcAft>
              <a:buClrTx/>
              <a:buSzTx/>
              <a:tabLst/>
              <a:defRPr/>
            </a:pPr>
            <a:r>
              <a:rPr lang="en-GB" err="1">
                <a:solidFill>
                  <a:srgbClr val="131E29"/>
                </a:solidFill>
                <a:effectLst/>
                <a:latin typeface="Source Sans Pro Light" panose="020B0403030403020204" pitchFamily="34" charset="0"/>
              </a:rPr>
              <a:t>Audae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nia</a:t>
            </a:r>
            <a:r>
              <a:rPr lang="en-GB">
                <a:solidFill>
                  <a:srgbClr val="131E29"/>
                </a:solidFill>
                <a:effectLst/>
                <a:latin typeface="Source Sans Pro Light" panose="020B0403030403020204" pitchFamily="34" charset="0"/>
              </a:rPr>
              <a:t> pa debit fugit </a:t>
            </a:r>
            <a:r>
              <a:rPr lang="en-GB" err="1">
                <a:solidFill>
                  <a:srgbClr val="131E29"/>
                </a:solidFill>
                <a:effectLst/>
                <a:latin typeface="Source Sans Pro Light" panose="020B0403030403020204" pitchFamily="34" charset="0"/>
              </a:rPr>
              <a:t>magnia</a:t>
            </a:r>
            <a:r>
              <a:rPr lang="en-GB">
                <a:solidFill>
                  <a:srgbClr val="131E29"/>
                </a:solidFill>
                <a:effectLst/>
                <a:latin typeface="Source Sans Pro Light" panose="020B0403030403020204" pitchFamily="34" charset="0"/>
              </a:rPr>
              <a:t> pa debit </a:t>
            </a:r>
            <a:r>
              <a:rPr lang="en-GB" err="1">
                <a:solidFill>
                  <a:srgbClr val="131E29"/>
                </a:solidFill>
                <a:effectLst/>
                <a:latin typeface="Source Sans Pro Light" panose="020B0403030403020204" pitchFamily="34" charset="0"/>
              </a:rPr>
              <a:t>dolupit</a:t>
            </a:r>
            <a:r>
              <a:rPr lang="en-GB">
                <a:solidFill>
                  <a:srgbClr val="131E29"/>
                </a:solidFill>
                <a:effectLst/>
                <a:latin typeface="Source Sans Pro Light" panose="020B0403030403020204" pitchFamily="34" charset="0"/>
              </a:rPr>
              <a:t>.</a:t>
            </a:r>
          </a:p>
          <a:p>
            <a:pPr marL="171450" marR="0" lvl="0" indent="-171450" algn="l" defTabSz="914377" rtl="0" eaLnBrk="1" fontAlgn="auto" latinLnBrk="0" hangingPunct="1">
              <a:lnSpc>
                <a:spcPts val="1840"/>
              </a:lnSpc>
              <a:spcBef>
                <a:spcPts val="1300"/>
              </a:spcBef>
              <a:spcAft>
                <a:spcPts val="0"/>
              </a:spcAft>
              <a:buClrTx/>
              <a:buSzTx/>
              <a:tabLst/>
              <a:defRPr/>
            </a:pPr>
            <a:r>
              <a:rPr lang="en-GB" err="1">
                <a:solidFill>
                  <a:srgbClr val="131E29"/>
                </a:solidFill>
                <a:effectLst/>
                <a:latin typeface="Source Sans Pro Light" panose="020B0403030403020204" pitchFamily="34" charset="0"/>
              </a:rPr>
              <a:t>Audae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nia</a:t>
            </a:r>
            <a:r>
              <a:rPr lang="en-GB">
                <a:solidFill>
                  <a:srgbClr val="131E29"/>
                </a:solidFill>
                <a:effectLst/>
                <a:latin typeface="Source Sans Pro Light" panose="020B0403030403020204" pitchFamily="34" charset="0"/>
              </a:rPr>
              <a:t> pa debit fugit </a:t>
            </a:r>
            <a:r>
              <a:rPr lang="en-GB" err="1">
                <a:solidFill>
                  <a:srgbClr val="131E29"/>
                </a:solidFill>
                <a:effectLst/>
                <a:latin typeface="Source Sans Pro Light" panose="020B0403030403020204" pitchFamily="34" charset="0"/>
              </a:rPr>
              <a:t>magnia</a:t>
            </a:r>
            <a:r>
              <a:rPr lang="en-GB">
                <a:solidFill>
                  <a:srgbClr val="131E29"/>
                </a:solidFill>
                <a:effectLst/>
                <a:latin typeface="Source Sans Pro Light" panose="020B0403030403020204" pitchFamily="34" charset="0"/>
              </a:rPr>
              <a:t> pa debit </a:t>
            </a:r>
            <a:r>
              <a:rPr lang="en-GB" err="1">
                <a:solidFill>
                  <a:srgbClr val="131E29"/>
                </a:solidFill>
                <a:effectLst/>
                <a:latin typeface="Source Sans Pro Light" panose="020B0403030403020204" pitchFamily="34" charset="0"/>
              </a:rPr>
              <a:t>dolupit</a:t>
            </a:r>
            <a:endParaRPr lang="en-GB">
              <a:solidFill>
                <a:srgbClr val="131E29"/>
              </a:solidFill>
              <a:effectLst/>
              <a:latin typeface="Source Sans Pro Light" panose="020B0403030403020204" pitchFamily="34" charset="0"/>
            </a:endParaRPr>
          </a:p>
          <a:p>
            <a:pPr marL="171450" marR="0" lvl="0" indent="-171450" algn="l" defTabSz="914377" rtl="0" eaLnBrk="1" fontAlgn="auto" latinLnBrk="0" hangingPunct="1">
              <a:lnSpc>
                <a:spcPts val="1840"/>
              </a:lnSpc>
              <a:spcBef>
                <a:spcPts val="1300"/>
              </a:spcBef>
              <a:spcAft>
                <a:spcPts val="0"/>
              </a:spcAft>
              <a:buClrTx/>
              <a:buSzTx/>
              <a:tabLst/>
              <a:defRPr/>
            </a:pPr>
            <a:r>
              <a:rPr lang="en-GB" err="1">
                <a:solidFill>
                  <a:srgbClr val="131E29"/>
                </a:solidFill>
                <a:effectLst/>
                <a:latin typeface="Source Sans Pro Light" panose="020B0403030403020204" pitchFamily="34" charset="0"/>
              </a:rPr>
              <a:t>Audae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nia</a:t>
            </a:r>
            <a:r>
              <a:rPr lang="en-GB">
                <a:solidFill>
                  <a:srgbClr val="131E29"/>
                </a:solidFill>
                <a:effectLst/>
                <a:latin typeface="Source Sans Pro Light" panose="020B0403030403020204" pitchFamily="34" charset="0"/>
              </a:rPr>
              <a:t> pa debit fugit </a:t>
            </a:r>
            <a:r>
              <a:rPr lang="en-GB" err="1">
                <a:solidFill>
                  <a:srgbClr val="131E29"/>
                </a:solidFill>
                <a:effectLst/>
                <a:latin typeface="Source Sans Pro Light" panose="020B0403030403020204" pitchFamily="34" charset="0"/>
              </a:rPr>
              <a:t>magnia</a:t>
            </a:r>
            <a:r>
              <a:rPr lang="en-GB">
                <a:solidFill>
                  <a:srgbClr val="131E29"/>
                </a:solidFill>
                <a:effectLst/>
                <a:latin typeface="Source Sans Pro Light" panose="020B0403030403020204" pitchFamily="34" charset="0"/>
              </a:rPr>
              <a:t> pa debit </a:t>
            </a:r>
            <a:r>
              <a:rPr lang="en-GB" err="1">
                <a:solidFill>
                  <a:srgbClr val="131E29"/>
                </a:solidFill>
                <a:effectLst/>
                <a:latin typeface="Source Sans Pro Light" panose="020B0403030403020204" pitchFamily="34" charset="0"/>
              </a:rPr>
              <a:t>dolupit</a:t>
            </a:r>
            <a:r>
              <a:rPr lang="en-GB">
                <a:solidFill>
                  <a:srgbClr val="131E29"/>
                </a:solidFill>
                <a:effectLst/>
                <a:latin typeface="Source Sans Pro Light" panose="020B0403030403020204" pitchFamily="34" charset="0"/>
              </a:rPr>
              <a:t>.</a:t>
            </a:r>
          </a:p>
          <a:p>
            <a:pPr marL="171450" marR="0" lvl="0" indent="-171450" algn="l" defTabSz="914377" rtl="0" eaLnBrk="1" fontAlgn="auto" latinLnBrk="0" hangingPunct="1">
              <a:lnSpc>
                <a:spcPts val="1840"/>
              </a:lnSpc>
              <a:spcBef>
                <a:spcPts val="1300"/>
              </a:spcBef>
              <a:spcAft>
                <a:spcPts val="0"/>
              </a:spcAft>
              <a:buClrTx/>
              <a:buSzTx/>
              <a:tabLst/>
              <a:defRPr/>
            </a:pPr>
            <a:r>
              <a:rPr lang="en-GB" err="1">
                <a:solidFill>
                  <a:srgbClr val="131E29"/>
                </a:solidFill>
                <a:effectLst/>
                <a:latin typeface="Source Sans Pro Light" panose="020B0403030403020204" pitchFamily="34" charset="0"/>
              </a:rPr>
              <a:t>Audae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nia</a:t>
            </a:r>
            <a:r>
              <a:rPr lang="en-GB">
                <a:solidFill>
                  <a:srgbClr val="131E29"/>
                </a:solidFill>
                <a:effectLst/>
                <a:latin typeface="Source Sans Pro Light" panose="020B0403030403020204" pitchFamily="34" charset="0"/>
              </a:rPr>
              <a:t> pa debit fugit </a:t>
            </a:r>
            <a:r>
              <a:rPr lang="en-GB" err="1">
                <a:solidFill>
                  <a:srgbClr val="131E29"/>
                </a:solidFill>
                <a:effectLst/>
                <a:latin typeface="Source Sans Pro Light" panose="020B0403030403020204" pitchFamily="34" charset="0"/>
              </a:rPr>
              <a:t>magnia</a:t>
            </a:r>
            <a:r>
              <a:rPr lang="en-GB">
                <a:solidFill>
                  <a:srgbClr val="131E29"/>
                </a:solidFill>
                <a:effectLst/>
                <a:latin typeface="Source Sans Pro Light" panose="020B0403030403020204" pitchFamily="34" charset="0"/>
              </a:rPr>
              <a:t> pa debit </a:t>
            </a:r>
            <a:r>
              <a:rPr lang="en-GB" err="1">
                <a:solidFill>
                  <a:srgbClr val="131E29"/>
                </a:solidFill>
                <a:effectLst/>
                <a:latin typeface="Source Sans Pro Light" panose="020B0403030403020204" pitchFamily="34" charset="0"/>
              </a:rPr>
              <a:t>dolupit</a:t>
            </a:r>
            <a:endParaRPr lang="en-US"/>
          </a:p>
        </p:txBody>
      </p:sp>
      <p:sp>
        <p:nvSpPr>
          <p:cNvPr id="4" name="Text Placeholder 39">
            <a:extLst>
              <a:ext uri="{FF2B5EF4-FFF2-40B4-BE49-F238E27FC236}">
                <a16:creationId xmlns:a16="http://schemas.microsoft.com/office/drawing/2014/main" id="{5533F7B9-2EA9-F976-390F-C6315E11128C}"/>
              </a:ext>
            </a:extLst>
          </p:cNvPr>
          <p:cNvSpPr>
            <a:spLocks noGrp="1"/>
          </p:cNvSpPr>
          <p:nvPr>
            <p:ph type="body" sz="quarter" idx="16" hasCustomPrompt="1"/>
          </p:nvPr>
        </p:nvSpPr>
        <p:spPr>
          <a:xfrm>
            <a:off x="514351" y="1193219"/>
            <a:ext cx="2730500" cy="225621"/>
          </a:xfrm>
        </p:spPr>
        <p:txBody>
          <a:bodyPr/>
          <a:lstStyle>
            <a:lvl1pPr>
              <a:defRPr b="1" i="0">
                <a:solidFill>
                  <a:srgbClr val="131E29"/>
                </a:solidFill>
                <a:latin typeface="Source Sans Pro SemiBold" panose="020B0503030403020204" pitchFamily="34" charset="0"/>
              </a:defRPr>
            </a:lvl1pPr>
            <a:lvl2pPr marL="0" indent="0">
              <a:buNone/>
              <a:defRPr>
                <a:solidFill>
                  <a:srgbClr val="131E29"/>
                </a:solidFill>
              </a:defRPr>
            </a:lvl2pPr>
            <a:lvl3pPr>
              <a:defRPr>
                <a:solidFill>
                  <a:srgbClr val="131E29"/>
                </a:solidFill>
              </a:defRPr>
            </a:lvl3pPr>
            <a:lvl4pPr>
              <a:defRPr>
                <a:solidFill>
                  <a:srgbClr val="131E29"/>
                </a:solidFill>
              </a:defRPr>
            </a:lvl4pPr>
            <a:lvl5pPr>
              <a:defRPr>
                <a:solidFill>
                  <a:srgbClr val="131E29"/>
                </a:solidFill>
              </a:defRPr>
            </a:lvl5pPr>
          </a:lstStyle>
          <a:p>
            <a:pPr marL="12700">
              <a:lnSpc>
                <a:spcPct val="100000"/>
              </a:lnSpc>
              <a:spcBef>
                <a:spcPts val="100"/>
              </a:spcBef>
            </a:pPr>
            <a:r>
              <a:rPr lang="en-GB" sz="1400" b="1" err="1">
                <a:solidFill>
                  <a:srgbClr val="131E29"/>
                </a:solidFill>
                <a:latin typeface="SourceSansPro-SemiBold"/>
                <a:cs typeface="SourceSansPro-SemiBold"/>
              </a:rPr>
              <a:t>Subheader</a:t>
            </a:r>
            <a:r>
              <a:rPr lang="en-GB" sz="1400" b="1" spc="-30">
                <a:solidFill>
                  <a:srgbClr val="131E29"/>
                </a:solidFill>
                <a:latin typeface="SourceSansPro-SemiBold"/>
                <a:cs typeface="SourceSansPro-SemiBold"/>
              </a:rPr>
              <a:t> </a:t>
            </a:r>
            <a:r>
              <a:rPr lang="en-GB" sz="1400" b="1" spc="-10">
                <a:solidFill>
                  <a:srgbClr val="131E29"/>
                </a:solidFill>
                <a:latin typeface="SourceSansPro-SemiBold"/>
                <a:cs typeface="SourceSansPro-SemiBold"/>
              </a:rPr>
              <a:t>placeholder</a:t>
            </a:r>
            <a:r>
              <a:rPr lang="en-GB" sz="1400" b="1" spc="-25">
                <a:solidFill>
                  <a:srgbClr val="131E29"/>
                </a:solidFill>
                <a:latin typeface="SourceSansPro-SemiBold"/>
                <a:cs typeface="SourceSansPro-SemiBold"/>
              </a:rPr>
              <a:t> </a:t>
            </a:r>
            <a:r>
              <a:rPr lang="en-GB" sz="1400" b="1" spc="-20">
                <a:solidFill>
                  <a:srgbClr val="131E29"/>
                </a:solidFill>
                <a:latin typeface="SourceSansPro-SemiBold"/>
                <a:cs typeface="SourceSansPro-SemiBold"/>
              </a:rPr>
              <a:t>here</a:t>
            </a:r>
            <a:endParaRPr lang="en-GB" sz="1400">
              <a:latin typeface="SourceSansPro-SemiBold"/>
              <a:cs typeface="SourceSansPro-SemiBold"/>
            </a:endParaRPr>
          </a:p>
        </p:txBody>
      </p:sp>
      <p:sp>
        <p:nvSpPr>
          <p:cNvPr id="10" name="Text Placeholder 39">
            <a:extLst>
              <a:ext uri="{FF2B5EF4-FFF2-40B4-BE49-F238E27FC236}">
                <a16:creationId xmlns:a16="http://schemas.microsoft.com/office/drawing/2014/main" id="{E0DDA5CD-ECE8-4E7B-779B-0521BCE9F970}"/>
              </a:ext>
            </a:extLst>
          </p:cNvPr>
          <p:cNvSpPr>
            <a:spLocks noGrp="1"/>
          </p:cNvSpPr>
          <p:nvPr>
            <p:ph type="body" sz="quarter" idx="24" hasCustomPrompt="1"/>
          </p:nvPr>
        </p:nvSpPr>
        <p:spPr>
          <a:xfrm>
            <a:off x="514351" y="2284599"/>
            <a:ext cx="2730500" cy="225621"/>
          </a:xfrm>
        </p:spPr>
        <p:txBody>
          <a:bodyPr/>
          <a:lstStyle>
            <a:lvl1pPr>
              <a:defRPr sz="1200" b="1" i="0">
                <a:solidFill>
                  <a:srgbClr val="131E29"/>
                </a:solidFill>
                <a:latin typeface="Source Sans Pro SemiBold" panose="020B0503030403020204" pitchFamily="34" charset="0"/>
              </a:defRPr>
            </a:lvl1pPr>
            <a:lvl2pPr marL="0" indent="0">
              <a:buNone/>
              <a:defRPr>
                <a:solidFill>
                  <a:srgbClr val="131E29"/>
                </a:solidFill>
              </a:defRPr>
            </a:lvl2pPr>
            <a:lvl3pPr>
              <a:defRPr>
                <a:solidFill>
                  <a:srgbClr val="131E29"/>
                </a:solidFill>
              </a:defRPr>
            </a:lvl3pPr>
            <a:lvl4pPr>
              <a:defRPr>
                <a:solidFill>
                  <a:srgbClr val="131E29"/>
                </a:solidFill>
              </a:defRPr>
            </a:lvl4pPr>
            <a:lvl5pPr>
              <a:defRPr>
                <a:solidFill>
                  <a:srgbClr val="131E29"/>
                </a:solidFill>
              </a:defRPr>
            </a:lvl5pPr>
          </a:lstStyle>
          <a:p>
            <a:pPr marL="12700">
              <a:lnSpc>
                <a:spcPct val="100000"/>
              </a:lnSpc>
              <a:spcBef>
                <a:spcPts val="100"/>
              </a:spcBef>
            </a:pPr>
            <a:r>
              <a:rPr lang="en-GB" sz="1400" b="1">
                <a:solidFill>
                  <a:srgbClr val="131E29"/>
                </a:solidFill>
                <a:latin typeface="SourceSansPro-SemiBold"/>
                <a:cs typeface="SourceSansPro-SemiBold"/>
              </a:rPr>
              <a:t>Chart title</a:t>
            </a:r>
            <a:endParaRPr lang="en-GB" sz="1400">
              <a:latin typeface="SourceSansPro-SemiBold"/>
              <a:cs typeface="SourceSansPro-SemiBold"/>
            </a:endParaRPr>
          </a:p>
        </p:txBody>
      </p:sp>
      <p:sp>
        <p:nvSpPr>
          <p:cNvPr id="11" name="Text Placeholder 12">
            <a:extLst>
              <a:ext uri="{FF2B5EF4-FFF2-40B4-BE49-F238E27FC236}">
                <a16:creationId xmlns:a16="http://schemas.microsoft.com/office/drawing/2014/main" id="{18A8110D-5BFA-2747-D136-406B504E9E22}"/>
              </a:ext>
            </a:extLst>
          </p:cNvPr>
          <p:cNvSpPr>
            <a:spLocks noGrp="1"/>
          </p:cNvSpPr>
          <p:nvPr>
            <p:ph type="body" sz="quarter" idx="25" hasCustomPrompt="1"/>
          </p:nvPr>
        </p:nvSpPr>
        <p:spPr>
          <a:xfrm>
            <a:off x="514351" y="1628443"/>
            <a:ext cx="7341621" cy="545897"/>
          </a:xfrm>
        </p:spPr>
        <p:txBody>
          <a:bodyPr/>
          <a:lstStyle>
            <a:lvl1pPr>
              <a:lnSpc>
                <a:spcPts val="1840"/>
              </a:lnSpc>
              <a:spcBef>
                <a:spcPts val="0"/>
              </a:spcBef>
              <a:spcAft>
                <a:spcPts val="1800"/>
              </a:spcAft>
              <a:defRPr sz="1200"/>
            </a:lvl1pPr>
            <a:lvl2pPr marL="0" indent="0">
              <a:buFont typeface="Arial" panose="020B0604020202020204" pitchFamily="34" charset="0"/>
              <a:buNone/>
              <a:defRPr sz="1200"/>
            </a:lvl2pPr>
            <a:lvl3pPr>
              <a:defRPr sz="1200"/>
            </a:lvl3pPr>
            <a:lvl4pPr>
              <a:defRPr sz="1200"/>
            </a:lvl4pPr>
            <a:lvl5pPr>
              <a:defRPr sz="1200"/>
            </a:lvl5pPr>
          </a:lstStyle>
          <a:p>
            <a:r>
              <a:rPr lang="en-GB">
                <a:solidFill>
                  <a:srgbClr val="131E29"/>
                </a:solidFill>
                <a:effectLst/>
                <a:latin typeface="Source Sans Pro Light" panose="020B0403030403020204" pitchFamily="34" charset="0"/>
              </a:rPr>
              <a:t>As </a:t>
            </a:r>
            <a:r>
              <a:rPr lang="en-GB" err="1">
                <a:solidFill>
                  <a:srgbClr val="131E29"/>
                </a:solidFill>
                <a:effectLst/>
                <a:latin typeface="Source Sans Pro Light" panose="020B0403030403020204" pitchFamily="34" charset="0"/>
              </a:rPr>
              <a:t>aut</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audae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nia</a:t>
            </a:r>
            <a:r>
              <a:rPr lang="en-GB">
                <a:solidFill>
                  <a:srgbClr val="131E29"/>
                </a:solidFill>
                <a:effectLst/>
                <a:latin typeface="Source Sans Pro Light" panose="020B0403030403020204" pitchFamily="34" charset="0"/>
              </a:rPr>
              <a:t> pa debit fugit </a:t>
            </a:r>
            <a:r>
              <a:rPr lang="en-GB" err="1">
                <a:solidFill>
                  <a:srgbClr val="131E29"/>
                </a:solidFill>
                <a:effectLst/>
                <a:latin typeface="Source Sans Pro Light" panose="020B0403030403020204" pitchFamily="34" charset="0"/>
              </a:rPr>
              <a:t>magnia</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dolupit</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adic</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tempere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pudiossin</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nons</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tempere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pudiossin</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nonsendit</a:t>
            </a:r>
            <a:r>
              <a:rPr lang="en-GB">
                <a:solidFill>
                  <a:srgbClr val="131E29"/>
                </a:solidFill>
                <a:effectLst/>
                <a:latin typeface="Source Sans Pro Light" panose="020B0403030403020204" pitchFamily="34" charset="0"/>
              </a:rPr>
              <a:t> ends </a:t>
            </a:r>
            <a:r>
              <a:rPr lang="en-GB" err="1">
                <a:solidFill>
                  <a:srgbClr val="131E29"/>
                </a:solidFill>
                <a:effectLst/>
                <a:latin typeface="Source Sans Pro Light" panose="020B0403030403020204" pitchFamily="34" charset="0"/>
              </a:rPr>
              <a:t>aut</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audae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nia</a:t>
            </a:r>
            <a:r>
              <a:rPr lang="en-GB">
                <a:solidFill>
                  <a:srgbClr val="131E29"/>
                </a:solidFill>
                <a:effectLst/>
                <a:latin typeface="Source Sans Pro Light" panose="020B0403030403020204" pitchFamily="34" charset="0"/>
              </a:rPr>
              <a:t> pa debit fugit </a:t>
            </a:r>
            <a:r>
              <a:rPr lang="en-GB" err="1">
                <a:solidFill>
                  <a:srgbClr val="131E29"/>
                </a:solidFill>
                <a:effectLst/>
                <a:latin typeface="Source Sans Pro Light" panose="020B0403030403020204" pitchFamily="34" charset="0"/>
              </a:rPr>
              <a:t>magnia</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dolupit</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adic</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tempern</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tempere</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pudiossin</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nonsendit</a:t>
            </a:r>
            <a:r>
              <a:rPr lang="en-GB">
                <a:solidFill>
                  <a:srgbClr val="131E29"/>
                </a:solidFill>
                <a:effectLst/>
                <a:latin typeface="Source Sans Pro Light" panose="020B0403030403020204" pitchFamily="34" charset="0"/>
              </a:rPr>
              <a:t>. </a:t>
            </a:r>
            <a:r>
              <a:rPr lang="en-GB" err="1">
                <a:solidFill>
                  <a:srgbClr val="131E29"/>
                </a:solidFill>
                <a:effectLst/>
                <a:latin typeface="Source Sans Pro Light" panose="020B0403030403020204" pitchFamily="34" charset="0"/>
              </a:rPr>
              <a:t>endit</a:t>
            </a:r>
            <a:r>
              <a:rPr lang="en-GB">
                <a:solidFill>
                  <a:srgbClr val="131E29"/>
                </a:solidFill>
                <a:effectLst/>
                <a:latin typeface="Source Sans Pro Light" panose="020B0403030403020204" pitchFamily="34" charset="0"/>
              </a:rPr>
              <a:t>.</a:t>
            </a:r>
          </a:p>
        </p:txBody>
      </p:sp>
      <p:sp>
        <p:nvSpPr>
          <p:cNvPr id="5" name="Slide Number Placeholder 7">
            <a:extLst>
              <a:ext uri="{FF2B5EF4-FFF2-40B4-BE49-F238E27FC236}">
                <a16:creationId xmlns:a16="http://schemas.microsoft.com/office/drawing/2014/main" id="{8F9EFD9D-2B74-2743-AE59-227AACD3ED51}"/>
              </a:ext>
            </a:extLst>
          </p:cNvPr>
          <p:cNvSpPr>
            <a:spLocks noGrp="1"/>
          </p:cNvSpPr>
          <p:nvPr>
            <p:ph type="sldNum" sz="quarter" idx="14"/>
            <p:custDataLst>
              <p:tags r:id="rId3"/>
            </p:custDataLst>
          </p:nvPr>
        </p:nvSpPr>
        <p:spPr>
          <a:xfrm>
            <a:off x="523073" y="6499225"/>
            <a:ext cx="3698089" cy="123825"/>
          </a:xfrm>
        </p:spPr>
        <p:txBody>
          <a:bodyPr/>
          <a:lstStyle/>
          <a:p>
            <a:fld id="{0001D976-1952-4225-8B5D-FB6C01AF759E}" type="slidenum">
              <a:rPr lang="en-US" smtClean="0"/>
              <a:pPr/>
              <a:t>‹#›</a:t>
            </a:fld>
            <a:endParaRPr lang="en-US" noProof="0"/>
          </a:p>
        </p:txBody>
      </p:sp>
    </p:spTree>
    <p:extLst>
      <p:ext uri="{BB962C8B-B14F-4D97-AF65-F5344CB8AC3E}">
        <p14:creationId xmlns:p14="http://schemas.microsoft.com/office/powerpoint/2010/main" val="1599545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060801-8FDC-4C0D-8DF6-54DE3EBACFB3}"/>
              </a:ext>
            </a:extLst>
          </p:cNvPr>
          <p:cNvSpPr/>
          <p:nvPr userDrawn="1">
            <p:custDataLst>
              <p:tags r:id="rId1"/>
            </p:custDataLst>
          </p:nvPr>
        </p:nvSpPr>
        <p:spPr>
          <a:xfrm>
            <a:off x="-1" y="-2"/>
            <a:ext cx="5356800" cy="5924551"/>
          </a:xfrm>
          <a:prstGeom prst="rect">
            <a:avLst/>
          </a:prstGeom>
          <a:solidFill>
            <a:srgbClr val="BBDD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2"/>
            </p:custDataLst>
          </p:nvPr>
        </p:nvSpPr>
        <p:spPr>
          <a:xfrm>
            <a:off x="252413" y="3895725"/>
            <a:ext cx="4831200" cy="674687"/>
          </a:xfrm>
        </p:spPr>
        <p:txBody>
          <a:bodyPr anchor="t" anchorCtr="0"/>
          <a:lstStyle>
            <a:lvl1pPr>
              <a:defRPr sz="18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noProof="0"/>
              <a:t>Subtitle</a:t>
            </a:r>
            <a:r>
              <a:rPr lang="en-US"/>
              <a:t> goes here</a:t>
            </a:r>
          </a:p>
        </p:txBody>
      </p:sp>
      <p:pic>
        <p:nvPicPr>
          <p:cNvPr id="3" name="Picture 2">
            <a:extLst>
              <a:ext uri="{FF2B5EF4-FFF2-40B4-BE49-F238E27FC236}">
                <a16:creationId xmlns:a16="http://schemas.microsoft.com/office/drawing/2014/main" id="{A95CB4FC-66E7-03AE-C10E-88891D3FBC07}"/>
              </a:ext>
            </a:extLst>
          </p:cNvPr>
          <p:cNvPicPr>
            <a:picLocks noChangeAspect="1"/>
          </p:cNvPicPr>
          <p:nvPr userDrawn="1">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252412" y="266543"/>
            <a:ext cx="4320000" cy="443781"/>
          </a:xfrm>
          <a:prstGeom prst="rect">
            <a:avLst/>
          </a:prstGeom>
        </p:spPr>
      </p:pic>
      <p:sp>
        <p:nvSpPr>
          <p:cNvPr id="9" name="Text Placeholder 8">
            <a:extLst>
              <a:ext uri="{FF2B5EF4-FFF2-40B4-BE49-F238E27FC236}">
                <a16:creationId xmlns:a16="http://schemas.microsoft.com/office/drawing/2014/main" id="{14C0BDB0-5E7F-5FDD-B275-011DA96F31C1}"/>
              </a:ext>
            </a:extLst>
          </p:cNvPr>
          <p:cNvSpPr>
            <a:spLocks noGrp="1"/>
          </p:cNvSpPr>
          <p:nvPr>
            <p:ph type="body" sz="quarter" idx="17"/>
            <p:custDataLst>
              <p:tags r:id="rId4"/>
            </p:custDataLst>
          </p:nvPr>
        </p:nvSpPr>
        <p:spPr>
          <a:xfrm>
            <a:off x="252413" y="4933950"/>
            <a:ext cx="4831200" cy="857249"/>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10" name="Title 3">
            <a:extLst>
              <a:ext uri="{FF2B5EF4-FFF2-40B4-BE49-F238E27FC236}">
                <a16:creationId xmlns:a16="http://schemas.microsoft.com/office/drawing/2014/main" id="{D5AF3029-1792-454D-671B-8B105641FB0B}"/>
              </a:ext>
            </a:extLst>
          </p:cNvPr>
          <p:cNvSpPr>
            <a:spLocks noGrp="1"/>
          </p:cNvSpPr>
          <p:nvPr>
            <p:ph type="title"/>
            <p:custDataLst>
              <p:tags r:id="rId5"/>
            </p:custDataLst>
          </p:nvPr>
        </p:nvSpPr>
        <p:spPr>
          <a:xfrm>
            <a:off x="250825" y="1903414"/>
            <a:ext cx="4831200" cy="1609724"/>
          </a:xfrm>
        </p:spPr>
        <p:txBody>
          <a:bodyPr anchor="b" anchorCtr="0"/>
          <a:lstStyle>
            <a:lvl1pPr>
              <a:defRPr sz="4800" b="0">
                <a:solidFill>
                  <a:schemeClr val="tx1"/>
                </a:solidFill>
              </a:defRPr>
            </a:lvl1pPr>
          </a:lstStyle>
          <a:p>
            <a:r>
              <a:rPr lang="en-GB" noProof="0"/>
              <a:t>Click to edit Master title style</a:t>
            </a:r>
            <a:endParaRPr lang="en-GB"/>
          </a:p>
        </p:txBody>
      </p:sp>
    </p:spTree>
    <p:extLst>
      <p:ext uri="{BB962C8B-B14F-4D97-AF65-F5344CB8AC3E}">
        <p14:creationId xmlns:p14="http://schemas.microsoft.com/office/powerpoint/2010/main" val="19887073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5">
    <p:bg>
      <p:bgPr>
        <a:solidFill>
          <a:srgbClr val="BBDDE6"/>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2E4C6AF-BC2B-32F9-A87B-4EE4B44D462B}"/>
              </a:ext>
            </a:extLst>
          </p:cNvPr>
          <p:cNvPicPr>
            <a:picLocks noChangeAspect="1"/>
          </p:cNvPicPr>
          <p:nvPr userDrawn="1">
            <p:custDataLst>
              <p:tags r:id="rId1"/>
            </p:custDataLst>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000" b="6363"/>
          <a:stretch/>
        </p:blipFill>
        <p:spPr>
          <a:xfrm>
            <a:off x="7264232" y="2134291"/>
            <a:ext cx="4927768" cy="4723709"/>
          </a:xfrm>
          <a:prstGeom prst="rect">
            <a:avLst/>
          </a:prstGeom>
        </p:spPr>
      </p:pic>
      <p:sp>
        <p:nvSpPr>
          <p:cNvPr id="5" name="Picture Placeholder 4"/>
          <p:cNvSpPr>
            <a:spLocks noGrp="1"/>
          </p:cNvSpPr>
          <p:nvPr>
            <p:ph type="pic" sz="quarter" idx="15" hasCustomPrompt="1"/>
            <p:custDataLst>
              <p:tags r:id="rId2"/>
            </p:custDataLst>
          </p:nvPr>
        </p:nvSpPr>
        <p:spPr>
          <a:xfrm>
            <a:off x="1" y="0"/>
            <a:ext cx="12191998" cy="2689225"/>
          </a:xfrm>
          <a:solidFill>
            <a:schemeClr val="bg1"/>
          </a:solidFill>
        </p:spPr>
        <p:txBody>
          <a:bodyPr anchor="ctr" anchorCtr="0"/>
          <a:lstStyle>
            <a:lvl1pPr marL="4319588" indent="-908050" algn="ctr">
              <a:defRPr sz="1400" i="0" baseline="0">
                <a:solidFill>
                  <a:schemeClr val="tx1"/>
                </a:solidFill>
                <a:latin typeface="+mn-lt"/>
              </a:defRPr>
            </a:lvl1pPr>
          </a:lstStyle>
          <a:p>
            <a:pPr marL="4320000" marR="0" lvl="0" indent="0" algn="ctr" defTabSz="914377" rtl="0" eaLnBrk="1" fontAlgn="auto" latinLnBrk="0" hangingPunct="1">
              <a:lnSpc>
                <a:spcPct val="100000"/>
              </a:lnSpc>
              <a:spcBef>
                <a:spcPts val="1300"/>
              </a:spcBef>
              <a:spcAft>
                <a:spcPts val="0"/>
              </a:spcAft>
              <a:buClrTx/>
              <a:buSzTx/>
              <a:buFontTx/>
              <a:buNone/>
              <a:tabLst/>
              <a:defRPr/>
            </a:pPr>
            <a:r>
              <a:rPr lang="en-GB"/>
              <a:t>Click icon to add picture, then send picture to the back</a:t>
            </a:r>
          </a:p>
        </p:txBody>
      </p:sp>
      <p:pic>
        <p:nvPicPr>
          <p:cNvPr id="3" name="Picture 2">
            <a:extLst>
              <a:ext uri="{FF2B5EF4-FFF2-40B4-BE49-F238E27FC236}">
                <a16:creationId xmlns:a16="http://schemas.microsoft.com/office/drawing/2014/main" id="{9DF3A061-74D9-74B3-758D-7C3529A56C8A}"/>
              </a:ext>
            </a:extLst>
          </p:cNvPr>
          <p:cNvPicPr>
            <a:picLocks noChangeAspect="1"/>
          </p:cNvPicPr>
          <p:nvPr userDrawn="1">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52411" y="6155582"/>
            <a:ext cx="4315968" cy="443372"/>
          </a:xfrm>
          <a:prstGeom prst="rect">
            <a:avLst/>
          </a:prstGeom>
        </p:spPr>
      </p:pic>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4"/>
            </p:custDataLst>
          </p:nvPr>
        </p:nvSpPr>
        <p:spPr>
          <a:xfrm>
            <a:off x="252414" y="4286250"/>
            <a:ext cx="8716962" cy="674687"/>
          </a:xfrm>
        </p:spPr>
        <p:txBody>
          <a:bodyPr anchor="t" anchorCtr="0"/>
          <a:lstStyle>
            <a:lvl1pPr>
              <a:defRPr sz="20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a:t>Subtitle goes here</a:t>
            </a:r>
          </a:p>
        </p:txBody>
      </p:sp>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5"/>
            </p:custDataLst>
          </p:nvPr>
        </p:nvSpPr>
        <p:spPr>
          <a:xfrm>
            <a:off x="252414" y="5110163"/>
            <a:ext cx="8716962" cy="681037"/>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FC9FFC07-60D6-03E3-D3CE-CF3CA46A1EA8}"/>
              </a:ext>
            </a:extLst>
          </p:cNvPr>
          <p:cNvSpPr>
            <a:spLocks noGrp="1"/>
          </p:cNvSpPr>
          <p:nvPr>
            <p:ph type="title"/>
            <p:custDataLst>
              <p:tags r:id="rId6"/>
            </p:custDataLst>
          </p:nvPr>
        </p:nvSpPr>
        <p:spPr>
          <a:xfrm>
            <a:off x="252413" y="3081600"/>
            <a:ext cx="8716962" cy="814387"/>
          </a:xfrm>
        </p:spPr>
        <p:txBody>
          <a:bodyPr/>
          <a:lstStyle>
            <a:lvl1pPr>
              <a:defRPr sz="5400" b="0">
                <a:solidFill>
                  <a:schemeClr val="tx1"/>
                </a:solidFill>
              </a:defRPr>
            </a:lvl1pPr>
          </a:lstStyle>
          <a:p>
            <a:r>
              <a:rPr lang="en-GB"/>
              <a:t>Click to edit Master title style</a:t>
            </a:r>
          </a:p>
        </p:txBody>
      </p:sp>
    </p:spTree>
    <p:extLst>
      <p:ext uri="{BB962C8B-B14F-4D97-AF65-F5344CB8AC3E}">
        <p14:creationId xmlns:p14="http://schemas.microsoft.com/office/powerpoint/2010/main" val="149653877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1"/>
            </p:custDataLst>
          </p:nvPr>
        </p:nvSpPr>
        <p:spPr>
          <a:xfrm>
            <a:off x="252413" y="3117850"/>
            <a:ext cx="5767387" cy="607559"/>
          </a:xfrm>
        </p:spPr>
        <p:txBody>
          <a:bodyPr anchor="t" anchorCtr="0"/>
          <a:lstStyle>
            <a:lvl1pPr>
              <a:defRPr sz="20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a:t>Subtitle goes here</a:t>
            </a:r>
          </a:p>
        </p:txBody>
      </p:sp>
      <p:pic>
        <p:nvPicPr>
          <p:cNvPr id="11" name="Picture 10">
            <a:extLst>
              <a:ext uri="{FF2B5EF4-FFF2-40B4-BE49-F238E27FC236}">
                <a16:creationId xmlns:a16="http://schemas.microsoft.com/office/drawing/2014/main" id="{D8DDD2E6-D94B-4F36-8AE2-49B78BD49D2A}"/>
              </a:ext>
            </a:extLst>
          </p:cNvPr>
          <p:cNvPicPr>
            <a:picLocks noChangeAspect="1"/>
          </p:cNvPicPr>
          <p:nvPr userDrawn="1">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252411" y="6150491"/>
            <a:ext cx="4315968" cy="443373"/>
          </a:xfrm>
          <a:prstGeom prst="rect">
            <a:avLst/>
          </a:prstGeom>
        </p:spPr>
      </p:pic>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3"/>
            </p:custDataLst>
          </p:nvPr>
        </p:nvSpPr>
        <p:spPr>
          <a:xfrm>
            <a:off x="252413" y="4410075"/>
            <a:ext cx="5767387" cy="857249"/>
          </a:xfrm>
        </p:spPr>
        <p:txBody>
          <a:bodyPr/>
          <a:lstStyle>
            <a:lvl1pPr>
              <a:spcBef>
                <a:spcPts val="0"/>
              </a:spcBef>
              <a:spcAft>
                <a:spcPts val="0"/>
              </a:spcAft>
              <a:defRPr>
                <a:solidFill>
                  <a:schemeClr val="bg1"/>
                </a:solidFill>
              </a:defRPr>
            </a:lvl1pPr>
            <a:lvl2pPr marL="0" indent="0">
              <a:spcBef>
                <a:spcPts val="0"/>
              </a:spcBef>
              <a:spcAft>
                <a:spcPts val="0"/>
              </a:spcAft>
              <a:buNone/>
              <a:defRPr i="1">
                <a:solidFill>
                  <a:schemeClr val="bg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3" name="Title 3">
            <a:extLst>
              <a:ext uri="{FF2B5EF4-FFF2-40B4-BE49-F238E27FC236}">
                <a16:creationId xmlns:a16="http://schemas.microsoft.com/office/drawing/2014/main" id="{89ED0235-D323-761D-EEF7-E0523C5C3578}"/>
              </a:ext>
            </a:extLst>
          </p:cNvPr>
          <p:cNvSpPr>
            <a:spLocks noGrp="1"/>
          </p:cNvSpPr>
          <p:nvPr>
            <p:ph type="title"/>
            <p:custDataLst>
              <p:tags r:id="rId4"/>
            </p:custDataLst>
          </p:nvPr>
        </p:nvSpPr>
        <p:spPr>
          <a:xfrm>
            <a:off x="252413" y="1066800"/>
            <a:ext cx="5767387" cy="1660525"/>
          </a:xfrm>
        </p:spPr>
        <p:txBody>
          <a:bodyPr anchor="b" anchorCtr="0"/>
          <a:lstStyle>
            <a:lvl1pPr>
              <a:defRPr sz="5400" b="0">
                <a:solidFill>
                  <a:schemeClr val="bg1"/>
                </a:solidFill>
              </a:defRPr>
            </a:lvl1pPr>
          </a:lstStyle>
          <a:p>
            <a:r>
              <a:rPr lang="en-GB"/>
              <a:t>Click to edit Master title style</a:t>
            </a:r>
          </a:p>
        </p:txBody>
      </p:sp>
      <p:sp>
        <p:nvSpPr>
          <p:cNvPr id="8" name="Picture Placeholder 4">
            <a:extLst>
              <a:ext uri="{FF2B5EF4-FFF2-40B4-BE49-F238E27FC236}">
                <a16:creationId xmlns:a16="http://schemas.microsoft.com/office/drawing/2014/main" id="{CB504939-9242-1201-8ADD-5898C0D971CB}"/>
              </a:ext>
            </a:extLst>
          </p:cNvPr>
          <p:cNvSpPr>
            <a:spLocks noGrp="1"/>
          </p:cNvSpPr>
          <p:nvPr>
            <p:ph type="pic" sz="quarter" idx="15" hasCustomPrompt="1"/>
            <p:custDataLst>
              <p:tags r:id="rId5"/>
            </p:custDataLst>
          </p:nvPr>
        </p:nvSpPr>
        <p:spPr>
          <a:xfrm>
            <a:off x="6149975" y="0"/>
            <a:ext cx="6042023" cy="6857999"/>
          </a:xfrm>
        </p:spPr>
        <p:txBody>
          <a:bodyPr anchor="ctr" anchorCtr="0"/>
          <a:lstStyle>
            <a:lvl1pPr marL="0" indent="0" algn="ctr">
              <a:defRPr sz="1400" i="0" baseline="0">
                <a:solidFill>
                  <a:schemeClr val="bg1"/>
                </a:solidFill>
                <a:latin typeface="+mn-lt"/>
              </a:defRPr>
            </a:lvl1pPr>
          </a:lstStyle>
          <a:p>
            <a:pPr marL="0" marR="0" lvl="0" indent="0" algn="ctr" defTabSz="914377" rtl="0" eaLnBrk="1" fontAlgn="auto" latinLnBrk="0" hangingPunct="1">
              <a:lnSpc>
                <a:spcPct val="100000"/>
              </a:lnSpc>
              <a:spcBef>
                <a:spcPts val="1300"/>
              </a:spcBef>
              <a:spcAft>
                <a:spcPts val="0"/>
              </a:spcAft>
              <a:buClrTx/>
              <a:buSzTx/>
              <a:buFontTx/>
              <a:buNone/>
              <a:tabLst/>
              <a:defRPr/>
            </a:pPr>
            <a:r>
              <a:rPr lang="en-GB"/>
              <a:t>Click icon to add picture, then send picture to the back</a:t>
            </a:r>
          </a:p>
          <a:p>
            <a:pPr marL="0" marR="0" lvl="0" indent="0" algn="ctr" defTabSz="914377" rtl="0" eaLnBrk="1" fontAlgn="auto" latinLnBrk="0" hangingPunct="1">
              <a:lnSpc>
                <a:spcPct val="100000"/>
              </a:lnSpc>
              <a:spcBef>
                <a:spcPts val="1300"/>
              </a:spcBef>
              <a:spcAft>
                <a:spcPts val="0"/>
              </a:spcAft>
              <a:buClrTx/>
              <a:buSzTx/>
              <a:buFontTx/>
              <a:buNone/>
              <a:tabLst/>
              <a:defRPr/>
            </a:pPr>
            <a:endParaRPr lang="en-GB"/>
          </a:p>
          <a:p>
            <a:pPr marL="0" marR="0" lvl="0" indent="0" algn="ctr" defTabSz="914377" rtl="0" eaLnBrk="1" fontAlgn="auto" latinLnBrk="0" hangingPunct="1">
              <a:lnSpc>
                <a:spcPct val="100000"/>
              </a:lnSpc>
              <a:spcBef>
                <a:spcPts val="1300"/>
              </a:spcBef>
              <a:spcAft>
                <a:spcPts val="0"/>
              </a:spcAft>
              <a:buClrTx/>
              <a:buSzTx/>
              <a:buFontTx/>
              <a:buNone/>
              <a:tabLst/>
              <a:defRPr/>
            </a:pPr>
            <a:endParaRPr lang="en-GB"/>
          </a:p>
        </p:txBody>
      </p:sp>
    </p:spTree>
    <p:extLst>
      <p:ext uri="{BB962C8B-B14F-4D97-AF65-F5344CB8AC3E}">
        <p14:creationId xmlns:p14="http://schemas.microsoft.com/office/powerpoint/2010/main" val="82097461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3A061-74D9-74B3-758D-7C3529A56C8A}"/>
              </a:ext>
            </a:extLst>
          </p:cNvPr>
          <p:cNvPicPr>
            <a:picLocks noChangeAspect="1"/>
          </p:cNvPicPr>
          <p:nvPr userDrawn="1">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252411" y="6155582"/>
            <a:ext cx="4315968" cy="443372"/>
          </a:xfrm>
          <a:prstGeom prst="rect">
            <a:avLst/>
          </a:prstGeom>
        </p:spPr>
      </p:pic>
      <p:sp>
        <p:nvSpPr>
          <p:cNvPr id="5" name="Picture Placeholder 4"/>
          <p:cNvSpPr>
            <a:spLocks noGrp="1"/>
          </p:cNvSpPr>
          <p:nvPr>
            <p:ph type="pic" sz="quarter" idx="15" hasCustomPrompt="1"/>
            <p:custDataLst>
              <p:tags r:id="rId2"/>
            </p:custDataLst>
          </p:nvPr>
        </p:nvSpPr>
        <p:spPr>
          <a:xfrm>
            <a:off x="6149975" y="0"/>
            <a:ext cx="6042023" cy="6857999"/>
          </a:xfrm>
        </p:spPr>
        <p:txBody>
          <a:bodyPr anchor="ctr" anchorCtr="0"/>
          <a:lstStyle>
            <a:lvl1pPr marL="0" indent="266700" algn="ctr">
              <a:defRPr sz="1400" i="0" baseline="0">
                <a:solidFill>
                  <a:schemeClr val="tx1"/>
                </a:solidFill>
                <a:latin typeface="+mn-lt"/>
              </a:defRPr>
            </a:lvl1pPr>
          </a:lstStyle>
          <a:p>
            <a:pPr marL="0" marR="0" lvl="0" indent="0" algn="ctr" defTabSz="914377" rtl="0" eaLnBrk="1" fontAlgn="auto" latinLnBrk="0" hangingPunct="1">
              <a:lnSpc>
                <a:spcPct val="100000"/>
              </a:lnSpc>
              <a:spcBef>
                <a:spcPts val="1300"/>
              </a:spcBef>
              <a:spcAft>
                <a:spcPts val="0"/>
              </a:spcAft>
              <a:buClrTx/>
              <a:buSzTx/>
              <a:buFontTx/>
              <a:buNone/>
              <a:tabLst/>
              <a:defRPr/>
            </a:pPr>
            <a:r>
              <a:rPr lang="en-GB"/>
              <a:t>Click icon to add picture, then send picture to the back</a:t>
            </a:r>
          </a:p>
          <a:p>
            <a:pPr marL="0" marR="0" lvl="0" indent="0" algn="ctr" defTabSz="914377" rtl="0" eaLnBrk="1" fontAlgn="auto" latinLnBrk="0" hangingPunct="1">
              <a:lnSpc>
                <a:spcPct val="100000"/>
              </a:lnSpc>
              <a:spcBef>
                <a:spcPts val="1300"/>
              </a:spcBef>
              <a:spcAft>
                <a:spcPts val="0"/>
              </a:spcAft>
              <a:buClrTx/>
              <a:buSzTx/>
              <a:buFontTx/>
              <a:buNone/>
              <a:tabLst/>
              <a:defRPr/>
            </a:pPr>
            <a:endParaRPr lang="en-GB"/>
          </a:p>
          <a:p>
            <a:pPr marL="0" marR="0" lvl="0" indent="0" algn="ctr" defTabSz="914377" rtl="0" eaLnBrk="1" fontAlgn="auto" latinLnBrk="0" hangingPunct="1">
              <a:lnSpc>
                <a:spcPct val="100000"/>
              </a:lnSpc>
              <a:spcBef>
                <a:spcPts val="1300"/>
              </a:spcBef>
              <a:spcAft>
                <a:spcPts val="0"/>
              </a:spcAft>
              <a:buClrTx/>
              <a:buSzTx/>
              <a:buFontTx/>
              <a:buNone/>
              <a:tabLst/>
              <a:defRPr/>
            </a:pPr>
            <a:endParaRPr lang="en-GB"/>
          </a:p>
        </p:txBody>
      </p:sp>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3"/>
            </p:custDataLst>
          </p:nvPr>
        </p:nvSpPr>
        <p:spPr>
          <a:xfrm>
            <a:off x="252413" y="4410000"/>
            <a:ext cx="5767387" cy="857249"/>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5566C183-11CB-6D09-DF0F-07D41F14976C}"/>
              </a:ext>
            </a:extLst>
          </p:cNvPr>
          <p:cNvSpPr>
            <a:spLocks noGrp="1"/>
          </p:cNvSpPr>
          <p:nvPr>
            <p:ph type="title"/>
            <p:custDataLst>
              <p:tags r:id="rId4"/>
            </p:custDataLst>
          </p:nvPr>
        </p:nvSpPr>
        <p:spPr>
          <a:xfrm>
            <a:off x="252413" y="1117601"/>
            <a:ext cx="5767387" cy="1609724"/>
          </a:xfrm>
        </p:spPr>
        <p:txBody>
          <a:bodyPr anchor="b" anchorCtr="0"/>
          <a:lstStyle>
            <a:lvl1pPr>
              <a:defRPr sz="5400" b="0">
                <a:solidFill>
                  <a:schemeClr val="tx1"/>
                </a:solidFill>
              </a:defRPr>
            </a:lvl1pPr>
          </a:lstStyle>
          <a:p>
            <a:r>
              <a:rPr lang="en-GB"/>
              <a:t>Click to edit Master title style</a:t>
            </a:r>
          </a:p>
        </p:txBody>
      </p:sp>
      <p:sp>
        <p:nvSpPr>
          <p:cNvPr id="7" name="Text Placeholder 5">
            <a:extLst>
              <a:ext uri="{FF2B5EF4-FFF2-40B4-BE49-F238E27FC236}">
                <a16:creationId xmlns:a16="http://schemas.microsoft.com/office/drawing/2014/main" id="{21666300-AC96-9E5B-73E2-1938B47672BF}"/>
              </a:ext>
            </a:extLst>
          </p:cNvPr>
          <p:cNvSpPr>
            <a:spLocks noGrp="1"/>
          </p:cNvSpPr>
          <p:nvPr>
            <p:ph type="body" sz="quarter" idx="16" hasCustomPrompt="1"/>
            <p:custDataLst>
              <p:tags r:id="rId5"/>
            </p:custDataLst>
          </p:nvPr>
        </p:nvSpPr>
        <p:spPr>
          <a:xfrm>
            <a:off x="252413" y="3117850"/>
            <a:ext cx="5767387" cy="607559"/>
          </a:xfrm>
        </p:spPr>
        <p:txBody>
          <a:bodyPr anchor="t" anchorCtr="0"/>
          <a:lstStyle>
            <a:lvl1pPr>
              <a:defRPr sz="20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a:t>Subtitle goes here</a:t>
            </a:r>
          </a:p>
        </p:txBody>
      </p:sp>
    </p:spTree>
    <p:extLst>
      <p:ext uri="{BB962C8B-B14F-4D97-AF65-F5344CB8AC3E}">
        <p14:creationId xmlns:p14="http://schemas.microsoft.com/office/powerpoint/2010/main" val="398520795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8_Cover 4">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outdoor, sky, apartment building&#10;&#10;Description automatically generated">
            <a:extLst>
              <a:ext uri="{FF2B5EF4-FFF2-40B4-BE49-F238E27FC236}">
                <a16:creationId xmlns:a16="http://schemas.microsoft.com/office/drawing/2014/main" id="{7183356C-767D-6A20-6CB2-F61E209D472C}"/>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flipH="1">
            <a:off x="0" y="-16039"/>
            <a:ext cx="12192000" cy="6874040"/>
          </a:xfrm>
          <a:prstGeom prst="rect">
            <a:avLst/>
          </a:prstGeom>
        </p:spPr>
      </p:pic>
      <p:pic>
        <p:nvPicPr>
          <p:cNvPr id="8" name="Picture 7" descr="A picture containing sky, outdoor, building, railroad&#10;&#10;Description automatically generated">
            <a:extLst>
              <a:ext uri="{FF2B5EF4-FFF2-40B4-BE49-F238E27FC236}">
                <a16:creationId xmlns:a16="http://schemas.microsoft.com/office/drawing/2014/main" id="{233963F1-A343-DBAB-67A7-A0F1F08C41F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16040"/>
            <a:ext cx="12192000" cy="6874040"/>
          </a:xfrm>
          <a:prstGeom prst="rect">
            <a:avLst/>
          </a:prstGeom>
        </p:spPr>
      </p:pic>
      <p:pic>
        <p:nvPicPr>
          <p:cNvPr id="5" name="Picture 4">
            <a:extLst>
              <a:ext uri="{FF2B5EF4-FFF2-40B4-BE49-F238E27FC236}">
                <a16:creationId xmlns:a16="http://schemas.microsoft.com/office/drawing/2014/main" id="{1032D71D-5145-B1ED-3788-253304336F92}"/>
              </a:ext>
            </a:extLst>
          </p:cNvPr>
          <p:cNvPicPr>
            <a:picLocks noChangeAspect="1"/>
          </p:cNvPicPr>
          <p:nvPr userDrawn="1"/>
        </p:nvPicPr>
        <p:blipFill rotWithShape="1">
          <a:blip r:embed="rId9"/>
          <a:srcRect b="36181"/>
          <a:stretch/>
        </p:blipFill>
        <p:spPr>
          <a:xfrm>
            <a:off x="0" y="-24456"/>
            <a:ext cx="12192000" cy="6882456"/>
          </a:xfrm>
          <a:prstGeom prst="rect">
            <a:avLst/>
          </a:prstGeom>
        </p:spPr>
      </p:pic>
      <p:pic>
        <p:nvPicPr>
          <p:cNvPr id="10" name="Picture 9">
            <a:extLst>
              <a:ext uri="{FF2B5EF4-FFF2-40B4-BE49-F238E27FC236}">
                <a16:creationId xmlns:a16="http://schemas.microsoft.com/office/drawing/2014/main" id="{C284ADD0-2A48-61CE-80E2-13F4FD6ACF0D}"/>
              </a:ext>
            </a:extLst>
          </p:cNvPr>
          <p:cNvPicPr>
            <a:picLocks noChangeAspect="1"/>
          </p:cNvPicPr>
          <p:nvPr userDrawn="1"/>
        </p:nvPicPr>
        <p:blipFill rotWithShape="1">
          <a:blip r:embed="rId10"/>
          <a:srcRect t="21719" r="7553"/>
          <a:stretch/>
        </p:blipFill>
        <p:spPr>
          <a:xfrm>
            <a:off x="-5" y="-24458"/>
            <a:ext cx="12192000" cy="6882457"/>
          </a:xfrm>
          <a:prstGeom prst="rect">
            <a:avLst/>
          </a:prstGeom>
        </p:spPr>
      </p:pic>
      <p:pic>
        <p:nvPicPr>
          <p:cNvPr id="11" name="Picture 10">
            <a:extLst>
              <a:ext uri="{FF2B5EF4-FFF2-40B4-BE49-F238E27FC236}">
                <a16:creationId xmlns:a16="http://schemas.microsoft.com/office/drawing/2014/main" id="{17A9642B-C606-5AC5-39B5-DA57595710A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229" r="2573" b="17792"/>
          <a:stretch/>
        </p:blipFill>
        <p:spPr bwMode="auto">
          <a:xfrm>
            <a:off x="-82927" y="-59763"/>
            <a:ext cx="12274927" cy="6920382"/>
          </a:xfrm>
          <a:prstGeom prst="rect">
            <a:avLst/>
          </a:prstGeom>
          <a:noFill/>
          <a:ln>
            <a:noFill/>
          </a:ln>
        </p:spPr>
      </p:pic>
      <p:pic>
        <p:nvPicPr>
          <p:cNvPr id="13" name="Picture 12" descr="A city with a hill in the background&#10;&#10;Description automatically generated">
            <a:extLst>
              <a:ext uri="{FF2B5EF4-FFF2-40B4-BE49-F238E27FC236}">
                <a16:creationId xmlns:a16="http://schemas.microsoft.com/office/drawing/2014/main" id="{16E4F5BD-9718-184B-38BE-70513A74B192}"/>
              </a:ext>
            </a:extLst>
          </p:cNvPr>
          <p:cNvPicPr>
            <a:picLocks noChangeAspect="1"/>
          </p:cNvPicPr>
          <p:nvPr userDrawn="1"/>
        </p:nvPicPr>
        <p:blipFill rotWithShape="1">
          <a:blip r:embed="rId12"/>
          <a:srcRect t="8616" b="7124"/>
          <a:stretch/>
        </p:blipFill>
        <p:spPr>
          <a:xfrm>
            <a:off x="-131284" y="-59763"/>
            <a:ext cx="12323279" cy="6931607"/>
          </a:xfrm>
          <a:prstGeom prst="rect">
            <a:avLst/>
          </a:prstGeom>
        </p:spPr>
      </p:pic>
      <p:sp>
        <p:nvSpPr>
          <p:cNvPr id="2" name="Rectangle 1">
            <a:extLst>
              <a:ext uri="{FF2B5EF4-FFF2-40B4-BE49-F238E27FC236}">
                <a16:creationId xmlns:a16="http://schemas.microsoft.com/office/drawing/2014/main" id="{AC060801-8FDC-4C0D-8DF6-54DE3EBACFB3}"/>
              </a:ext>
            </a:extLst>
          </p:cNvPr>
          <p:cNvSpPr/>
          <p:nvPr userDrawn="1">
            <p:custDataLst>
              <p:tags r:id="rId1"/>
            </p:custDataLst>
          </p:nvPr>
        </p:nvSpPr>
        <p:spPr>
          <a:xfrm>
            <a:off x="-82927" y="947293"/>
            <a:ext cx="5356800" cy="59245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14.88</a:t>
            </a:r>
          </a:p>
        </p:txBody>
      </p:sp>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2"/>
            </p:custDataLst>
          </p:nvPr>
        </p:nvSpPr>
        <p:spPr>
          <a:xfrm>
            <a:off x="252413" y="4694240"/>
            <a:ext cx="4828528" cy="674687"/>
          </a:xfrm>
        </p:spPr>
        <p:txBody>
          <a:bodyPr anchor="t" anchorCtr="0"/>
          <a:lstStyle>
            <a:lvl1pPr>
              <a:defRPr sz="18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a:t>Subtitle goes here</a:t>
            </a:r>
          </a:p>
        </p:txBody>
      </p:sp>
      <p:pic>
        <p:nvPicPr>
          <p:cNvPr id="3" name="Picture 2">
            <a:extLst>
              <a:ext uri="{FF2B5EF4-FFF2-40B4-BE49-F238E27FC236}">
                <a16:creationId xmlns:a16="http://schemas.microsoft.com/office/drawing/2014/main" id="{A95CB4FC-66E7-03AE-C10E-88891D3FBC07}"/>
              </a:ext>
            </a:extLst>
          </p:cNvPr>
          <p:cNvPicPr>
            <a:picLocks noChangeAspect="1"/>
          </p:cNvPicPr>
          <p:nvPr userDrawn="1">
            <p:custDataLst>
              <p:tags r:id="rId3"/>
            </p:custDataLst>
          </p:nvPr>
        </p:nvPicPr>
        <p:blipFill>
          <a:blip r:embed="rId13" cstate="screen">
            <a:extLst>
              <a:ext uri="{28A0092B-C50C-407E-A947-70E740481C1C}">
                <a14:useLocalDpi xmlns:a14="http://schemas.microsoft.com/office/drawing/2010/main"/>
              </a:ext>
            </a:extLst>
          </a:blip>
          <a:stretch>
            <a:fillRect/>
          </a:stretch>
        </p:blipFill>
        <p:spPr>
          <a:xfrm>
            <a:off x="252412" y="1199995"/>
            <a:ext cx="4320000" cy="443781"/>
          </a:xfrm>
          <a:prstGeom prst="rect">
            <a:avLst/>
          </a:prstGeom>
        </p:spPr>
      </p:pic>
      <p:sp>
        <p:nvSpPr>
          <p:cNvPr id="9" name="Text Placeholder 8">
            <a:extLst>
              <a:ext uri="{FF2B5EF4-FFF2-40B4-BE49-F238E27FC236}">
                <a16:creationId xmlns:a16="http://schemas.microsoft.com/office/drawing/2014/main" id="{14C0BDB0-5E7F-5FDD-B275-011DA96F31C1}"/>
              </a:ext>
            </a:extLst>
          </p:cNvPr>
          <p:cNvSpPr>
            <a:spLocks noGrp="1"/>
          </p:cNvSpPr>
          <p:nvPr>
            <p:ph type="body" sz="quarter" idx="17"/>
            <p:custDataLst>
              <p:tags r:id="rId4"/>
            </p:custDataLst>
          </p:nvPr>
        </p:nvSpPr>
        <p:spPr>
          <a:xfrm>
            <a:off x="252413" y="5867402"/>
            <a:ext cx="4828528" cy="857249"/>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EF8D621B-A460-9168-F056-B5965A988295}"/>
              </a:ext>
            </a:extLst>
          </p:cNvPr>
          <p:cNvSpPr>
            <a:spLocks noGrp="1"/>
          </p:cNvSpPr>
          <p:nvPr>
            <p:ph type="title"/>
            <p:custDataLst>
              <p:tags r:id="rId5"/>
            </p:custDataLst>
          </p:nvPr>
        </p:nvSpPr>
        <p:spPr>
          <a:xfrm>
            <a:off x="250825" y="2697166"/>
            <a:ext cx="4830133" cy="1609724"/>
          </a:xfrm>
        </p:spPr>
        <p:txBody>
          <a:bodyPr anchor="b" anchorCtr="0"/>
          <a:lstStyle>
            <a:lvl1pPr>
              <a:defRPr sz="4800" b="0"/>
            </a:lvl1pPr>
          </a:lstStyle>
          <a:p>
            <a:r>
              <a:rPr lang="en-GB"/>
              <a:t>Click to edit Master title style</a:t>
            </a:r>
          </a:p>
        </p:txBody>
      </p:sp>
    </p:spTree>
    <p:extLst>
      <p:ext uri="{BB962C8B-B14F-4D97-AF65-F5344CB8AC3E}">
        <p14:creationId xmlns:p14="http://schemas.microsoft.com/office/powerpoint/2010/main" val="704607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ver 6">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B3331-262C-8534-3981-2F58A006BCE1}"/>
              </a:ext>
            </a:extLst>
          </p:cNvPr>
          <p:cNvPicPr>
            <a:picLocks noChangeAspect="1"/>
          </p:cNvPicPr>
          <p:nvPr userDrawn="1">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252411" y="6150490"/>
            <a:ext cx="4315968" cy="443372"/>
          </a:xfrm>
          <a:prstGeom prst="rect">
            <a:avLst/>
          </a:prstGeom>
        </p:spPr>
      </p:pic>
      <p:pic>
        <p:nvPicPr>
          <p:cNvPr id="12" name="Graphic 11">
            <a:extLst>
              <a:ext uri="{FF2B5EF4-FFF2-40B4-BE49-F238E27FC236}">
                <a16:creationId xmlns:a16="http://schemas.microsoft.com/office/drawing/2014/main" id="{3AF73B90-7678-8C7E-B223-A86C7048B12B}"/>
              </a:ext>
            </a:extLst>
          </p:cNvPr>
          <p:cNvPicPr>
            <a:picLocks noChangeAspect="1"/>
          </p:cNvPicPr>
          <p:nvPr userDrawn="1">
            <p:custDataLst>
              <p:tags r:id="rId2"/>
            </p:custDataLst>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21988" t="1833" b="11566"/>
          <a:stretch/>
        </p:blipFill>
        <p:spPr>
          <a:xfrm flipH="1">
            <a:off x="4108994" y="-1"/>
            <a:ext cx="8083005" cy="6858001"/>
          </a:xfrm>
          <a:prstGeom prst="rect">
            <a:avLst/>
          </a:prstGeom>
        </p:spPr>
      </p:pic>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3"/>
            </p:custDataLst>
          </p:nvPr>
        </p:nvSpPr>
        <p:spPr>
          <a:xfrm>
            <a:off x="252413" y="3124199"/>
            <a:ext cx="8386762" cy="1044575"/>
          </a:xfrm>
        </p:spPr>
        <p:txBody>
          <a:bodyPr anchor="t" anchorCtr="0"/>
          <a:lstStyle>
            <a:lvl1pPr>
              <a:defRPr sz="2000" b="1" i="0">
                <a:solidFill>
                  <a:schemeClr val="bg1"/>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a:t>Subtitle goes here</a:t>
            </a:r>
          </a:p>
        </p:txBody>
      </p:sp>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4"/>
            </p:custDataLst>
          </p:nvPr>
        </p:nvSpPr>
        <p:spPr>
          <a:xfrm>
            <a:off x="252413" y="4410075"/>
            <a:ext cx="8386762" cy="857249"/>
          </a:xfrm>
        </p:spPr>
        <p:txBody>
          <a:bodyPr/>
          <a:lstStyle>
            <a:lvl1pPr>
              <a:spcBef>
                <a:spcPts val="0"/>
              </a:spcBef>
              <a:spcAft>
                <a:spcPts val="0"/>
              </a:spcAft>
              <a:defRPr>
                <a:solidFill>
                  <a:schemeClr val="bg1"/>
                </a:solidFill>
              </a:defRPr>
            </a:lvl1pPr>
            <a:lvl2pPr marL="0" indent="0">
              <a:spcBef>
                <a:spcPts val="0"/>
              </a:spcBef>
              <a:spcAft>
                <a:spcPts val="0"/>
              </a:spcAft>
              <a:buNone/>
              <a:defRPr i="1">
                <a:solidFill>
                  <a:schemeClr val="bg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BE9440BD-A2CC-7C6E-4BB1-05FAE88DB362}"/>
              </a:ext>
            </a:extLst>
          </p:cNvPr>
          <p:cNvSpPr>
            <a:spLocks noGrp="1"/>
          </p:cNvSpPr>
          <p:nvPr>
            <p:ph type="title"/>
            <p:custDataLst>
              <p:tags r:id="rId5"/>
            </p:custDataLst>
          </p:nvPr>
        </p:nvSpPr>
        <p:spPr>
          <a:xfrm>
            <a:off x="252413" y="1066800"/>
            <a:ext cx="8386762" cy="1660525"/>
          </a:xfrm>
        </p:spPr>
        <p:txBody>
          <a:bodyPr anchor="b" anchorCtr="0"/>
          <a:lstStyle>
            <a:lvl1pPr>
              <a:defRPr sz="5400" b="0">
                <a:solidFill>
                  <a:schemeClr val="bg1"/>
                </a:solidFill>
              </a:defRPr>
            </a:lvl1pPr>
          </a:lstStyle>
          <a:p>
            <a:r>
              <a:rPr lang="en-GB"/>
              <a:t>Click to edit Master title style</a:t>
            </a:r>
          </a:p>
        </p:txBody>
      </p:sp>
    </p:spTree>
    <p:extLst>
      <p:ext uri="{BB962C8B-B14F-4D97-AF65-F5344CB8AC3E}">
        <p14:creationId xmlns:p14="http://schemas.microsoft.com/office/powerpoint/2010/main" val="57732011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ver 7">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640E62-EABE-B820-EADE-9C6922375D02}"/>
              </a:ext>
            </a:extLst>
          </p:cNvPr>
          <p:cNvPicPr>
            <a:picLocks noChangeAspect="1"/>
          </p:cNvPicPr>
          <p:nvPr userDrawn="1">
            <p:custDataLst>
              <p:tags r:id="rId1"/>
            </p:custDataLst>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1988" t="1833" b="11566"/>
          <a:stretch/>
        </p:blipFill>
        <p:spPr>
          <a:xfrm flipH="1">
            <a:off x="4108994" y="-1"/>
            <a:ext cx="8083005" cy="6858001"/>
          </a:xfrm>
          <a:prstGeom prst="rect">
            <a:avLst/>
          </a:prstGeom>
        </p:spPr>
      </p:pic>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2"/>
            </p:custDataLst>
          </p:nvPr>
        </p:nvSpPr>
        <p:spPr>
          <a:xfrm>
            <a:off x="252412" y="4410075"/>
            <a:ext cx="8388000" cy="857249"/>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BE9440BD-A2CC-7C6E-4BB1-05FAE88DB362}"/>
              </a:ext>
            </a:extLst>
          </p:cNvPr>
          <p:cNvSpPr>
            <a:spLocks noGrp="1"/>
          </p:cNvSpPr>
          <p:nvPr>
            <p:ph type="title"/>
            <p:custDataLst>
              <p:tags r:id="rId3"/>
            </p:custDataLst>
          </p:nvPr>
        </p:nvSpPr>
        <p:spPr>
          <a:xfrm>
            <a:off x="252412" y="1066800"/>
            <a:ext cx="8388000" cy="1660525"/>
          </a:xfrm>
        </p:spPr>
        <p:txBody>
          <a:bodyPr anchor="b" anchorCtr="0"/>
          <a:lstStyle>
            <a:lvl1pPr>
              <a:defRPr sz="5400" b="0">
                <a:solidFill>
                  <a:schemeClr val="tx1"/>
                </a:solidFill>
              </a:defRPr>
            </a:lvl1pPr>
          </a:lstStyle>
          <a:p>
            <a:r>
              <a:rPr lang="en-GB"/>
              <a:t>Click to edit Master title style</a:t>
            </a:r>
          </a:p>
        </p:txBody>
      </p:sp>
      <p:pic>
        <p:nvPicPr>
          <p:cNvPr id="5" name="Picture 4">
            <a:extLst>
              <a:ext uri="{FF2B5EF4-FFF2-40B4-BE49-F238E27FC236}">
                <a16:creationId xmlns:a16="http://schemas.microsoft.com/office/drawing/2014/main" id="{C22DFCCB-5A02-2F62-C8C0-3E29D79D1837}"/>
              </a:ext>
            </a:extLst>
          </p:cNvPr>
          <p:cNvPicPr>
            <a:picLocks noChangeAspect="1"/>
          </p:cNvPicPr>
          <p:nvPr userDrawn="1">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252411" y="6155582"/>
            <a:ext cx="4315968" cy="443372"/>
          </a:xfrm>
          <a:prstGeom prst="rect">
            <a:avLst/>
          </a:prstGeom>
        </p:spPr>
      </p:pic>
      <p:sp>
        <p:nvSpPr>
          <p:cNvPr id="8" name="Text Placeholder 5">
            <a:extLst>
              <a:ext uri="{FF2B5EF4-FFF2-40B4-BE49-F238E27FC236}">
                <a16:creationId xmlns:a16="http://schemas.microsoft.com/office/drawing/2014/main" id="{7B760345-F05A-DF36-0527-BD8BAFEC056F}"/>
              </a:ext>
            </a:extLst>
          </p:cNvPr>
          <p:cNvSpPr>
            <a:spLocks noGrp="1"/>
          </p:cNvSpPr>
          <p:nvPr>
            <p:ph type="body" sz="quarter" idx="16" hasCustomPrompt="1"/>
            <p:custDataLst>
              <p:tags r:id="rId5"/>
            </p:custDataLst>
          </p:nvPr>
        </p:nvSpPr>
        <p:spPr>
          <a:xfrm>
            <a:off x="252413" y="3124199"/>
            <a:ext cx="8386762" cy="1044575"/>
          </a:xfrm>
        </p:spPr>
        <p:txBody>
          <a:bodyPr anchor="t" anchorCtr="0"/>
          <a:lstStyle>
            <a:lvl1pPr>
              <a:defRPr sz="20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a:t>Subtitle goes here</a:t>
            </a:r>
          </a:p>
        </p:txBody>
      </p:sp>
    </p:spTree>
    <p:extLst>
      <p:ext uri="{BB962C8B-B14F-4D97-AF65-F5344CB8AC3E}">
        <p14:creationId xmlns:p14="http://schemas.microsoft.com/office/powerpoint/2010/main" val="255844912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custDataLst>
              <p:tags r:id="rId1"/>
            </p:custDataLst>
          </p:nvPr>
        </p:nvSpPr>
        <p:spPr>
          <a:xfrm>
            <a:off x="6149975" y="0"/>
            <a:ext cx="6042023" cy="6857999"/>
          </a:xfrm>
        </p:spPr>
        <p:txBody>
          <a:bodyPr anchor="ctr" anchorCtr="0"/>
          <a:lstStyle>
            <a:lvl1pPr marL="0" indent="0" algn="ctr">
              <a:defRPr sz="1400" i="0" baseline="0">
                <a:solidFill>
                  <a:schemeClr val="bg1"/>
                </a:solidFill>
                <a:latin typeface="+mn-lt"/>
              </a:defRPr>
            </a:lvl1pPr>
          </a:lstStyle>
          <a:p>
            <a:pPr marL="4320000" marR="0" lvl="0" indent="0" algn="l" defTabSz="914377" rtl="0" eaLnBrk="1" fontAlgn="auto" latinLnBrk="0" hangingPunct="1">
              <a:lnSpc>
                <a:spcPct val="100000"/>
              </a:lnSpc>
              <a:spcBef>
                <a:spcPts val="1300"/>
              </a:spcBef>
              <a:spcAft>
                <a:spcPts val="0"/>
              </a:spcAft>
              <a:buClrTx/>
              <a:buSzTx/>
              <a:buFontTx/>
              <a:buNone/>
              <a:tabLst/>
              <a:defRPr/>
            </a:pPr>
            <a:r>
              <a:rPr lang="en-GB"/>
              <a:t>Click icon to add picture, then send picture to the back so the JLL logo appears</a:t>
            </a:r>
          </a:p>
        </p:txBody>
      </p:sp>
      <p:sp>
        <p:nvSpPr>
          <p:cNvPr id="4" name="Title 3">
            <a:extLst>
              <a:ext uri="{FF2B5EF4-FFF2-40B4-BE49-F238E27FC236}">
                <a16:creationId xmlns:a16="http://schemas.microsoft.com/office/drawing/2014/main" id="{71B67E41-1E65-CC02-0282-AE9749E503ED}"/>
              </a:ext>
            </a:extLst>
          </p:cNvPr>
          <p:cNvSpPr>
            <a:spLocks noGrp="1"/>
          </p:cNvSpPr>
          <p:nvPr>
            <p:ph type="title"/>
            <p:custDataLst>
              <p:tags r:id="rId2"/>
            </p:custDataLst>
          </p:nvPr>
        </p:nvSpPr>
        <p:spPr>
          <a:xfrm>
            <a:off x="250825" y="2695576"/>
            <a:ext cx="5768975" cy="1609724"/>
          </a:xfrm>
        </p:spPr>
        <p:txBody>
          <a:bodyPr anchor="b" anchorCtr="0"/>
          <a:lstStyle>
            <a:lvl1pPr>
              <a:defRPr sz="5400" b="0">
                <a:solidFill>
                  <a:schemeClr val="bg1"/>
                </a:solidFill>
              </a:defRPr>
            </a:lvl1pPr>
          </a:lstStyle>
          <a:p>
            <a:r>
              <a:rPr lang="en-GB" noProof="0"/>
              <a:t>Click to edit Master title style</a:t>
            </a:r>
            <a:endParaRPr lang="en-GB"/>
          </a:p>
        </p:txBody>
      </p:sp>
      <p:sp>
        <p:nvSpPr>
          <p:cNvPr id="3" name="Slide Number Placeholder 2">
            <a:extLst>
              <a:ext uri="{FF2B5EF4-FFF2-40B4-BE49-F238E27FC236}">
                <a16:creationId xmlns:a16="http://schemas.microsoft.com/office/drawing/2014/main" id="{838000D4-08B4-E10E-EDA4-46D8E75AF904}"/>
              </a:ext>
            </a:extLst>
          </p:cNvPr>
          <p:cNvSpPr>
            <a:spLocks noGrp="1"/>
          </p:cNvSpPr>
          <p:nvPr>
            <p:ph type="sldNum" sz="quarter" idx="16"/>
            <p:custDataLst>
              <p:tags r:id="rId3"/>
            </p:custDataLst>
          </p:nvPr>
        </p:nvSpPr>
        <p:spPr>
          <a:xfrm>
            <a:off x="249238" y="6467475"/>
            <a:ext cx="3619499" cy="123825"/>
          </a:xfrm>
          <a:prstGeom prst="rect">
            <a:avLst/>
          </a:prstGeom>
        </p:spPr>
        <p:txBody>
          <a:bodyPr/>
          <a:lstStyle>
            <a:lvl1pPr>
              <a:defRPr>
                <a:solidFill>
                  <a:schemeClr val="bg1"/>
                </a:solidFill>
              </a:defRPr>
            </a:lvl1p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127154125"/>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custDataLst>
              <p:tags r:id="rId1"/>
            </p:custDataLst>
          </p:nvPr>
        </p:nvSpPr>
        <p:spPr>
          <a:xfrm>
            <a:off x="6149975" y="0"/>
            <a:ext cx="6042023" cy="6857999"/>
          </a:xfrm>
        </p:spPr>
        <p:txBody>
          <a:bodyPr anchor="ctr" anchorCtr="0"/>
          <a:lstStyle>
            <a:lvl1pPr marL="4319588" indent="0" algn="ctr">
              <a:defRPr sz="1400" i="0" baseline="0">
                <a:solidFill>
                  <a:schemeClr val="tx1"/>
                </a:solidFill>
                <a:latin typeface="+mn-lt"/>
              </a:defRPr>
            </a:lvl1pPr>
          </a:lstStyle>
          <a:p>
            <a:pPr marL="4320000" marR="0" lvl="0" indent="0" algn="l" defTabSz="914377" rtl="0" eaLnBrk="1" fontAlgn="auto" latinLnBrk="0" hangingPunct="1">
              <a:lnSpc>
                <a:spcPct val="100000"/>
              </a:lnSpc>
              <a:spcBef>
                <a:spcPts val="1300"/>
              </a:spcBef>
              <a:spcAft>
                <a:spcPts val="0"/>
              </a:spcAft>
              <a:buClrTx/>
              <a:buSzTx/>
              <a:buFontTx/>
              <a:buNone/>
              <a:tabLst/>
              <a:defRPr/>
            </a:pPr>
            <a:r>
              <a:rPr lang="en-GB"/>
              <a:t>Click icon to add picture, then send picture to the back so the JLL logo appears</a:t>
            </a:r>
          </a:p>
        </p:txBody>
      </p:sp>
      <p:sp>
        <p:nvSpPr>
          <p:cNvPr id="4" name="Title 3">
            <a:extLst>
              <a:ext uri="{FF2B5EF4-FFF2-40B4-BE49-F238E27FC236}">
                <a16:creationId xmlns:a16="http://schemas.microsoft.com/office/drawing/2014/main" id="{71B67E41-1E65-CC02-0282-AE9749E503ED}"/>
              </a:ext>
            </a:extLst>
          </p:cNvPr>
          <p:cNvSpPr>
            <a:spLocks noGrp="1"/>
          </p:cNvSpPr>
          <p:nvPr>
            <p:ph type="title"/>
            <p:custDataLst>
              <p:tags r:id="rId2"/>
            </p:custDataLst>
          </p:nvPr>
        </p:nvSpPr>
        <p:spPr>
          <a:xfrm>
            <a:off x="250825" y="2649600"/>
            <a:ext cx="5768975" cy="1609724"/>
          </a:xfrm>
        </p:spPr>
        <p:txBody>
          <a:bodyPr anchor="b" anchorCtr="0"/>
          <a:lstStyle>
            <a:lvl1pPr>
              <a:defRPr sz="5400" b="0">
                <a:solidFill>
                  <a:schemeClr val="tx1"/>
                </a:solidFill>
              </a:defRPr>
            </a:lvl1pPr>
          </a:lstStyle>
          <a:p>
            <a:r>
              <a:rPr lang="en-GB"/>
              <a:t>Click to edit Master title style</a:t>
            </a:r>
          </a:p>
        </p:txBody>
      </p:sp>
      <p:sp>
        <p:nvSpPr>
          <p:cNvPr id="6" name="Slide Number Placeholder 5">
            <a:extLst>
              <a:ext uri="{FF2B5EF4-FFF2-40B4-BE49-F238E27FC236}">
                <a16:creationId xmlns:a16="http://schemas.microsoft.com/office/drawing/2014/main" id="{4DAE4FD5-4F7F-9997-714C-FDC645C6AE1C}"/>
              </a:ext>
            </a:extLst>
          </p:cNvPr>
          <p:cNvSpPr>
            <a:spLocks noGrp="1"/>
          </p:cNvSpPr>
          <p:nvPr>
            <p:ph type="sldNum" sz="quarter" idx="16"/>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62857944"/>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BBDDE6"/>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custDataLst>
              <p:tags r:id="rId1"/>
            </p:custDataLst>
          </p:nvPr>
        </p:nvSpPr>
        <p:spPr>
          <a:xfrm>
            <a:off x="1" y="0"/>
            <a:ext cx="12191998" cy="6857999"/>
          </a:xfrm>
        </p:spPr>
        <p:txBody>
          <a:bodyPr anchor="t" anchorCtr="0"/>
          <a:lstStyle>
            <a:lvl1pPr marL="4320000" algn="l">
              <a:defRPr sz="1400" i="0" baseline="0">
                <a:solidFill>
                  <a:schemeClr val="tx1"/>
                </a:solidFill>
                <a:latin typeface="+mn-lt"/>
              </a:defRPr>
            </a:lvl1pPr>
          </a:lstStyle>
          <a:p>
            <a:pPr marL="4320000" marR="0" lvl="0" indent="0" algn="ctr" defTabSz="914377" rtl="0" eaLnBrk="1" fontAlgn="auto" latinLnBrk="0" hangingPunct="1">
              <a:lnSpc>
                <a:spcPct val="100000"/>
              </a:lnSpc>
              <a:spcBef>
                <a:spcPts val="1300"/>
              </a:spcBef>
              <a:spcAft>
                <a:spcPts val="0"/>
              </a:spcAft>
              <a:buClrTx/>
              <a:buSzTx/>
              <a:buFontTx/>
              <a:buNone/>
              <a:tabLst/>
              <a:defRPr/>
            </a:pPr>
            <a:r>
              <a:rPr lang="en-GB"/>
              <a:t>Click icon to add picture, then send picture to the back so the JLL logo appears</a:t>
            </a:r>
          </a:p>
        </p:txBody>
      </p:sp>
      <p:sp>
        <p:nvSpPr>
          <p:cNvPr id="4" name="Title 3">
            <a:extLst>
              <a:ext uri="{FF2B5EF4-FFF2-40B4-BE49-F238E27FC236}">
                <a16:creationId xmlns:a16="http://schemas.microsoft.com/office/drawing/2014/main" id="{71B67E41-1E65-CC02-0282-AE9749E503ED}"/>
              </a:ext>
            </a:extLst>
          </p:cNvPr>
          <p:cNvSpPr>
            <a:spLocks noGrp="1"/>
          </p:cNvSpPr>
          <p:nvPr>
            <p:ph type="title"/>
            <p:custDataLst>
              <p:tags r:id="rId2"/>
            </p:custDataLst>
          </p:nvPr>
        </p:nvSpPr>
        <p:spPr>
          <a:xfrm>
            <a:off x="6019200" y="1753200"/>
            <a:ext cx="6174000" cy="3229200"/>
          </a:xfrm>
          <a:solidFill>
            <a:schemeClr val="tx1"/>
          </a:solidFill>
        </p:spPr>
        <p:txBody>
          <a:bodyPr lIns="273600" tIns="46800" rIns="90000" bIns="46800" anchor="ctr" anchorCtr="0"/>
          <a:lstStyle>
            <a:lvl1pPr>
              <a:defRPr sz="5400" b="0">
                <a:solidFill>
                  <a:schemeClr val="bg1"/>
                </a:solidFill>
              </a:defRPr>
            </a:lvl1pPr>
          </a:lstStyle>
          <a:p>
            <a:r>
              <a:rPr lang="en-GB"/>
              <a:t>Click to edit Master title style</a:t>
            </a:r>
          </a:p>
        </p:txBody>
      </p:sp>
      <p:sp>
        <p:nvSpPr>
          <p:cNvPr id="3" name="Slide Number Placeholder 2">
            <a:extLst>
              <a:ext uri="{FF2B5EF4-FFF2-40B4-BE49-F238E27FC236}">
                <a16:creationId xmlns:a16="http://schemas.microsoft.com/office/drawing/2014/main" id="{6FB6DCA7-D61C-B660-5C48-E2953E892F5E}"/>
              </a:ext>
            </a:extLst>
          </p:cNvPr>
          <p:cNvSpPr>
            <a:spLocks noGrp="1"/>
          </p:cNvSpPr>
          <p:nvPr>
            <p:ph type="sldNum" sz="quarter" idx="16"/>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1150129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BBDDE6"/>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custDataLst>
              <p:tags r:id="rId1"/>
            </p:custDataLst>
          </p:nvPr>
        </p:nvSpPr>
        <p:spPr>
          <a:xfrm>
            <a:off x="1" y="0"/>
            <a:ext cx="12191998" cy="6857999"/>
          </a:xfrm>
        </p:spPr>
        <p:txBody>
          <a:bodyPr wrap="square" anchor="ctr" anchorCtr="0"/>
          <a:lstStyle>
            <a:lvl1pPr marL="4320000" algn="r">
              <a:defRPr sz="1400" i="0" baseline="0">
                <a:solidFill>
                  <a:schemeClr val="tx1"/>
                </a:solidFill>
                <a:latin typeface="+mn-lt"/>
              </a:defRPr>
            </a:lvl1pPr>
          </a:lstStyle>
          <a:p>
            <a:pPr marL="4320000" marR="0" lvl="0" indent="0" algn="ctr" defTabSz="914377" rtl="0" eaLnBrk="1" fontAlgn="auto" latinLnBrk="0" hangingPunct="1">
              <a:lnSpc>
                <a:spcPct val="100000"/>
              </a:lnSpc>
              <a:spcBef>
                <a:spcPts val="1300"/>
              </a:spcBef>
              <a:spcAft>
                <a:spcPts val="0"/>
              </a:spcAft>
              <a:buClrTx/>
              <a:buSzTx/>
              <a:buFontTx/>
              <a:buNone/>
              <a:tabLst/>
              <a:defRPr/>
            </a:pPr>
            <a:r>
              <a:rPr lang="en-GB"/>
              <a:t>Click icon to add picture, then send picture to the back so the JLL logo appears</a:t>
            </a:r>
          </a:p>
        </p:txBody>
      </p:sp>
      <p:sp>
        <p:nvSpPr>
          <p:cNvPr id="4" name="Title 3">
            <a:extLst>
              <a:ext uri="{FF2B5EF4-FFF2-40B4-BE49-F238E27FC236}">
                <a16:creationId xmlns:a16="http://schemas.microsoft.com/office/drawing/2014/main" id="{71B67E41-1E65-CC02-0282-AE9749E503ED}"/>
              </a:ext>
            </a:extLst>
          </p:cNvPr>
          <p:cNvSpPr>
            <a:spLocks noGrp="1"/>
          </p:cNvSpPr>
          <p:nvPr>
            <p:ph type="title"/>
            <p:custDataLst>
              <p:tags r:id="rId2"/>
            </p:custDataLst>
          </p:nvPr>
        </p:nvSpPr>
        <p:spPr>
          <a:xfrm>
            <a:off x="1585913" y="-1"/>
            <a:ext cx="4564062" cy="5110163"/>
          </a:xfrm>
          <a:solidFill>
            <a:schemeClr val="bg2"/>
          </a:solidFill>
        </p:spPr>
        <p:txBody>
          <a:bodyPr lIns="273600" tIns="46800" rIns="90000" bIns="46800" anchor="ctr" anchorCtr="0"/>
          <a:lstStyle>
            <a:lvl1pPr>
              <a:defRPr sz="5400" b="0">
                <a:solidFill>
                  <a:schemeClr val="tx1"/>
                </a:solidFill>
              </a:defRPr>
            </a:lvl1pPr>
          </a:lstStyle>
          <a:p>
            <a:r>
              <a:rPr lang="en-GB"/>
              <a:t>Click to edit Master title style</a:t>
            </a:r>
          </a:p>
        </p:txBody>
      </p:sp>
      <p:sp>
        <p:nvSpPr>
          <p:cNvPr id="3" name="Slide Number Placeholder 2">
            <a:extLst>
              <a:ext uri="{FF2B5EF4-FFF2-40B4-BE49-F238E27FC236}">
                <a16:creationId xmlns:a16="http://schemas.microsoft.com/office/drawing/2014/main" id="{D7C36901-734F-F3F5-A022-046C6BFAF8AE}"/>
              </a:ext>
            </a:extLst>
          </p:cNvPr>
          <p:cNvSpPr>
            <a:spLocks noGrp="1"/>
          </p:cNvSpPr>
          <p:nvPr>
            <p:ph type="sldNum" sz="quarter" idx="16"/>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22060716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6A652B5-0AD2-8B25-9F37-4F7BE7868BA0}"/>
              </a:ext>
            </a:extLst>
          </p:cNvPr>
          <p:cNvPicPr>
            <a:picLocks noChangeAspect="1"/>
          </p:cNvPicPr>
          <p:nvPr userDrawn="1">
            <p:custDataLst>
              <p:tags r:id="rId1"/>
            </p:custDataLst>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4268" t="1833" b="11566"/>
          <a:stretch/>
        </p:blipFill>
        <p:spPr>
          <a:xfrm flipV="1">
            <a:off x="0" y="-9"/>
            <a:ext cx="9919134" cy="6858002"/>
          </a:xfrm>
          <a:prstGeom prst="rect">
            <a:avLst/>
          </a:prstGeom>
        </p:spPr>
      </p:pic>
      <p:sp>
        <p:nvSpPr>
          <p:cNvPr id="2" name="Title 1">
            <a:extLst>
              <a:ext uri="{FF2B5EF4-FFF2-40B4-BE49-F238E27FC236}">
                <a16:creationId xmlns:a16="http://schemas.microsoft.com/office/drawing/2014/main" id="{F7B0C576-968F-4EBC-6269-927D466E42EF}"/>
              </a:ext>
            </a:extLst>
          </p:cNvPr>
          <p:cNvSpPr>
            <a:spLocks noGrp="1"/>
          </p:cNvSpPr>
          <p:nvPr>
            <p:ph type="title"/>
            <p:custDataLst>
              <p:tags r:id="rId2"/>
            </p:custDataLst>
          </p:nvPr>
        </p:nvSpPr>
        <p:spPr>
          <a:xfrm>
            <a:off x="6149974" y="1892301"/>
            <a:ext cx="5762625" cy="2276474"/>
          </a:xfrm>
        </p:spPr>
        <p:txBody>
          <a:bodyPr anchor="ctr" anchorCtr="0"/>
          <a:lstStyle>
            <a:lvl1pPr>
              <a:defRPr sz="5400" b="0">
                <a:solidFill>
                  <a:schemeClr val="bg1"/>
                </a:solidFill>
              </a:defRPr>
            </a:lvl1pPr>
          </a:lstStyle>
          <a:p>
            <a:r>
              <a:rPr lang="en-GB"/>
              <a:t>Click to edit Master title style</a:t>
            </a:r>
          </a:p>
        </p:txBody>
      </p:sp>
      <p:sp>
        <p:nvSpPr>
          <p:cNvPr id="8" name="Slide Number Placeholder 7">
            <a:extLst>
              <a:ext uri="{FF2B5EF4-FFF2-40B4-BE49-F238E27FC236}">
                <a16:creationId xmlns:a16="http://schemas.microsoft.com/office/drawing/2014/main" id="{82FA7297-110E-7B95-9276-EBEA991955DA}"/>
              </a:ext>
            </a:extLst>
          </p:cNvPr>
          <p:cNvSpPr>
            <a:spLocks noGrp="1"/>
          </p:cNvSpPr>
          <p:nvPr>
            <p:ph type="sldNum" sz="quarter" idx="10"/>
            <p:custDataLst>
              <p:tags r:id="rId3"/>
            </p:custDataLst>
          </p:nvPr>
        </p:nvSpPr>
        <p:spPr>
          <a:xfrm>
            <a:off x="249238" y="6467475"/>
            <a:ext cx="3619499" cy="123825"/>
          </a:xfrm>
          <a:prstGeom prst="rect">
            <a:avLst/>
          </a:prstGeom>
        </p:spPr>
        <p:txBody>
          <a:bodyPr/>
          <a:lstStyle>
            <a:lvl1pPr>
              <a:defRPr>
                <a:solidFill>
                  <a:schemeClr val="bg1"/>
                </a:solidFill>
              </a:defRPr>
            </a:lvl1p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pic>
        <p:nvPicPr>
          <p:cNvPr id="3" name="Picture 2">
            <a:extLst>
              <a:ext uri="{FF2B5EF4-FFF2-40B4-BE49-F238E27FC236}">
                <a16:creationId xmlns:a16="http://schemas.microsoft.com/office/drawing/2014/main" id="{1B8451E0-1554-6A5B-015D-1377DA96902E}"/>
              </a:ext>
            </a:extLst>
          </p:cNvPr>
          <p:cNvPicPr>
            <a:picLocks noChangeAspect="1"/>
          </p:cNvPicPr>
          <p:nvPr userDrawn="1">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1268507" y="6299020"/>
            <a:ext cx="656793" cy="292280"/>
          </a:xfrm>
          <a:prstGeom prst="rect">
            <a:avLst/>
          </a:prstGeom>
        </p:spPr>
      </p:pic>
    </p:spTree>
    <p:extLst>
      <p:ext uri="{BB962C8B-B14F-4D97-AF65-F5344CB8AC3E}">
        <p14:creationId xmlns:p14="http://schemas.microsoft.com/office/powerpoint/2010/main" val="3311482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6">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B3331-262C-8534-3981-2F58A006BCE1}"/>
              </a:ext>
            </a:extLst>
          </p:cNvPr>
          <p:cNvPicPr>
            <a:picLocks noChangeAspect="1"/>
          </p:cNvPicPr>
          <p:nvPr userDrawn="1">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52411" y="6150490"/>
            <a:ext cx="4315968" cy="443372"/>
          </a:xfrm>
          <a:prstGeom prst="rect">
            <a:avLst/>
          </a:prstGeom>
        </p:spPr>
      </p:pic>
      <p:pic>
        <p:nvPicPr>
          <p:cNvPr id="12" name="Graphic 11">
            <a:extLst>
              <a:ext uri="{FF2B5EF4-FFF2-40B4-BE49-F238E27FC236}">
                <a16:creationId xmlns:a16="http://schemas.microsoft.com/office/drawing/2014/main" id="{3AF73B90-7678-8C7E-B223-A86C7048B12B}"/>
              </a:ext>
            </a:extLst>
          </p:cNvPr>
          <p:cNvPicPr>
            <a:picLocks noChangeAspect="1"/>
          </p:cNvPicPr>
          <p:nvPr userDrawn="1">
            <p:custDataLst>
              <p:tags r:id="rId2"/>
            </p:custDataLst>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1988" t="1833" b="11566"/>
          <a:stretch/>
        </p:blipFill>
        <p:spPr>
          <a:xfrm flipH="1">
            <a:off x="4108994" y="-1"/>
            <a:ext cx="8083005" cy="6858001"/>
          </a:xfrm>
          <a:prstGeom prst="rect">
            <a:avLst/>
          </a:prstGeom>
        </p:spPr>
      </p:pic>
      <p:sp>
        <p:nvSpPr>
          <p:cNvPr id="6" name="Text Placeholder 5">
            <a:extLst>
              <a:ext uri="{FF2B5EF4-FFF2-40B4-BE49-F238E27FC236}">
                <a16:creationId xmlns:a16="http://schemas.microsoft.com/office/drawing/2014/main" id="{55603055-0C3A-4F1B-B936-540A4B6E9A39}"/>
              </a:ext>
            </a:extLst>
          </p:cNvPr>
          <p:cNvSpPr>
            <a:spLocks noGrp="1"/>
          </p:cNvSpPr>
          <p:nvPr>
            <p:ph type="body" sz="quarter" idx="16" hasCustomPrompt="1"/>
            <p:custDataLst>
              <p:tags r:id="rId3"/>
            </p:custDataLst>
          </p:nvPr>
        </p:nvSpPr>
        <p:spPr>
          <a:xfrm>
            <a:off x="252413" y="3124199"/>
            <a:ext cx="8386762" cy="1044575"/>
          </a:xfrm>
        </p:spPr>
        <p:txBody>
          <a:bodyPr anchor="t" anchorCtr="0"/>
          <a:lstStyle>
            <a:lvl1pPr>
              <a:defRPr sz="2000" b="1" i="0">
                <a:solidFill>
                  <a:schemeClr val="bg1"/>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a:t>Subtitle goes here</a:t>
            </a:r>
          </a:p>
        </p:txBody>
      </p:sp>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4"/>
            </p:custDataLst>
          </p:nvPr>
        </p:nvSpPr>
        <p:spPr>
          <a:xfrm>
            <a:off x="252413" y="4410075"/>
            <a:ext cx="8386762" cy="857249"/>
          </a:xfrm>
        </p:spPr>
        <p:txBody>
          <a:bodyPr/>
          <a:lstStyle>
            <a:lvl1pPr>
              <a:spcBef>
                <a:spcPts val="0"/>
              </a:spcBef>
              <a:spcAft>
                <a:spcPts val="0"/>
              </a:spcAft>
              <a:defRPr>
                <a:solidFill>
                  <a:schemeClr val="bg1"/>
                </a:solidFill>
              </a:defRPr>
            </a:lvl1pPr>
            <a:lvl2pPr marL="0" indent="0">
              <a:spcBef>
                <a:spcPts val="0"/>
              </a:spcBef>
              <a:spcAft>
                <a:spcPts val="0"/>
              </a:spcAft>
              <a:buNone/>
              <a:defRPr i="1">
                <a:solidFill>
                  <a:schemeClr val="bg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BE9440BD-A2CC-7C6E-4BB1-05FAE88DB362}"/>
              </a:ext>
            </a:extLst>
          </p:cNvPr>
          <p:cNvSpPr>
            <a:spLocks noGrp="1"/>
          </p:cNvSpPr>
          <p:nvPr>
            <p:ph type="title"/>
            <p:custDataLst>
              <p:tags r:id="rId5"/>
            </p:custDataLst>
          </p:nvPr>
        </p:nvSpPr>
        <p:spPr>
          <a:xfrm>
            <a:off x="252413" y="1066800"/>
            <a:ext cx="8386762" cy="1660525"/>
          </a:xfrm>
        </p:spPr>
        <p:txBody>
          <a:bodyPr anchor="b" anchorCtr="0"/>
          <a:lstStyle>
            <a:lvl1pPr>
              <a:defRPr sz="5400" b="0">
                <a:solidFill>
                  <a:schemeClr val="bg1"/>
                </a:solidFill>
              </a:defRPr>
            </a:lvl1pPr>
          </a:lstStyle>
          <a:p>
            <a:r>
              <a:rPr lang="en-GB"/>
              <a:t>Click to edit Master title style</a:t>
            </a:r>
          </a:p>
        </p:txBody>
      </p:sp>
    </p:spTree>
    <p:extLst>
      <p:ext uri="{BB962C8B-B14F-4D97-AF65-F5344CB8AC3E}">
        <p14:creationId xmlns:p14="http://schemas.microsoft.com/office/powerpoint/2010/main" val="1601918513"/>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BBDDE6"/>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5D67D11-B1DF-64DE-C8AA-69045D193FE1}"/>
              </a:ext>
            </a:extLst>
          </p:cNvPr>
          <p:cNvPicPr>
            <a:picLocks noChangeAspect="1"/>
          </p:cNvPicPr>
          <p:nvPr userDrawn="1">
            <p:custDataLst>
              <p:tags r:id="rId1"/>
            </p:custDataLst>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791" r="2791" b="17511"/>
          <a:stretch/>
        </p:blipFill>
        <p:spPr>
          <a:xfrm flipV="1">
            <a:off x="5842575" y="-1"/>
            <a:ext cx="6349425" cy="6880035"/>
          </a:xfrm>
          <a:prstGeom prst="rect">
            <a:avLst/>
          </a:prstGeom>
        </p:spPr>
      </p:pic>
      <p:sp>
        <p:nvSpPr>
          <p:cNvPr id="2" name="Title 1">
            <a:extLst>
              <a:ext uri="{FF2B5EF4-FFF2-40B4-BE49-F238E27FC236}">
                <a16:creationId xmlns:a16="http://schemas.microsoft.com/office/drawing/2014/main" id="{F7B0C576-968F-4EBC-6269-927D466E42EF}"/>
              </a:ext>
            </a:extLst>
          </p:cNvPr>
          <p:cNvSpPr>
            <a:spLocks noGrp="1"/>
          </p:cNvSpPr>
          <p:nvPr>
            <p:ph type="title"/>
            <p:custDataLst>
              <p:tags r:id="rId2"/>
            </p:custDataLst>
          </p:nvPr>
        </p:nvSpPr>
        <p:spPr>
          <a:xfrm>
            <a:off x="250825" y="1892301"/>
            <a:ext cx="7378700" cy="2276474"/>
          </a:xfrm>
        </p:spPr>
        <p:txBody>
          <a:bodyPr anchor="ctr" anchorCtr="0"/>
          <a:lstStyle>
            <a:lvl1pPr>
              <a:defRPr sz="5400" b="0">
                <a:solidFill>
                  <a:schemeClr val="tx1"/>
                </a:solidFill>
              </a:defRPr>
            </a:lvl1pPr>
          </a:lstStyle>
          <a:p>
            <a:r>
              <a:rPr lang="en-GB"/>
              <a:t>Click to edit Master title style</a:t>
            </a:r>
          </a:p>
        </p:txBody>
      </p:sp>
      <p:sp>
        <p:nvSpPr>
          <p:cNvPr id="7" name="Slide Number Placeholder 6">
            <a:extLst>
              <a:ext uri="{FF2B5EF4-FFF2-40B4-BE49-F238E27FC236}">
                <a16:creationId xmlns:a16="http://schemas.microsoft.com/office/drawing/2014/main" id="{3A75A1FA-71AD-D797-7EB8-1352B92A2AC2}"/>
              </a:ext>
            </a:extLst>
          </p:cNvPr>
          <p:cNvSpPr>
            <a:spLocks noGrp="1"/>
          </p:cNvSpPr>
          <p:nvPr>
            <p:ph type="sldNum" sz="quarter" idx="10"/>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12095835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2F81D88-7F64-46A8-5A85-63E7422A2715}"/>
              </a:ext>
            </a:extLst>
          </p:cNvPr>
          <p:cNvPicPr>
            <a:picLocks noChangeAspect="1"/>
          </p:cNvPicPr>
          <p:nvPr userDrawn="1">
            <p:custDataLst>
              <p:tags r:id="rId1"/>
            </p:custDataLst>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6344" t="2618" b="3121"/>
          <a:stretch/>
        </p:blipFill>
        <p:spPr>
          <a:xfrm>
            <a:off x="0" y="-1"/>
            <a:ext cx="8915400" cy="6858001"/>
          </a:xfrm>
          <a:prstGeom prst="rect">
            <a:avLst/>
          </a:prstGeom>
        </p:spPr>
      </p:pic>
      <p:sp>
        <p:nvSpPr>
          <p:cNvPr id="2" name="Title 1">
            <a:extLst>
              <a:ext uri="{FF2B5EF4-FFF2-40B4-BE49-F238E27FC236}">
                <a16:creationId xmlns:a16="http://schemas.microsoft.com/office/drawing/2014/main" id="{F7B0C576-968F-4EBC-6269-927D466E42EF}"/>
              </a:ext>
            </a:extLst>
          </p:cNvPr>
          <p:cNvSpPr>
            <a:spLocks noGrp="1"/>
          </p:cNvSpPr>
          <p:nvPr>
            <p:ph type="title"/>
            <p:custDataLst>
              <p:tags r:id="rId2"/>
            </p:custDataLst>
          </p:nvPr>
        </p:nvSpPr>
        <p:spPr>
          <a:xfrm>
            <a:off x="6149974" y="1892301"/>
            <a:ext cx="5762625" cy="2276474"/>
          </a:xfrm>
        </p:spPr>
        <p:txBody>
          <a:bodyPr anchor="ctr" anchorCtr="0"/>
          <a:lstStyle>
            <a:lvl1pPr>
              <a:defRPr sz="5400" b="0">
                <a:solidFill>
                  <a:schemeClr val="tx1"/>
                </a:solidFill>
              </a:defRPr>
            </a:lvl1pPr>
          </a:lstStyle>
          <a:p>
            <a:r>
              <a:rPr lang="en-GB"/>
              <a:t>Click to edit Master title style</a:t>
            </a:r>
          </a:p>
        </p:txBody>
      </p:sp>
      <p:sp>
        <p:nvSpPr>
          <p:cNvPr id="7" name="Slide Number Placeholder 6">
            <a:extLst>
              <a:ext uri="{FF2B5EF4-FFF2-40B4-BE49-F238E27FC236}">
                <a16:creationId xmlns:a16="http://schemas.microsoft.com/office/drawing/2014/main" id="{31538935-50E6-E3B1-F822-E26CEFB3842E}"/>
              </a:ext>
            </a:extLst>
          </p:cNvPr>
          <p:cNvSpPr>
            <a:spLocks noGrp="1"/>
          </p:cNvSpPr>
          <p:nvPr>
            <p:ph type="sldNum" sz="quarter" idx="10"/>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3902250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Divider">
    <p:bg>
      <p:bgPr>
        <a:solidFill>
          <a:srgbClr val="E0C6AD"/>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9C61A4-B27B-118C-ACC5-F3DA1D37E00B}"/>
              </a:ext>
            </a:extLst>
          </p:cNvPr>
          <p:cNvSpPr>
            <a:spLocks noGrp="1"/>
          </p:cNvSpPr>
          <p:nvPr>
            <p:ph type="body" sz="quarter" idx="11" hasCustomPrompt="1"/>
            <p:custDataLst>
              <p:tags r:id="rId1"/>
            </p:custDataLst>
          </p:nvPr>
        </p:nvSpPr>
        <p:spPr>
          <a:xfrm>
            <a:off x="-867600" y="1490661"/>
            <a:ext cx="8506800" cy="6343200"/>
          </a:xfrm>
        </p:spPr>
        <p:txBody>
          <a:bodyPr/>
          <a:lstStyle>
            <a:lvl1pPr>
              <a:defRPr sz="53000">
                <a:solidFill>
                  <a:schemeClr val="bg1">
                    <a:alpha val="20000"/>
                  </a:schemeClr>
                </a:solidFill>
                <a:latin typeface="Source Sans Pro Black" panose="020B0803030403020204" pitchFamily="34" charset="0"/>
                <a:ea typeface="Source Sans Pro Black" panose="020B0803030403020204" pitchFamily="34" charset="0"/>
              </a:defRPr>
            </a:lvl1pPr>
          </a:lstStyle>
          <a:p>
            <a:pPr lvl="0"/>
            <a:r>
              <a:rPr lang="en-US"/>
              <a:t>01</a:t>
            </a:r>
          </a:p>
        </p:txBody>
      </p:sp>
      <p:sp>
        <p:nvSpPr>
          <p:cNvPr id="2" name="Title 1">
            <a:extLst>
              <a:ext uri="{FF2B5EF4-FFF2-40B4-BE49-F238E27FC236}">
                <a16:creationId xmlns:a16="http://schemas.microsoft.com/office/drawing/2014/main" id="{0115422F-8845-ED84-E212-EAE076669F0E}"/>
              </a:ext>
            </a:extLst>
          </p:cNvPr>
          <p:cNvSpPr>
            <a:spLocks noGrp="1"/>
          </p:cNvSpPr>
          <p:nvPr>
            <p:ph type="title"/>
            <p:custDataLst>
              <p:tags r:id="rId2"/>
            </p:custDataLst>
          </p:nvPr>
        </p:nvSpPr>
        <p:spPr>
          <a:xfrm>
            <a:off x="189706" y="1752600"/>
            <a:ext cx="11660187" cy="2320927"/>
          </a:xfrm>
        </p:spPr>
        <p:txBody>
          <a:bodyPr anchor="b" anchorCtr="0"/>
          <a:lstStyle>
            <a:lvl1pPr>
              <a:defRPr sz="5400">
                <a:solidFill>
                  <a:schemeClr val="tx1"/>
                </a:solidFill>
              </a:defRPr>
            </a:lvl1pPr>
          </a:lstStyle>
          <a:p>
            <a:r>
              <a:rPr lang="en-GB" noProof="0"/>
              <a:t>Click to edit Master title style</a:t>
            </a:r>
            <a:endParaRPr lang="en-US" noProof="0"/>
          </a:p>
        </p:txBody>
      </p:sp>
    </p:spTree>
    <p:extLst>
      <p:ext uri="{BB962C8B-B14F-4D97-AF65-F5344CB8AC3E}">
        <p14:creationId xmlns:p14="http://schemas.microsoft.com/office/powerpoint/2010/main" val="4233620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hapter Divider Space">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9C61A4-B27B-118C-ACC5-F3DA1D37E00B}"/>
              </a:ext>
            </a:extLst>
          </p:cNvPr>
          <p:cNvSpPr>
            <a:spLocks noGrp="1"/>
          </p:cNvSpPr>
          <p:nvPr>
            <p:ph type="body" sz="quarter" idx="11" hasCustomPrompt="1"/>
            <p:custDataLst>
              <p:tags r:id="rId1"/>
            </p:custDataLst>
          </p:nvPr>
        </p:nvSpPr>
        <p:spPr>
          <a:xfrm>
            <a:off x="-867600" y="1490661"/>
            <a:ext cx="8506800" cy="6343200"/>
          </a:xfrm>
        </p:spPr>
        <p:txBody>
          <a:bodyPr/>
          <a:lstStyle>
            <a:lvl1pPr>
              <a:defRPr sz="53000">
                <a:solidFill>
                  <a:schemeClr val="bg1">
                    <a:alpha val="10000"/>
                  </a:schemeClr>
                </a:solidFill>
                <a:latin typeface="Source Sans Pro Black" panose="020B0803030403020204" pitchFamily="34" charset="0"/>
                <a:ea typeface="Source Sans Pro Black" panose="020B0803030403020204" pitchFamily="34" charset="0"/>
              </a:defRPr>
            </a:lvl1pPr>
          </a:lstStyle>
          <a:p>
            <a:pPr lvl="0"/>
            <a:r>
              <a:rPr lang="en-US"/>
              <a:t>01</a:t>
            </a:r>
          </a:p>
        </p:txBody>
      </p:sp>
      <p:sp>
        <p:nvSpPr>
          <p:cNvPr id="3" name="Title 1">
            <a:extLst>
              <a:ext uri="{FF2B5EF4-FFF2-40B4-BE49-F238E27FC236}">
                <a16:creationId xmlns:a16="http://schemas.microsoft.com/office/drawing/2014/main" id="{72766373-7FAA-5AC5-8660-102B39552013}"/>
              </a:ext>
            </a:extLst>
          </p:cNvPr>
          <p:cNvSpPr>
            <a:spLocks noGrp="1"/>
          </p:cNvSpPr>
          <p:nvPr>
            <p:ph type="title"/>
            <p:custDataLst>
              <p:tags r:id="rId2"/>
            </p:custDataLst>
          </p:nvPr>
        </p:nvSpPr>
        <p:spPr>
          <a:xfrm>
            <a:off x="189706" y="1752600"/>
            <a:ext cx="11660187" cy="2320927"/>
          </a:xfrm>
        </p:spPr>
        <p:txBody>
          <a:bodyPr anchor="b" anchorCtr="0"/>
          <a:lstStyle>
            <a:lvl1pPr>
              <a:defRPr sz="5400">
                <a:solidFill>
                  <a:schemeClr val="bg1"/>
                </a:solidFill>
              </a:defRPr>
            </a:lvl1pPr>
          </a:lstStyle>
          <a:p>
            <a:r>
              <a:rPr lang="en-GB" noProof="0"/>
              <a:t>Click to edit Master title style</a:t>
            </a:r>
            <a:endParaRPr lang="en-US" noProof="0"/>
          </a:p>
        </p:txBody>
      </p:sp>
      <p:pic>
        <p:nvPicPr>
          <p:cNvPr id="2" name="Picture 1">
            <a:extLst>
              <a:ext uri="{FF2B5EF4-FFF2-40B4-BE49-F238E27FC236}">
                <a16:creationId xmlns:a16="http://schemas.microsoft.com/office/drawing/2014/main" id="{D9ED8643-25C6-D48A-8B74-7F6FBD808775}"/>
              </a:ext>
            </a:extLst>
          </p:cNvPr>
          <p:cNvPicPr>
            <a:picLocks noChangeAspect="1"/>
          </p:cNvPicPr>
          <p:nvPr userDrawn="1">
            <p:custDataLst>
              <p:tags r:id="rId3"/>
            </p:custDataLst>
          </p:nvPr>
        </p:nvPicPr>
        <p:blipFill>
          <a:blip r:embed="rId5" cstate="screen">
            <a:extLst>
              <a:ext uri="{28A0092B-C50C-407E-A947-70E740481C1C}">
                <a14:useLocalDpi xmlns:a14="http://schemas.microsoft.com/office/drawing/2010/main"/>
              </a:ext>
            </a:extLst>
          </a:blip>
          <a:stretch>
            <a:fillRect/>
          </a:stretch>
        </p:blipFill>
        <p:spPr>
          <a:xfrm>
            <a:off x="11268507" y="6299020"/>
            <a:ext cx="656793" cy="292280"/>
          </a:xfrm>
          <a:prstGeom prst="rect">
            <a:avLst/>
          </a:prstGeom>
        </p:spPr>
      </p:pic>
    </p:spTree>
    <p:extLst>
      <p:ext uri="{BB962C8B-B14F-4D97-AF65-F5344CB8AC3E}">
        <p14:creationId xmlns:p14="http://schemas.microsoft.com/office/powerpoint/2010/main" val="12268071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136B9-1BE5-38AE-6BFB-D9C88BA6355D}"/>
              </a:ext>
            </a:extLst>
          </p:cNvPr>
          <p:cNvPicPr>
            <a:picLocks noChangeAspect="1"/>
          </p:cNvPicPr>
          <p:nvPr userDrawn="1">
            <p:custDataLst>
              <p:tags r:id="rId1"/>
            </p:custDataLst>
          </p:nvPr>
        </p:nvPicPr>
        <p:blipFill rotWithShape="1">
          <a:blip r:embed="rId6" cstate="screen">
            <a:extLst>
              <a:ext uri="{28A0092B-C50C-407E-A947-70E740481C1C}">
                <a14:useLocalDpi xmlns:a14="http://schemas.microsoft.com/office/drawing/2010/main"/>
              </a:ext>
            </a:extLst>
          </a:blip>
          <a:srcRect l="-1"/>
          <a:stretch/>
        </p:blipFill>
        <p:spPr>
          <a:xfrm>
            <a:off x="7424338" y="-1"/>
            <a:ext cx="4767662" cy="6858001"/>
          </a:xfrm>
          <a:prstGeom prst="rect">
            <a:avLst/>
          </a:prstGeom>
        </p:spPr>
      </p:pic>
      <p:sp>
        <p:nvSpPr>
          <p:cNvPr id="2" name="Title 1">
            <a:extLst>
              <a:ext uri="{FF2B5EF4-FFF2-40B4-BE49-F238E27FC236}">
                <a16:creationId xmlns:a16="http://schemas.microsoft.com/office/drawing/2014/main" id="{ABAE58FC-6186-2607-EDB2-F0CD0D103932}"/>
              </a:ext>
            </a:extLst>
          </p:cNvPr>
          <p:cNvSpPr>
            <a:spLocks noGrp="1"/>
          </p:cNvSpPr>
          <p:nvPr>
            <p:ph type="title"/>
            <p:custDataLst>
              <p:tags r:id="rId2"/>
            </p:custDataLst>
          </p:nvPr>
        </p:nvSpPr>
        <p:spPr/>
        <p:txBody>
          <a:bodyPr/>
          <a:lstStyle>
            <a:lvl1pPr>
              <a:defRPr>
                <a:solidFill>
                  <a:schemeClr val="tx1"/>
                </a:solidFill>
              </a:defRPr>
            </a:lvl1pPr>
          </a:lstStyle>
          <a:p>
            <a:r>
              <a:rPr lang="en-GB"/>
              <a:t>Click to edit Master title style</a:t>
            </a:r>
          </a:p>
        </p:txBody>
      </p:sp>
      <p:sp>
        <p:nvSpPr>
          <p:cNvPr id="6" name="Table Placeholder 5">
            <a:extLst>
              <a:ext uri="{FF2B5EF4-FFF2-40B4-BE49-F238E27FC236}">
                <a16:creationId xmlns:a16="http://schemas.microsoft.com/office/drawing/2014/main" id="{D9CCD684-F2C2-AC46-74DA-0708B691ACCF}"/>
              </a:ext>
            </a:extLst>
          </p:cNvPr>
          <p:cNvSpPr>
            <a:spLocks noGrp="1"/>
          </p:cNvSpPr>
          <p:nvPr>
            <p:ph type="tbl" sz="quarter" idx="12"/>
            <p:custDataLst>
              <p:tags r:id="rId3"/>
            </p:custDataLst>
          </p:nvPr>
        </p:nvSpPr>
        <p:spPr>
          <a:xfrm>
            <a:off x="252413" y="1884363"/>
            <a:ext cx="7243762" cy="3906837"/>
          </a:xfrm>
        </p:spPr>
        <p:txBody>
          <a:bodyPr/>
          <a:lstStyle>
            <a:lvl1pPr>
              <a:defRPr>
                <a:solidFill>
                  <a:schemeClr val="tx1"/>
                </a:solidFill>
              </a:defRPr>
            </a:lvl1pPr>
          </a:lstStyle>
          <a:p>
            <a:r>
              <a:rPr lang="en-GB"/>
              <a:t>Click icon to add table</a:t>
            </a:r>
          </a:p>
        </p:txBody>
      </p:sp>
      <p:sp>
        <p:nvSpPr>
          <p:cNvPr id="8" name="Slide Number Placeholder 7">
            <a:extLst>
              <a:ext uri="{FF2B5EF4-FFF2-40B4-BE49-F238E27FC236}">
                <a16:creationId xmlns:a16="http://schemas.microsoft.com/office/drawing/2014/main" id="{144C780B-19B4-4F3F-D1AA-CC1C9FD6A277}"/>
              </a:ext>
            </a:extLst>
          </p:cNvPr>
          <p:cNvSpPr>
            <a:spLocks noGrp="1"/>
          </p:cNvSpPr>
          <p:nvPr>
            <p:ph type="sldNum" sz="quarter" idx="13"/>
            <p:custDataLst>
              <p:tags r:id="rId4"/>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2736641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genda 2">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E60F34E-8AF7-F145-9BFC-232742B98A06}"/>
              </a:ext>
            </a:extLst>
          </p:cNvPr>
          <p:cNvPicPr>
            <a:picLocks noChangeAspect="1"/>
          </p:cNvPicPr>
          <p:nvPr userDrawn="1">
            <p:custDataLst>
              <p:tags r:id="rId1"/>
            </p:custDataLst>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12634" t="-3743" r="10" b="4789"/>
          <a:stretch/>
        </p:blipFill>
        <p:spPr>
          <a:xfrm flipH="1">
            <a:off x="3868737" y="-348845"/>
            <a:ext cx="8324218" cy="7206845"/>
          </a:xfrm>
          <a:prstGeom prst="rect">
            <a:avLst/>
          </a:prstGeom>
        </p:spPr>
      </p:pic>
      <p:sp>
        <p:nvSpPr>
          <p:cNvPr id="2" name="Title 1">
            <a:extLst>
              <a:ext uri="{FF2B5EF4-FFF2-40B4-BE49-F238E27FC236}">
                <a16:creationId xmlns:a16="http://schemas.microsoft.com/office/drawing/2014/main" id="{ABAE58FC-6186-2607-EDB2-F0CD0D103932}"/>
              </a:ext>
            </a:extLst>
          </p:cNvPr>
          <p:cNvSpPr>
            <a:spLocks noGrp="1"/>
          </p:cNvSpPr>
          <p:nvPr>
            <p:ph type="title"/>
            <p:custDataLst>
              <p:tags r:id="rId2"/>
            </p:custDataLst>
          </p:nvPr>
        </p:nvSpPr>
        <p:spPr/>
        <p:txBody>
          <a:bodyPr/>
          <a:lstStyle>
            <a:lvl1pPr>
              <a:defRPr>
                <a:solidFill>
                  <a:schemeClr val="bg1"/>
                </a:solidFill>
              </a:defRPr>
            </a:lvl1pPr>
          </a:lstStyle>
          <a:p>
            <a:r>
              <a:rPr lang="en-GB"/>
              <a:t>Click to edit Master title style</a:t>
            </a:r>
          </a:p>
        </p:txBody>
      </p:sp>
      <p:sp>
        <p:nvSpPr>
          <p:cNvPr id="6" name="Table Placeholder 5">
            <a:extLst>
              <a:ext uri="{FF2B5EF4-FFF2-40B4-BE49-F238E27FC236}">
                <a16:creationId xmlns:a16="http://schemas.microsoft.com/office/drawing/2014/main" id="{D9CCD684-F2C2-AC46-74DA-0708B691ACCF}"/>
              </a:ext>
            </a:extLst>
          </p:cNvPr>
          <p:cNvSpPr>
            <a:spLocks noGrp="1"/>
          </p:cNvSpPr>
          <p:nvPr>
            <p:ph type="tbl" sz="quarter" idx="12"/>
            <p:custDataLst>
              <p:tags r:id="rId3"/>
            </p:custDataLst>
          </p:nvPr>
        </p:nvSpPr>
        <p:spPr>
          <a:xfrm>
            <a:off x="252413" y="1884363"/>
            <a:ext cx="5767387" cy="3906837"/>
          </a:xfrm>
        </p:spPr>
        <p:txBody>
          <a:bodyPr/>
          <a:lstStyle>
            <a:lvl1pPr>
              <a:defRPr>
                <a:solidFill>
                  <a:schemeClr val="bg1"/>
                </a:solidFill>
              </a:defRPr>
            </a:lvl1pPr>
          </a:lstStyle>
          <a:p>
            <a:r>
              <a:rPr lang="en-GB"/>
              <a:t>Click icon to add table</a:t>
            </a:r>
          </a:p>
        </p:txBody>
      </p:sp>
      <p:sp>
        <p:nvSpPr>
          <p:cNvPr id="8" name="Slide Number Placeholder 7">
            <a:extLst>
              <a:ext uri="{FF2B5EF4-FFF2-40B4-BE49-F238E27FC236}">
                <a16:creationId xmlns:a16="http://schemas.microsoft.com/office/drawing/2014/main" id="{2291EF89-97D9-8145-0D30-D9B63AF153C0}"/>
              </a:ext>
            </a:extLst>
          </p:cNvPr>
          <p:cNvSpPr>
            <a:spLocks noGrp="1"/>
          </p:cNvSpPr>
          <p:nvPr>
            <p:ph type="sldNum" sz="quarter" idx="13"/>
            <p:custDataLst>
              <p:tags r:id="rId4"/>
            </p:custDataLst>
          </p:nvPr>
        </p:nvSpPr>
        <p:spPr>
          <a:xfrm>
            <a:off x="249238" y="6467475"/>
            <a:ext cx="3619499" cy="123825"/>
          </a:xfrm>
          <a:prstGeom prst="rect">
            <a:avLst/>
          </a:prstGeom>
        </p:spPr>
        <p:txBody>
          <a:bodyPr/>
          <a:lstStyle>
            <a:lvl1pPr>
              <a:defRPr>
                <a:solidFill>
                  <a:schemeClr val="bg1"/>
                </a:solidFill>
              </a:defRPr>
            </a:lvl1p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pic>
        <p:nvPicPr>
          <p:cNvPr id="3" name="Picture 2">
            <a:extLst>
              <a:ext uri="{FF2B5EF4-FFF2-40B4-BE49-F238E27FC236}">
                <a16:creationId xmlns:a16="http://schemas.microsoft.com/office/drawing/2014/main" id="{CC2E30C8-CEDB-A379-E230-CEBEFBD470DC}"/>
              </a:ext>
            </a:extLst>
          </p:cNvPr>
          <p:cNvPicPr>
            <a:picLocks noChangeAspect="1"/>
          </p:cNvPicPr>
          <p:nvPr userDrawn="1">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a:off x="11268507" y="6298794"/>
            <a:ext cx="656793" cy="292506"/>
          </a:xfrm>
          <a:prstGeom prst="rect">
            <a:avLst/>
          </a:prstGeom>
        </p:spPr>
      </p:pic>
    </p:spTree>
    <p:extLst>
      <p:ext uri="{BB962C8B-B14F-4D97-AF65-F5344CB8AC3E}">
        <p14:creationId xmlns:p14="http://schemas.microsoft.com/office/powerpoint/2010/main" val="305875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 with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58FC-6186-2607-EDB2-F0CD0D103932}"/>
              </a:ext>
            </a:extLst>
          </p:cNvPr>
          <p:cNvSpPr>
            <a:spLocks noGrp="1"/>
          </p:cNvSpPr>
          <p:nvPr>
            <p:ph type="title"/>
            <p:custDataLst>
              <p:tags r:id="rId1"/>
            </p:custDataLst>
          </p:nvPr>
        </p:nvSpPr>
        <p:spPr/>
        <p:txBody>
          <a:bodyPr/>
          <a:lstStyle>
            <a:lvl1pPr>
              <a:defRPr>
                <a:solidFill>
                  <a:schemeClr val="bg1"/>
                </a:solidFill>
              </a:defRPr>
            </a:lvl1pPr>
          </a:lstStyle>
          <a:p>
            <a:r>
              <a:rPr lang="en-GB"/>
              <a:t>Click to edit Master title style</a:t>
            </a:r>
          </a:p>
        </p:txBody>
      </p:sp>
      <p:sp>
        <p:nvSpPr>
          <p:cNvPr id="6" name="Table Placeholder 5">
            <a:extLst>
              <a:ext uri="{FF2B5EF4-FFF2-40B4-BE49-F238E27FC236}">
                <a16:creationId xmlns:a16="http://schemas.microsoft.com/office/drawing/2014/main" id="{D9CCD684-F2C2-AC46-74DA-0708B691ACCF}"/>
              </a:ext>
            </a:extLst>
          </p:cNvPr>
          <p:cNvSpPr>
            <a:spLocks noGrp="1"/>
          </p:cNvSpPr>
          <p:nvPr>
            <p:ph type="tbl" sz="quarter" idx="12"/>
            <p:custDataLst>
              <p:tags r:id="rId2"/>
            </p:custDataLst>
          </p:nvPr>
        </p:nvSpPr>
        <p:spPr>
          <a:xfrm>
            <a:off x="252413" y="1884363"/>
            <a:ext cx="5767387" cy="3906837"/>
          </a:xfrm>
        </p:spPr>
        <p:txBody>
          <a:bodyPr/>
          <a:lstStyle>
            <a:lvl1pPr>
              <a:defRPr>
                <a:solidFill>
                  <a:schemeClr val="bg1"/>
                </a:solidFill>
              </a:defRPr>
            </a:lvl1pPr>
          </a:lstStyle>
          <a:p>
            <a:r>
              <a:rPr lang="en-GB"/>
              <a:t>Click icon to add table</a:t>
            </a:r>
          </a:p>
        </p:txBody>
      </p:sp>
      <p:sp>
        <p:nvSpPr>
          <p:cNvPr id="8" name="Picture Placeholder 7">
            <a:extLst>
              <a:ext uri="{FF2B5EF4-FFF2-40B4-BE49-F238E27FC236}">
                <a16:creationId xmlns:a16="http://schemas.microsoft.com/office/drawing/2014/main" id="{6C7E7CD6-3871-ACFA-6D44-4D40F353D58C}"/>
              </a:ext>
            </a:extLst>
          </p:cNvPr>
          <p:cNvSpPr>
            <a:spLocks noGrp="1"/>
          </p:cNvSpPr>
          <p:nvPr>
            <p:ph type="pic" sz="quarter" idx="13"/>
            <p:custDataLst>
              <p:tags r:id="rId3"/>
            </p:custDataLst>
          </p:nvPr>
        </p:nvSpPr>
        <p:spPr>
          <a:xfrm>
            <a:off x="6149975" y="1884363"/>
            <a:ext cx="5775325" cy="3906837"/>
          </a:xfrm>
        </p:spPr>
        <p:txBody>
          <a:bodyPr/>
          <a:lstStyle/>
          <a:p>
            <a:r>
              <a:rPr lang="en-GB"/>
              <a:t>Click icon to add picture</a:t>
            </a:r>
          </a:p>
        </p:txBody>
      </p:sp>
      <p:sp>
        <p:nvSpPr>
          <p:cNvPr id="9" name="Slide Number Placeholder 8">
            <a:extLst>
              <a:ext uri="{FF2B5EF4-FFF2-40B4-BE49-F238E27FC236}">
                <a16:creationId xmlns:a16="http://schemas.microsoft.com/office/drawing/2014/main" id="{75CF20D0-1B36-E46F-523B-5AD8C7C5A32B}"/>
              </a:ext>
            </a:extLst>
          </p:cNvPr>
          <p:cNvSpPr>
            <a:spLocks noGrp="1"/>
          </p:cNvSpPr>
          <p:nvPr>
            <p:ph type="sldNum" sz="quarter" idx="14"/>
            <p:custDataLst>
              <p:tags r:id="rId4"/>
            </p:custDataLst>
          </p:nvPr>
        </p:nvSpPr>
        <p:spPr>
          <a:xfrm>
            <a:off x="249238" y="6467475"/>
            <a:ext cx="3619499" cy="123825"/>
          </a:xfrm>
          <a:prstGeom prst="rect">
            <a:avLst/>
          </a:prstGeom>
        </p:spPr>
        <p:txBody>
          <a:bodyPr/>
          <a:lstStyle>
            <a:lvl1pPr>
              <a:defRPr>
                <a:solidFill>
                  <a:schemeClr val="bg1"/>
                </a:solidFill>
              </a:defRPr>
            </a:lvl1p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pic>
        <p:nvPicPr>
          <p:cNvPr id="3" name="Picture 2">
            <a:extLst>
              <a:ext uri="{FF2B5EF4-FFF2-40B4-BE49-F238E27FC236}">
                <a16:creationId xmlns:a16="http://schemas.microsoft.com/office/drawing/2014/main" id="{E36CE1B1-FDB9-E72C-3567-515468E4AE62}"/>
              </a:ext>
            </a:extLst>
          </p:cNvPr>
          <p:cNvPicPr>
            <a:picLocks noChangeAspect="1"/>
          </p:cNvPicPr>
          <p:nvPr userDrawn="1">
            <p:custDataLst>
              <p:tags r:id="rId5"/>
            </p:custDataLst>
          </p:nvPr>
        </p:nvPicPr>
        <p:blipFill>
          <a:blip r:embed="rId7" cstate="screen">
            <a:extLst>
              <a:ext uri="{28A0092B-C50C-407E-A947-70E740481C1C}">
                <a14:useLocalDpi xmlns:a14="http://schemas.microsoft.com/office/drawing/2010/main"/>
              </a:ext>
            </a:extLst>
          </a:blip>
          <a:stretch>
            <a:fillRect/>
          </a:stretch>
        </p:blipFill>
        <p:spPr>
          <a:xfrm>
            <a:off x="11268507" y="6299020"/>
            <a:ext cx="656793" cy="292280"/>
          </a:xfrm>
          <a:prstGeom prst="rect">
            <a:avLst/>
          </a:prstGeom>
        </p:spPr>
      </p:pic>
    </p:spTree>
    <p:extLst>
      <p:ext uri="{BB962C8B-B14F-4D97-AF65-F5344CB8AC3E}">
        <p14:creationId xmlns:p14="http://schemas.microsoft.com/office/powerpoint/2010/main" val="2289961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Large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8093-E937-040A-468D-B30E4A254349}"/>
              </a:ext>
            </a:extLst>
          </p:cNvPr>
          <p:cNvSpPr>
            <a:spLocks noGrp="1"/>
          </p:cNvSpPr>
          <p:nvPr>
            <p:ph type="title" hasCustomPrompt="1"/>
            <p:custDataLst>
              <p:tags r:id="rId1"/>
            </p:custDataLst>
          </p:nvPr>
        </p:nvSpPr>
        <p:spPr>
          <a:xfrm>
            <a:off x="265114" y="908050"/>
            <a:ext cx="4278312" cy="844550"/>
          </a:xfrm>
        </p:spPr>
        <p:txBody>
          <a:bodyPr/>
          <a:lstStyle>
            <a:lvl1pPr>
              <a:defRPr sz="5400">
                <a:solidFill>
                  <a:schemeClr val="tx1"/>
                </a:solidFill>
              </a:defRPr>
            </a:lvl1pPr>
          </a:lstStyle>
          <a:p>
            <a:r>
              <a:rPr lang="en-US"/>
              <a:t>Agenda</a:t>
            </a:r>
            <a:endParaRPr lang="en-GB"/>
          </a:p>
        </p:txBody>
      </p:sp>
      <p:sp>
        <p:nvSpPr>
          <p:cNvPr id="6" name="Text Placeholder 5">
            <a:extLst>
              <a:ext uri="{FF2B5EF4-FFF2-40B4-BE49-F238E27FC236}">
                <a16:creationId xmlns:a16="http://schemas.microsoft.com/office/drawing/2014/main" id="{2884FCA9-7F65-0CBA-9488-22A7C7A88534}"/>
              </a:ext>
            </a:extLst>
          </p:cNvPr>
          <p:cNvSpPr>
            <a:spLocks noGrp="1"/>
          </p:cNvSpPr>
          <p:nvPr>
            <p:ph type="body" sz="quarter" idx="12" hasCustomPrompt="1"/>
            <p:custDataLst>
              <p:tags r:id="rId2"/>
            </p:custDataLst>
          </p:nvPr>
        </p:nvSpPr>
        <p:spPr>
          <a:xfrm>
            <a:off x="4676774" y="908050"/>
            <a:ext cx="1476000" cy="844550"/>
          </a:xfrm>
        </p:spPr>
        <p:txBody>
          <a:bodyPr/>
          <a:lstStyle>
            <a:lvl1pPr>
              <a:defRPr sz="5400" b="1">
                <a:solidFill>
                  <a:srgbClr val="E30613"/>
                </a:solidFill>
              </a:defRPr>
            </a:lvl1pPr>
          </a:lstStyle>
          <a:p>
            <a:pPr lvl="0"/>
            <a:r>
              <a:rPr lang="en-US"/>
              <a:t>01</a:t>
            </a:r>
          </a:p>
        </p:txBody>
      </p:sp>
      <p:sp>
        <p:nvSpPr>
          <p:cNvPr id="8" name="Text Placeholder 5">
            <a:extLst>
              <a:ext uri="{FF2B5EF4-FFF2-40B4-BE49-F238E27FC236}">
                <a16:creationId xmlns:a16="http://schemas.microsoft.com/office/drawing/2014/main" id="{FD2C12A8-43C9-2C10-87D0-62D824CD07E2}"/>
              </a:ext>
            </a:extLst>
          </p:cNvPr>
          <p:cNvSpPr>
            <a:spLocks noGrp="1"/>
          </p:cNvSpPr>
          <p:nvPr>
            <p:ph type="body" sz="quarter" idx="13" hasCustomPrompt="1"/>
            <p:custDataLst>
              <p:tags r:id="rId3"/>
            </p:custDataLst>
          </p:nvPr>
        </p:nvSpPr>
        <p:spPr>
          <a:xfrm>
            <a:off x="6590449" y="908050"/>
            <a:ext cx="1476000" cy="844550"/>
          </a:xfrm>
        </p:spPr>
        <p:txBody>
          <a:bodyPr/>
          <a:lstStyle>
            <a:lvl1pPr>
              <a:defRPr sz="5400" b="1">
                <a:solidFill>
                  <a:srgbClr val="E30613"/>
                </a:solidFill>
              </a:defRPr>
            </a:lvl1pPr>
          </a:lstStyle>
          <a:p>
            <a:pPr lvl="0"/>
            <a:r>
              <a:rPr lang="en-US"/>
              <a:t>02</a:t>
            </a:r>
          </a:p>
        </p:txBody>
      </p:sp>
      <p:sp>
        <p:nvSpPr>
          <p:cNvPr id="9" name="Text Placeholder 5">
            <a:extLst>
              <a:ext uri="{FF2B5EF4-FFF2-40B4-BE49-F238E27FC236}">
                <a16:creationId xmlns:a16="http://schemas.microsoft.com/office/drawing/2014/main" id="{228D3359-3F54-133B-F65F-F81BEA0DFD64}"/>
              </a:ext>
            </a:extLst>
          </p:cNvPr>
          <p:cNvSpPr>
            <a:spLocks noGrp="1"/>
          </p:cNvSpPr>
          <p:nvPr>
            <p:ph type="body" sz="quarter" idx="14" hasCustomPrompt="1"/>
            <p:custDataLst>
              <p:tags r:id="rId4"/>
            </p:custDataLst>
          </p:nvPr>
        </p:nvSpPr>
        <p:spPr>
          <a:xfrm>
            <a:off x="8522925" y="908050"/>
            <a:ext cx="1476000" cy="844550"/>
          </a:xfrm>
        </p:spPr>
        <p:txBody>
          <a:bodyPr/>
          <a:lstStyle>
            <a:lvl1pPr>
              <a:defRPr sz="5400" b="1">
                <a:solidFill>
                  <a:srgbClr val="E30613"/>
                </a:solidFill>
              </a:defRPr>
            </a:lvl1pPr>
          </a:lstStyle>
          <a:p>
            <a:pPr lvl="0"/>
            <a:r>
              <a:rPr lang="en-US"/>
              <a:t>03</a:t>
            </a:r>
          </a:p>
        </p:txBody>
      </p:sp>
      <p:sp>
        <p:nvSpPr>
          <p:cNvPr id="10" name="Text Placeholder 5">
            <a:extLst>
              <a:ext uri="{FF2B5EF4-FFF2-40B4-BE49-F238E27FC236}">
                <a16:creationId xmlns:a16="http://schemas.microsoft.com/office/drawing/2014/main" id="{9CE32D85-28BF-9FDA-70CA-A921D1853B4F}"/>
              </a:ext>
            </a:extLst>
          </p:cNvPr>
          <p:cNvSpPr>
            <a:spLocks noGrp="1"/>
          </p:cNvSpPr>
          <p:nvPr>
            <p:ph type="body" sz="quarter" idx="15" hasCustomPrompt="1"/>
            <p:custDataLst>
              <p:tags r:id="rId5"/>
            </p:custDataLst>
          </p:nvPr>
        </p:nvSpPr>
        <p:spPr>
          <a:xfrm>
            <a:off x="10436600" y="908050"/>
            <a:ext cx="1476000" cy="844550"/>
          </a:xfrm>
        </p:spPr>
        <p:txBody>
          <a:bodyPr/>
          <a:lstStyle>
            <a:lvl1pPr>
              <a:defRPr sz="5400" b="1">
                <a:solidFill>
                  <a:srgbClr val="E30613"/>
                </a:solidFill>
              </a:defRPr>
            </a:lvl1pPr>
          </a:lstStyle>
          <a:p>
            <a:pPr lvl="0"/>
            <a:r>
              <a:rPr lang="en-US"/>
              <a:t>04</a:t>
            </a:r>
          </a:p>
        </p:txBody>
      </p:sp>
      <p:sp>
        <p:nvSpPr>
          <p:cNvPr id="12" name="Text Placeholder 11">
            <a:extLst>
              <a:ext uri="{FF2B5EF4-FFF2-40B4-BE49-F238E27FC236}">
                <a16:creationId xmlns:a16="http://schemas.microsoft.com/office/drawing/2014/main" id="{73BDE02E-3429-51C6-26C5-EE26B2E12511}"/>
              </a:ext>
            </a:extLst>
          </p:cNvPr>
          <p:cNvSpPr>
            <a:spLocks noGrp="1"/>
          </p:cNvSpPr>
          <p:nvPr>
            <p:ph type="body" sz="quarter" idx="16"/>
            <p:custDataLst>
              <p:tags r:id="rId6"/>
            </p:custDataLst>
          </p:nvPr>
        </p:nvSpPr>
        <p:spPr>
          <a:xfrm>
            <a:off x="4676774" y="1752600"/>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13" name="Text Placeholder 11">
            <a:extLst>
              <a:ext uri="{FF2B5EF4-FFF2-40B4-BE49-F238E27FC236}">
                <a16:creationId xmlns:a16="http://schemas.microsoft.com/office/drawing/2014/main" id="{01B472C6-A46C-167E-363C-97ACB5A1625F}"/>
              </a:ext>
            </a:extLst>
          </p:cNvPr>
          <p:cNvSpPr>
            <a:spLocks noGrp="1"/>
          </p:cNvSpPr>
          <p:nvPr>
            <p:ph type="body" sz="quarter" idx="17"/>
            <p:custDataLst>
              <p:tags r:id="rId7"/>
            </p:custDataLst>
          </p:nvPr>
        </p:nvSpPr>
        <p:spPr>
          <a:xfrm>
            <a:off x="6590449" y="1752600"/>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14" name="Text Placeholder 11">
            <a:extLst>
              <a:ext uri="{FF2B5EF4-FFF2-40B4-BE49-F238E27FC236}">
                <a16:creationId xmlns:a16="http://schemas.microsoft.com/office/drawing/2014/main" id="{3E97B637-B80F-20FF-87F7-53B87AB6A861}"/>
              </a:ext>
            </a:extLst>
          </p:cNvPr>
          <p:cNvSpPr>
            <a:spLocks noGrp="1"/>
          </p:cNvSpPr>
          <p:nvPr>
            <p:ph type="body" sz="quarter" idx="18"/>
            <p:custDataLst>
              <p:tags r:id="rId8"/>
            </p:custDataLst>
          </p:nvPr>
        </p:nvSpPr>
        <p:spPr>
          <a:xfrm>
            <a:off x="8522925" y="1752600"/>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E373FB1-3B61-6374-FCC9-6EA98A9C6908}"/>
              </a:ext>
            </a:extLst>
          </p:cNvPr>
          <p:cNvSpPr>
            <a:spLocks noGrp="1"/>
          </p:cNvSpPr>
          <p:nvPr>
            <p:ph type="body" sz="quarter" idx="19"/>
            <p:custDataLst>
              <p:tags r:id="rId9"/>
            </p:custDataLst>
          </p:nvPr>
        </p:nvSpPr>
        <p:spPr>
          <a:xfrm>
            <a:off x="10436600" y="1752600"/>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16" name="Text Placeholder 5">
            <a:extLst>
              <a:ext uri="{FF2B5EF4-FFF2-40B4-BE49-F238E27FC236}">
                <a16:creationId xmlns:a16="http://schemas.microsoft.com/office/drawing/2014/main" id="{D1846771-2428-0853-D42F-461553D6D394}"/>
              </a:ext>
            </a:extLst>
          </p:cNvPr>
          <p:cNvSpPr>
            <a:spLocks noGrp="1"/>
          </p:cNvSpPr>
          <p:nvPr>
            <p:ph type="body" sz="quarter" idx="20" hasCustomPrompt="1"/>
            <p:custDataLst>
              <p:tags r:id="rId10"/>
            </p:custDataLst>
          </p:nvPr>
        </p:nvSpPr>
        <p:spPr>
          <a:xfrm>
            <a:off x="4676774" y="2516188"/>
            <a:ext cx="1476000" cy="844550"/>
          </a:xfrm>
        </p:spPr>
        <p:txBody>
          <a:bodyPr/>
          <a:lstStyle>
            <a:lvl1pPr>
              <a:defRPr sz="5400" b="1">
                <a:solidFill>
                  <a:srgbClr val="E30613"/>
                </a:solidFill>
              </a:defRPr>
            </a:lvl1pPr>
          </a:lstStyle>
          <a:p>
            <a:pPr lvl="0"/>
            <a:r>
              <a:rPr lang="en-US"/>
              <a:t>05</a:t>
            </a:r>
          </a:p>
        </p:txBody>
      </p:sp>
      <p:sp>
        <p:nvSpPr>
          <p:cNvPr id="17" name="Text Placeholder 5">
            <a:extLst>
              <a:ext uri="{FF2B5EF4-FFF2-40B4-BE49-F238E27FC236}">
                <a16:creationId xmlns:a16="http://schemas.microsoft.com/office/drawing/2014/main" id="{ACB9BCB7-6C00-957C-E706-962A56BD2C00}"/>
              </a:ext>
            </a:extLst>
          </p:cNvPr>
          <p:cNvSpPr>
            <a:spLocks noGrp="1"/>
          </p:cNvSpPr>
          <p:nvPr>
            <p:ph type="body" sz="quarter" idx="21" hasCustomPrompt="1"/>
            <p:custDataLst>
              <p:tags r:id="rId11"/>
            </p:custDataLst>
          </p:nvPr>
        </p:nvSpPr>
        <p:spPr>
          <a:xfrm>
            <a:off x="6590449" y="2516188"/>
            <a:ext cx="1476000" cy="844550"/>
          </a:xfrm>
        </p:spPr>
        <p:txBody>
          <a:bodyPr/>
          <a:lstStyle>
            <a:lvl1pPr>
              <a:defRPr sz="5400" b="1">
                <a:solidFill>
                  <a:srgbClr val="E30613"/>
                </a:solidFill>
              </a:defRPr>
            </a:lvl1pPr>
          </a:lstStyle>
          <a:p>
            <a:pPr lvl="0"/>
            <a:r>
              <a:rPr lang="en-US"/>
              <a:t>06</a:t>
            </a:r>
          </a:p>
        </p:txBody>
      </p:sp>
      <p:sp>
        <p:nvSpPr>
          <p:cNvPr id="18" name="Text Placeholder 5">
            <a:extLst>
              <a:ext uri="{FF2B5EF4-FFF2-40B4-BE49-F238E27FC236}">
                <a16:creationId xmlns:a16="http://schemas.microsoft.com/office/drawing/2014/main" id="{8C9FC2A9-0FA4-2D3F-E65A-E9CAA7A6728E}"/>
              </a:ext>
            </a:extLst>
          </p:cNvPr>
          <p:cNvSpPr>
            <a:spLocks noGrp="1"/>
          </p:cNvSpPr>
          <p:nvPr>
            <p:ph type="body" sz="quarter" idx="22" hasCustomPrompt="1"/>
            <p:custDataLst>
              <p:tags r:id="rId12"/>
            </p:custDataLst>
          </p:nvPr>
        </p:nvSpPr>
        <p:spPr>
          <a:xfrm>
            <a:off x="8522925" y="2516188"/>
            <a:ext cx="1476000" cy="844550"/>
          </a:xfrm>
        </p:spPr>
        <p:txBody>
          <a:bodyPr/>
          <a:lstStyle>
            <a:lvl1pPr>
              <a:defRPr sz="5400" b="1">
                <a:solidFill>
                  <a:srgbClr val="E30613"/>
                </a:solidFill>
              </a:defRPr>
            </a:lvl1pPr>
          </a:lstStyle>
          <a:p>
            <a:pPr lvl="0"/>
            <a:r>
              <a:rPr lang="en-US"/>
              <a:t>07</a:t>
            </a:r>
          </a:p>
        </p:txBody>
      </p:sp>
      <p:sp>
        <p:nvSpPr>
          <p:cNvPr id="19" name="Text Placeholder 5">
            <a:extLst>
              <a:ext uri="{FF2B5EF4-FFF2-40B4-BE49-F238E27FC236}">
                <a16:creationId xmlns:a16="http://schemas.microsoft.com/office/drawing/2014/main" id="{74322199-3A8A-485E-4A0C-A21923CBA661}"/>
              </a:ext>
            </a:extLst>
          </p:cNvPr>
          <p:cNvSpPr>
            <a:spLocks noGrp="1"/>
          </p:cNvSpPr>
          <p:nvPr>
            <p:ph type="body" sz="quarter" idx="23" hasCustomPrompt="1"/>
            <p:custDataLst>
              <p:tags r:id="rId13"/>
            </p:custDataLst>
          </p:nvPr>
        </p:nvSpPr>
        <p:spPr>
          <a:xfrm>
            <a:off x="10436600" y="2516188"/>
            <a:ext cx="1476000" cy="844550"/>
          </a:xfrm>
        </p:spPr>
        <p:txBody>
          <a:bodyPr/>
          <a:lstStyle>
            <a:lvl1pPr>
              <a:defRPr sz="5400" b="1">
                <a:solidFill>
                  <a:srgbClr val="E30613"/>
                </a:solidFill>
              </a:defRPr>
            </a:lvl1pPr>
          </a:lstStyle>
          <a:p>
            <a:pPr lvl="0"/>
            <a:r>
              <a:rPr lang="en-US"/>
              <a:t>08</a:t>
            </a:r>
          </a:p>
        </p:txBody>
      </p:sp>
      <p:sp>
        <p:nvSpPr>
          <p:cNvPr id="20" name="Text Placeholder 11">
            <a:extLst>
              <a:ext uri="{FF2B5EF4-FFF2-40B4-BE49-F238E27FC236}">
                <a16:creationId xmlns:a16="http://schemas.microsoft.com/office/drawing/2014/main" id="{63F9502E-FF73-D995-6F3C-9302497FE1A7}"/>
              </a:ext>
            </a:extLst>
          </p:cNvPr>
          <p:cNvSpPr>
            <a:spLocks noGrp="1"/>
          </p:cNvSpPr>
          <p:nvPr>
            <p:ph type="body" sz="quarter" idx="24"/>
            <p:custDataLst>
              <p:tags r:id="rId14"/>
            </p:custDataLst>
          </p:nvPr>
        </p:nvSpPr>
        <p:spPr>
          <a:xfrm>
            <a:off x="4676774" y="3360738"/>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1" name="Text Placeholder 11">
            <a:extLst>
              <a:ext uri="{FF2B5EF4-FFF2-40B4-BE49-F238E27FC236}">
                <a16:creationId xmlns:a16="http://schemas.microsoft.com/office/drawing/2014/main" id="{972AA1FB-1BC9-4B6F-A6BB-3B1C85DE2024}"/>
              </a:ext>
            </a:extLst>
          </p:cNvPr>
          <p:cNvSpPr>
            <a:spLocks noGrp="1"/>
          </p:cNvSpPr>
          <p:nvPr>
            <p:ph type="body" sz="quarter" idx="25"/>
            <p:custDataLst>
              <p:tags r:id="rId15"/>
            </p:custDataLst>
          </p:nvPr>
        </p:nvSpPr>
        <p:spPr>
          <a:xfrm>
            <a:off x="6590449" y="3360738"/>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2" name="Text Placeholder 11">
            <a:extLst>
              <a:ext uri="{FF2B5EF4-FFF2-40B4-BE49-F238E27FC236}">
                <a16:creationId xmlns:a16="http://schemas.microsoft.com/office/drawing/2014/main" id="{584F10A8-A8D8-266A-08BA-80EA5E16312F}"/>
              </a:ext>
            </a:extLst>
          </p:cNvPr>
          <p:cNvSpPr>
            <a:spLocks noGrp="1"/>
          </p:cNvSpPr>
          <p:nvPr>
            <p:ph type="body" sz="quarter" idx="26"/>
            <p:custDataLst>
              <p:tags r:id="rId16"/>
            </p:custDataLst>
          </p:nvPr>
        </p:nvSpPr>
        <p:spPr>
          <a:xfrm>
            <a:off x="8522925" y="3360738"/>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3" name="Text Placeholder 11">
            <a:extLst>
              <a:ext uri="{FF2B5EF4-FFF2-40B4-BE49-F238E27FC236}">
                <a16:creationId xmlns:a16="http://schemas.microsoft.com/office/drawing/2014/main" id="{DDF6D27E-2141-31D1-3D5D-860903300867}"/>
              </a:ext>
            </a:extLst>
          </p:cNvPr>
          <p:cNvSpPr>
            <a:spLocks noGrp="1"/>
          </p:cNvSpPr>
          <p:nvPr>
            <p:ph type="body" sz="quarter" idx="27"/>
            <p:custDataLst>
              <p:tags r:id="rId17"/>
            </p:custDataLst>
          </p:nvPr>
        </p:nvSpPr>
        <p:spPr>
          <a:xfrm>
            <a:off x="10436600" y="3360738"/>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4" name="Text Placeholder 5">
            <a:extLst>
              <a:ext uri="{FF2B5EF4-FFF2-40B4-BE49-F238E27FC236}">
                <a16:creationId xmlns:a16="http://schemas.microsoft.com/office/drawing/2014/main" id="{ADDA4466-74D2-BFE6-7ED5-F8CA98C09101}"/>
              </a:ext>
            </a:extLst>
          </p:cNvPr>
          <p:cNvSpPr>
            <a:spLocks noGrp="1"/>
          </p:cNvSpPr>
          <p:nvPr>
            <p:ph type="body" sz="quarter" idx="28" hasCustomPrompt="1"/>
            <p:custDataLst>
              <p:tags r:id="rId18"/>
            </p:custDataLst>
          </p:nvPr>
        </p:nvSpPr>
        <p:spPr>
          <a:xfrm>
            <a:off x="4676774" y="4137025"/>
            <a:ext cx="1476000" cy="844550"/>
          </a:xfrm>
        </p:spPr>
        <p:txBody>
          <a:bodyPr/>
          <a:lstStyle>
            <a:lvl1pPr>
              <a:defRPr sz="5400" b="1">
                <a:solidFill>
                  <a:srgbClr val="E30613"/>
                </a:solidFill>
              </a:defRPr>
            </a:lvl1pPr>
          </a:lstStyle>
          <a:p>
            <a:pPr lvl="0"/>
            <a:r>
              <a:rPr lang="en-US"/>
              <a:t>09</a:t>
            </a:r>
          </a:p>
        </p:txBody>
      </p:sp>
      <p:sp>
        <p:nvSpPr>
          <p:cNvPr id="25" name="Text Placeholder 5">
            <a:extLst>
              <a:ext uri="{FF2B5EF4-FFF2-40B4-BE49-F238E27FC236}">
                <a16:creationId xmlns:a16="http://schemas.microsoft.com/office/drawing/2014/main" id="{A4942136-F421-D540-7E19-FA2659569AF4}"/>
              </a:ext>
            </a:extLst>
          </p:cNvPr>
          <p:cNvSpPr>
            <a:spLocks noGrp="1"/>
          </p:cNvSpPr>
          <p:nvPr>
            <p:ph type="body" sz="quarter" idx="29" hasCustomPrompt="1"/>
            <p:custDataLst>
              <p:tags r:id="rId19"/>
            </p:custDataLst>
          </p:nvPr>
        </p:nvSpPr>
        <p:spPr>
          <a:xfrm>
            <a:off x="6590449" y="4137025"/>
            <a:ext cx="1476000" cy="844550"/>
          </a:xfrm>
        </p:spPr>
        <p:txBody>
          <a:bodyPr/>
          <a:lstStyle>
            <a:lvl1pPr>
              <a:defRPr sz="5400" b="1">
                <a:solidFill>
                  <a:srgbClr val="E30613"/>
                </a:solidFill>
              </a:defRPr>
            </a:lvl1pPr>
          </a:lstStyle>
          <a:p>
            <a:pPr lvl="0"/>
            <a:r>
              <a:rPr lang="en-US"/>
              <a:t>10</a:t>
            </a:r>
          </a:p>
        </p:txBody>
      </p:sp>
      <p:sp>
        <p:nvSpPr>
          <p:cNvPr id="26" name="Text Placeholder 5">
            <a:extLst>
              <a:ext uri="{FF2B5EF4-FFF2-40B4-BE49-F238E27FC236}">
                <a16:creationId xmlns:a16="http://schemas.microsoft.com/office/drawing/2014/main" id="{FAE27636-31BB-A878-3912-17361466ED33}"/>
              </a:ext>
            </a:extLst>
          </p:cNvPr>
          <p:cNvSpPr>
            <a:spLocks noGrp="1"/>
          </p:cNvSpPr>
          <p:nvPr>
            <p:ph type="body" sz="quarter" idx="30" hasCustomPrompt="1"/>
            <p:custDataLst>
              <p:tags r:id="rId20"/>
            </p:custDataLst>
          </p:nvPr>
        </p:nvSpPr>
        <p:spPr>
          <a:xfrm>
            <a:off x="8522925" y="4137025"/>
            <a:ext cx="1476000" cy="844550"/>
          </a:xfrm>
        </p:spPr>
        <p:txBody>
          <a:bodyPr/>
          <a:lstStyle>
            <a:lvl1pPr>
              <a:defRPr sz="5400" b="1">
                <a:solidFill>
                  <a:srgbClr val="E30613"/>
                </a:solidFill>
              </a:defRPr>
            </a:lvl1pPr>
          </a:lstStyle>
          <a:p>
            <a:pPr lvl="0"/>
            <a:r>
              <a:rPr lang="en-US"/>
              <a:t>11</a:t>
            </a:r>
          </a:p>
        </p:txBody>
      </p:sp>
      <p:sp>
        <p:nvSpPr>
          <p:cNvPr id="27" name="Text Placeholder 5">
            <a:extLst>
              <a:ext uri="{FF2B5EF4-FFF2-40B4-BE49-F238E27FC236}">
                <a16:creationId xmlns:a16="http://schemas.microsoft.com/office/drawing/2014/main" id="{31B96FF7-254A-A952-B5FF-CD86005BFB01}"/>
              </a:ext>
            </a:extLst>
          </p:cNvPr>
          <p:cNvSpPr>
            <a:spLocks noGrp="1"/>
          </p:cNvSpPr>
          <p:nvPr>
            <p:ph type="body" sz="quarter" idx="31" hasCustomPrompt="1"/>
            <p:custDataLst>
              <p:tags r:id="rId21"/>
            </p:custDataLst>
          </p:nvPr>
        </p:nvSpPr>
        <p:spPr>
          <a:xfrm>
            <a:off x="10436600" y="4137025"/>
            <a:ext cx="1476000" cy="844550"/>
          </a:xfrm>
        </p:spPr>
        <p:txBody>
          <a:bodyPr/>
          <a:lstStyle>
            <a:lvl1pPr>
              <a:defRPr sz="5400" b="1">
                <a:solidFill>
                  <a:srgbClr val="E30613"/>
                </a:solidFill>
              </a:defRPr>
            </a:lvl1pPr>
          </a:lstStyle>
          <a:p>
            <a:pPr lvl="0"/>
            <a:r>
              <a:rPr lang="en-US"/>
              <a:t>12</a:t>
            </a:r>
          </a:p>
        </p:txBody>
      </p:sp>
      <p:sp>
        <p:nvSpPr>
          <p:cNvPr id="28" name="Text Placeholder 11">
            <a:extLst>
              <a:ext uri="{FF2B5EF4-FFF2-40B4-BE49-F238E27FC236}">
                <a16:creationId xmlns:a16="http://schemas.microsoft.com/office/drawing/2014/main" id="{E5D64A45-1FCF-699B-01B7-47B1A68BA3EC}"/>
              </a:ext>
            </a:extLst>
          </p:cNvPr>
          <p:cNvSpPr>
            <a:spLocks noGrp="1"/>
          </p:cNvSpPr>
          <p:nvPr>
            <p:ph type="body" sz="quarter" idx="32"/>
            <p:custDataLst>
              <p:tags r:id="rId22"/>
            </p:custDataLst>
          </p:nvPr>
        </p:nvSpPr>
        <p:spPr>
          <a:xfrm>
            <a:off x="4676774" y="4981575"/>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29" name="Text Placeholder 11">
            <a:extLst>
              <a:ext uri="{FF2B5EF4-FFF2-40B4-BE49-F238E27FC236}">
                <a16:creationId xmlns:a16="http://schemas.microsoft.com/office/drawing/2014/main" id="{9525A5C5-AFB4-E77C-A5F0-974A95FD3D41}"/>
              </a:ext>
            </a:extLst>
          </p:cNvPr>
          <p:cNvSpPr>
            <a:spLocks noGrp="1"/>
          </p:cNvSpPr>
          <p:nvPr>
            <p:ph type="body" sz="quarter" idx="33"/>
            <p:custDataLst>
              <p:tags r:id="rId23"/>
            </p:custDataLst>
          </p:nvPr>
        </p:nvSpPr>
        <p:spPr>
          <a:xfrm>
            <a:off x="6590449" y="4981575"/>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30" name="Text Placeholder 11">
            <a:extLst>
              <a:ext uri="{FF2B5EF4-FFF2-40B4-BE49-F238E27FC236}">
                <a16:creationId xmlns:a16="http://schemas.microsoft.com/office/drawing/2014/main" id="{0E051BD9-C653-1831-A949-C71076F43D5B}"/>
              </a:ext>
            </a:extLst>
          </p:cNvPr>
          <p:cNvSpPr>
            <a:spLocks noGrp="1"/>
          </p:cNvSpPr>
          <p:nvPr>
            <p:ph type="body" sz="quarter" idx="34"/>
            <p:custDataLst>
              <p:tags r:id="rId24"/>
            </p:custDataLst>
          </p:nvPr>
        </p:nvSpPr>
        <p:spPr>
          <a:xfrm>
            <a:off x="8522925" y="4981575"/>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31" name="Text Placeholder 11">
            <a:extLst>
              <a:ext uri="{FF2B5EF4-FFF2-40B4-BE49-F238E27FC236}">
                <a16:creationId xmlns:a16="http://schemas.microsoft.com/office/drawing/2014/main" id="{9559B0CE-13EF-416F-08A0-C4DBAC601BE8}"/>
              </a:ext>
            </a:extLst>
          </p:cNvPr>
          <p:cNvSpPr>
            <a:spLocks noGrp="1"/>
          </p:cNvSpPr>
          <p:nvPr>
            <p:ph type="body" sz="quarter" idx="35"/>
            <p:custDataLst>
              <p:tags r:id="rId25"/>
            </p:custDataLst>
          </p:nvPr>
        </p:nvSpPr>
        <p:spPr>
          <a:xfrm>
            <a:off x="10436600" y="4981575"/>
            <a:ext cx="1476000" cy="763588"/>
          </a:xfrm>
        </p:spPr>
        <p:txBody>
          <a:bodyPr/>
          <a:lstStyle>
            <a:lvl1pPr>
              <a:spcBef>
                <a:spcPts val="100"/>
              </a:spcBef>
              <a:defRPr sz="1400">
                <a:solidFill>
                  <a:schemeClr val="tx1"/>
                </a:solidFill>
              </a:defRPr>
            </a:lvl1pPr>
          </a:lstStyle>
          <a:p>
            <a:pPr lvl="0"/>
            <a:r>
              <a:rPr lang="en-GB"/>
              <a:t>Click to edit Master text styles</a:t>
            </a:r>
          </a:p>
        </p:txBody>
      </p:sp>
      <p:sp>
        <p:nvSpPr>
          <p:cNvPr id="7" name="Slide Number Placeholder 6">
            <a:extLst>
              <a:ext uri="{FF2B5EF4-FFF2-40B4-BE49-F238E27FC236}">
                <a16:creationId xmlns:a16="http://schemas.microsoft.com/office/drawing/2014/main" id="{BB6BE7B2-50F5-F92A-485A-4C4D5C7E112B}"/>
              </a:ext>
            </a:extLst>
          </p:cNvPr>
          <p:cNvSpPr>
            <a:spLocks noGrp="1"/>
          </p:cNvSpPr>
          <p:nvPr>
            <p:ph type="sldNum" sz="quarter" idx="36"/>
            <p:custDataLst>
              <p:tags r:id="rId26"/>
            </p:custDataLst>
          </p:nvPr>
        </p:nvSpPr>
        <p:spPr>
          <a:xfrm>
            <a:off x="249238" y="6467475"/>
            <a:ext cx="3619499" cy="123825"/>
          </a:xfrm>
          <a:prstGeom prst="rect">
            <a:avLst/>
          </a:prstGeom>
        </p:spPr>
        <p:txBody>
          <a:bodyPr/>
          <a:lstStyle>
            <a:lvl1pPr>
              <a:defRPr>
                <a:solidFill>
                  <a:schemeClr val="tx1"/>
                </a:solidFill>
              </a:defRPr>
            </a:lvl1p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415753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3967-FF17-1096-0C95-389185A9E4B5}"/>
              </a:ext>
            </a:extLst>
          </p:cNvPr>
          <p:cNvSpPr>
            <a:spLocks noGrp="1"/>
          </p:cNvSpPr>
          <p:nvPr>
            <p:ph type="title"/>
            <p:custDataLst>
              <p:tags r:id="rId1"/>
            </p:custDataLst>
          </p:nvPr>
        </p:nvSpPr>
        <p:spPr/>
        <p:txBody>
          <a:bodyPr/>
          <a:lstStyle>
            <a:lvl1pPr>
              <a:defRPr>
                <a:solidFill>
                  <a:schemeClr val="tx1"/>
                </a:solidFill>
              </a:defRPr>
            </a:lvl1pPr>
          </a:lstStyle>
          <a:p>
            <a:r>
              <a:rPr lang="en-GB"/>
              <a:t>Click to edit Master title style</a:t>
            </a:r>
          </a:p>
        </p:txBody>
      </p:sp>
      <p:sp>
        <p:nvSpPr>
          <p:cNvPr id="6" name="Text Placeholder 5">
            <a:extLst>
              <a:ext uri="{FF2B5EF4-FFF2-40B4-BE49-F238E27FC236}">
                <a16:creationId xmlns:a16="http://schemas.microsoft.com/office/drawing/2014/main" id="{0D369C3B-EDA8-43AC-D1AB-815F4066E4D3}"/>
              </a:ext>
            </a:extLst>
          </p:cNvPr>
          <p:cNvSpPr>
            <a:spLocks noGrp="1"/>
          </p:cNvSpPr>
          <p:nvPr>
            <p:ph type="body" sz="quarter" idx="12"/>
            <p:custDataLst>
              <p:tags r:id="rId2"/>
            </p:custDataLst>
          </p:nvPr>
        </p:nvSpPr>
        <p:spPr>
          <a:xfrm>
            <a:off x="250825" y="1884363"/>
            <a:ext cx="4292600" cy="3906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7">
            <a:extLst>
              <a:ext uri="{FF2B5EF4-FFF2-40B4-BE49-F238E27FC236}">
                <a16:creationId xmlns:a16="http://schemas.microsoft.com/office/drawing/2014/main" id="{A9F58D2F-38BA-F649-7B37-CBE74CD53EED}"/>
              </a:ext>
            </a:extLst>
          </p:cNvPr>
          <p:cNvSpPr>
            <a:spLocks noGrp="1"/>
          </p:cNvSpPr>
          <p:nvPr>
            <p:ph type="pic" sz="quarter" idx="13"/>
            <p:custDataLst>
              <p:tags r:id="rId3"/>
            </p:custDataLst>
          </p:nvPr>
        </p:nvSpPr>
        <p:spPr>
          <a:xfrm>
            <a:off x="4676775" y="1884363"/>
            <a:ext cx="7235825" cy="3906837"/>
          </a:xfrm>
        </p:spPr>
        <p:txBody>
          <a:bodyPr/>
          <a:lstStyle>
            <a:lvl1pPr>
              <a:defRPr>
                <a:solidFill>
                  <a:schemeClr val="tx1"/>
                </a:solidFill>
              </a:defRPr>
            </a:lvl1pPr>
          </a:lstStyle>
          <a:p>
            <a:r>
              <a:rPr lang="en-GB"/>
              <a:t>Click icon to add picture</a:t>
            </a:r>
          </a:p>
        </p:txBody>
      </p:sp>
      <p:sp>
        <p:nvSpPr>
          <p:cNvPr id="7" name="Slide Number Placeholder 6">
            <a:extLst>
              <a:ext uri="{FF2B5EF4-FFF2-40B4-BE49-F238E27FC236}">
                <a16:creationId xmlns:a16="http://schemas.microsoft.com/office/drawing/2014/main" id="{8F14FCCF-14D4-85F5-ADE8-A7D6329E6C40}"/>
              </a:ext>
            </a:extLst>
          </p:cNvPr>
          <p:cNvSpPr>
            <a:spLocks noGrp="1"/>
          </p:cNvSpPr>
          <p:nvPr>
            <p:ph type="sldNum" sz="quarter" idx="14"/>
            <p:custDataLst>
              <p:tags r:id="rId4"/>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34261024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BDAD9D8C-A3CC-B789-F66F-61D4A76B7C81}"/>
              </a:ext>
            </a:extLst>
          </p:cNvPr>
          <p:cNvSpPr>
            <a:spLocks noGrp="1"/>
          </p:cNvSpPr>
          <p:nvPr>
            <p:ph type="pic" sz="quarter" idx="13"/>
            <p:custDataLst>
              <p:tags r:id="rId1"/>
            </p:custDataLst>
          </p:nvPr>
        </p:nvSpPr>
        <p:spPr>
          <a:xfrm>
            <a:off x="4676775" y="0"/>
            <a:ext cx="7515225" cy="6857999"/>
          </a:xfrm>
        </p:spPr>
        <p:txBody>
          <a:bodyPr/>
          <a:lstStyle/>
          <a:p>
            <a:r>
              <a:rPr lang="en-GB"/>
              <a:t>Click icon to add picture</a:t>
            </a:r>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2"/>
            </p:custDataLst>
          </p:nvPr>
        </p:nvSpPr>
        <p:spPr>
          <a:xfrm>
            <a:off x="252412" y="252413"/>
            <a:ext cx="4291013" cy="1500187"/>
          </a:xfrm>
        </p:spPr>
        <p:txBody>
          <a:bodyPr/>
          <a:lstStyle/>
          <a:p>
            <a:r>
              <a:rPr lang="en-GB"/>
              <a:t>Click to edit Master title style</a:t>
            </a:r>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3"/>
            </p:custDataLst>
          </p:nvPr>
        </p:nvSpPr>
        <p:spPr>
          <a:xfrm>
            <a:off x="250825" y="1884363"/>
            <a:ext cx="4292600" cy="3906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a:extLst>
              <a:ext uri="{FF2B5EF4-FFF2-40B4-BE49-F238E27FC236}">
                <a16:creationId xmlns:a16="http://schemas.microsoft.com/office/drawing/2014/main" id="{D425BD29-AD86-5314-2E9E-45051F442966}"/>
              </a:ext>
            </a:extLst>
          </p:cNvPr>
          <p:cNvSpPr>
            <a:spLocks noGrp="1"/>
          </p:cNvSpPr>
          <p:nvPr>
            <p:ph type="sldNum" sz="quarter" idx="14"/>
            <p:custDataLst>
              <p:tags r:id="rId4"/>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1903410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7">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640E62-EABE-B820-EADE-9C6922375D02}"/>
              </a:ext>
            </a:extLst>
          </p:cNvPr>
          <p:cNvPicPr>
            <a:picLocks noChangeAspect="1"/>
          </p:cNvPicPr>
          <p:nvPr userDrawn="1">
            <p:custDataLst>
              <p:tags r:id="rId1"/>
            </p:custDataLst>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1988" t="1833" b="11566"/>
          <a:stretch/>
        </p:blipFill>
        <p:spPr>
          <a:xfrm flipH="1">
            <a:off x="4108994" y="-1"/>
            <a:ext cx="8083005" cy="6858001"/>
          </a:xfrm>
          <a:prstGeom prst="rect">
            <a:avLst/>
          </a:prstGeom>
        </p:spPr>
      </p:pic>
      <p:sp>
        <p:nvSpPr>
          <p:cNvPr id="2" name="Text Placeholder 8">
            <a:extLst>
              <a:ext uri="{FF2B5EF4-FFF2-40B4-BE49-F238E27FC236}">
                <a16:creationId xmlns:a16="http://schemas.microsoft.com/office/drawing/2014/main" id="{032E0255-35FE-A1A0-2506-3155C2A117F9}"/>
              </a:ext>
            </a:extLst>
          </p:cNvPr>
          <p:cNvSpPr>
            <a:spLocks noGrp="1"/>
          </p:cNvSpPr>
          <p:nvPr>
            <p:ph type="body" sz="quarter" idx="17"/>
            <p:custDataLst>
              <p:tags r:id="rId2"/>
            </p:custDataLst>
          </p:nvPr>
        </p:nvSpPr>
        <p:spPr>
          <a:xfrm>
            <a:off x="252412" y="4410075"/>
            <a:ext cx="8388000" cy="857249"/>
          </a:xfrm>
        </p:spPr>
        <p:txBody>
          <a:bodyPr/>
          <a:lstStyle>
            <a:lvl1pPr>
              <a:spcBef>
                <a:spcPts val="0"/>
              </a:spcBef>
              <a:spcAft>
                <a:spcPts val="0"/>
              </a:spcAft>
              <a:defRPr>
                <a:solidFill>
                  <a:schemeClr val="tx1"/>
                </a:solidFill>
              </a:defRPr>
            </a:lvl1pPr>
            <a:lvl2pPr marL="0" indent="0">
              <a:spcBef>
                <a:spcPts val="0"/>
              </a:spcBef>
              <a:spcAft>
                <a:spcPts val="0"/>
              </a:spcAft>
              <a:buNone/>
              <a:defRPr i="1">
                <a:solidFill>
                  <a:schemeClr val="tx1"/>
                </a:solidFill>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4" name="Title 3">
            <a:extLst>
              <a:ext uri="{FF2B5EF4-FFF2-40B4-BE49-F238E27FC236}">
                <a16:creationId xmlns:a16="http://schemas.microsoft.com/office/drawing/2014/main" id="{BE9440BD-A2CC-7C6E-4BB1-05FAE88DB362}"/>
              </a:ext>
            </a:extLst>
          </p:cNvPr>
          <p:cNvSpPr>
            <a:spLocks noGrp="1"/>
          </p:cNvSpPr>
          <p:nvPr>
            <p:ph type="title"/>
            <p:custDataLst>
              <p:tags r:id="rId3"/>
            </p:custDataLst>
          </p:nvPr>
        </p:nvSpPr>
        <p:spPr>
          <a:xfrm>
            <a:off x="252412" y="1066800"/>
            <a:ext cx="8388000" cy="1660525"/>
          </a:xfrm>
        </p:spPr>
        <p:txBody>
          <a:bodyPr anchor="b" anchorCtr="0"/>
          <a:lstStyle>
            <a:lvl1pPr>
              <a:defRPr sz="5400" b="0">
                <a:solidFill>
                  <a:schemeClr val="tx1"/>
                </a:solidFill>
              </a:defRPr>
            </a:lvl1pPr>
          </a:lstStyle>
          <a:p>
            <a:r>
              <a:rPr lang="en-GB"/>
              <a:t>Click to edit Master title style</a:t>
            </a:r>
          </a:p>
        </p:txBody>
      </p:sp>
      <p:pic>
        <p:nvPicPr>
          <p:cNvPr id="5" name="Picture 4">
            <a:extLst>
              <a:ext uri="{FF2B5EF4-FFF2-40B4-BE49-F238E27FC236}">
                <a16:creationId xmlns:a16="http://schemas.microsoft.com/office/drawing/2014/main" id="{C22DFCCB-5A02-2F62-C8C0-3E29D79D1837}"/>
              </a:ext>
            </a:extLst>
          </p:cNvPr>
          <p:cNvPicPr>
            <a:picLocks noChangeAspect="1"/>
          </p:cNvPicPr>
          <p:nvPr userDrawn="1">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52411" y="6155582"/>
            <a:ext cx="4315968" cy="443372"/>
          </a:xfrm>
          <a:prstGeom prst="rect">
            <a:avLst/>
          </a:prstGeom>
        </p:spPr>
      </p:pic>
      <p:sp>
        <p:nvSpPr>
          <p:cNvPr id="8" name="Text Placeholder 5">
            <a:extLst>
              <a:ext uri="{FF2B5EF4-FFF2-40B4-BE49-F238E27FC236}">
                <a16:creationId xmlns:a16="http://schemas.microsoft.com/office/drawing/2014/main" id="{7B760345-F05A-DF36-0527-BD8BAFEC056F}"/>
              </a:ext>
            </a:extLst>
          </p:cNvPr>
          <p:cNvSpPr>
            <a:spLocks noGrp="1"/>
          </p:cNvSpPr>
          <p:nvPr>
            <p:ph type="body" sz="quarter" idx="16" hasCustomPrompt="1"/>
            <p:custDataLst>
              <p:tags r:id="rId5"/>
            </p:custDataLst>
          </p:nvPr>
        </p:nvSpPr>
        <p:spPr>
          <a:xfrm>
            <a:off x="252413" y="3124199"/>
            <a:ext cx="8386762" cy="1044575"/>
          </a:xfrm>
        </p:spPr>
        <p:txBody>
          <a:bodyPr anchor="t" anchorCtr="0"/>
          <a:lstStyle>
            <a:lvl1pPr>
              <a:defRPr sz="2000" b="1" i="0">
                <a:solidFill>
                  <a:srgbClr val="E30613"/>
                </a:solidFill>
                <a:latin typeface="+mj-lt"/>
              </a:defRPr>
            </a:lvl1pPr>
            <a:lvl2pPr>
              <a:defRPr sz="2000" b="1" i="0">
                <a:latin typeface="+mj-lt"/>
              </a:defRPr>
            </a:lvl2pPr>
            <a:lvl3pPr>
              <a:defRPr sz="2000" b="1" i="0">
                <a:latin typeface="+mj-lt"/>
              </a:defRPr>
            </a:lvl3pPr>
            <a:lvl4pPr>
              <a:defRPr sz="2000" b="1" i="0">
                <a:latin typeface="+mj-lt"/>
              </a:defRPr>
            </a:lvl4pPr>
            <a:lvl5pPr>
              <a:defRPr sz="2000" b="1" i="0">
                <a:latin typeface="+mj-lt"/>
              </a:defRPr>
            </a:lvl5pPr>
          </a:lstStyle>
          <a:p>
            <a:pPr lvl="0"/>
            <a:r>
              <a:rPr lang="en-US"/>
              <a:t>Subtitle goes here</a:t>
            </a:r>
          </a:p>
        </p:txBody>
      </p:sp>
    </p:spTree>
    <p:extLst>
      <p:ext uri="{BB962C8B-B14F-4D97-AF65-F5344CB8AC3E}">
        <p14:creationId xmlns:p14="http://schemas.microsoft.com/office/powerpoint/2010/main" val="293003864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Imag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29EFAB-7464-34FA-0716-095AF09E804D}"/>
              </a:ext>
            </a:extLst>
          </p:cNvPr>
          <p:cNvSpPr/>
          <p:nvPr userDrawn="1">
            <p:custDataLst>
              <p:tags r:id="rId1"/>
            </p:custDataLst>
          </p:nvPr>
        </p:nvSpPr>
        <p:spPr>
          <a:xfrm>
            <a:off x="0" y="0"/>
            <a:ext cx="4676775" cy="611557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2"/>
            </p:custDataLst>
          </p:nvPr>
        </p:nvSpPr>
        <p:spPr>
          <a:xfrm>
            <a:off x="252412" y="252413"/>
            <a:ext cx="4291013" cy="1500187"/>
          </a:xfrm>
        </p:spPr>
        <p:txBody>
          <a:bodyPr/>
          <a:lstStyle>
            <a:lvl1pPr>
              <a:defRPr>
                <a:solidFill>
                  <a:schemeClr val="bg1"/>
                </a:solidFill>
              </a:defRPr>
            </a:lvl1pPr>
          </a:lstStyle>
          <a:p>
            <a:r>
              <a:rPr lang="en-GB"/>
              <a:t>Click to edit Master title style</a:t>
            </a:r>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3"/>
            </p:custDataLst>
          </p:nvPr>
        </p:nvSpPr>
        <p:spPr>
          <a:xfrm>
            <a:off x="250825" y="1884363"/>
            <a:ext cx="4292600" cy="3906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Picture Placeholder 7">
            <a:extLst>
              <a:ext uri="{FF2B5EF4-FFF2-40B4-BE49-F238E27FC236}">
                <a16:creationId xmlns:a16="http://schemas.microsoft.com/office/drawing/2014/main" id="{BDAD9D8C-A3CC-B789-F66F-61D4A76B7C81}"/>
              </a:ext>
            </a:extLst>
          </p:cNvPr>
          <p:cNvSpPr>
            <a:spLocks noGrp="1"/>
          </p:cNvSpPr>
          <p:nvPr>
            <p:ph type="pic" sz="quarter" idx="13"/>
            <p:custDataLst>
              <p:tags r:id="rId4"/>
            </p:custDataLst>
          </p:nvPr>
        </p:nvSpPr>
        <p:spPr>
          <a:xfrm>
            <a:off x="4676775" y="1"/>
            <a:ext cx="7515225" cy="6115574"/>
          </a:xfrm>
        </p:spPr>
        <p:txBody>
          <a:bodyPr/>
          <a:lstStyle/>
          <a:p>
            <a:r>
              <a:rPr lang="en-GB"/>
              <a:t>Click icon to add picture</a:t>
            </a:r>
          </a:p>
        </p:txBody>
      </p:sp>
    </p:spTree>
    <p:extLst>
      <p:ext uri="{BB962C8B-B14F-4D97-AF65-F5344CB8AC3E}">
        <p14:creationId xmlns:p14="http://schemas.microsoft.com/office/powerpoint/2010/main" val="3182912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ra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128150-5D82-D3E7-B19E-3244542D86FB}"/>
              </a:ext>
            </a:extLst>
          </p:cNvPr>
          <p:cNvSpPr/>
          <p:nvPr userDrawn="1">
            <p:custDataLst>
              <p:tags r:id="rId1"/>
            </p:custDataLst>
          </p:nvPr>
        </p:nvSpPr>
        <p:spPr>
          <a:xfrm>
            <a:off x="0" y="0"/>
            <a:ext cx="6096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6532B166-69C3-654A-AB94-B1FCAD49FDB5}"/>
              </a:ext>
            </a:extLst>
          </p:cNvPr>
          <p:cNvSpPr>
            <a:spLocks noGrp="1"/>
          </p:cNvSpPr>
          <p:nvPr>
            <p:ph type="body" sz="quarter" idx="12"/>
            <p:custDataLst>
              <p:tags r:id="rId2"/>
            </p:custDataLst>
          </p:nvPr>
        </p:nvSpPr>
        <p:spPr>
          <a:xfrm>
            <a:off x="250824" y="2576514"/>
            <a:ext cx="5768975" cy="2292349"/>
          </a:xfrm>
        </p:spPr>
        <p:txBody>
          <a:bodyPr/>
          <a:lstStyle>
            <a:lvl1pPr algn="ctr">
              <a:lnSpc>
                <a:spcPct val="100000"/>
              </a:lnSpc>
              <a:spcBef>
                <a:spcPts val="0"/>
              </a:spcBef>
              <a:defRPr sz="3600" b="1">
                <a:solidFill>
                  <a:schemeClr val="bg1"/>
                </a:solidFill>
              </a:defRPr>
            </a:lvl1pPr>
            <a:lvl2pPr algn="ctr">
              <a:lnSpc>
                <a:spcPct val="100000"/>
              </a:lnSpc>
              <a:spcBef>
                <a:spcPts val="0"/>
              </a:spcBef>
              <a:defRPr sz="3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p:txBody>
      </p:sp>
      <p:sp>
        <p:nvSpPr>
          <p:cNvPr id="8" name="Text Placeholder 6">
            <a:extLst>
              <a:ext uri="{FF2B5EF4-FFF2-40B4-BE49-F238E27FC236}">
                <a16:creationId xmlns:a16="http://schemas.microsoft.com/office/drawing/2014/main" id="{F64CE7A8-898E-EB53-BC5B-94BA4EE81D07}"/>
              </a:ext>
            </a:extLst>
          </p:cNvPr>
          <p:cNvSpPr>
            <a:spLocks noGrp="1"/>
          </p:cNvSpPr>
          <p:nvPr>
            <p:ph type="body" sz="quarter" idx="13"/>
            <p:custDataLst>
              <p:tags r:id="rId3"/>
            </p:custDataLst>
          </p:nvPr>
        </p:nvSpPr>
        <p:spPr>
          <a:xfrm>
            <a:off x="6156325" y="2576513"/>
            <a:ext cx="5768975" cy="2292349"/>
          </a:xfrm>
        </p:spPr>
        <p:txBody>
          <a:bodyPr/>
          <a:lstStyle>
            <a:lvl1pPr algn="ctr">
              <a:lnSpc>
                <a:spcPct val="100000"/>
              </a:lnSpc>
              <a:spcBef>
                <a:spcPts val="0"/>
              </a:spcBef>
              <a:defRPr sz="3600" b="1">
                <a:solidFill>
                  <a:srgbClr val="E30613"/>
                </a:solidFill>
              </a:defRPr>
            </a:lvl1pPr>
            <a:lvl2pPr algn="ctr">
              <a:lnSpc>
                <a:spcPct val="100000"/>
              </a:lnSpc>
              <a:spcBef>
                <a:spcPts val="0"/>
              </a:spcBef>
              <a:defRPr sz="3600" b="1">
                <a:solidFill>
                  <a:srgbClr val="E3061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p:txBody>
      </p:sp>
      <p:sp>
        <p:nvSpPr>
          <p:cNvPr id="6" name="Slide Number Placeholder 5">
            <a:extLst>
              <a:ext uri="{FF2B5EF4-FFF2-40B4-BE49-F238E27FC236}">
                <a16:creationId xmlns:a16="http://schemas.microsoft.com/office/drawing/2014/main" id="{2C52644A-7F1D-976E-4420-D81808078CD6}"/>
              </a:ext>
            </a:extLst>
          </p:cNvPr>
          <p:cNvSpPr>
            <a:spLocks noGrp="1"/>
          </p:cNvSpPr>
          <p:nvPr>
            <p:ph type="sldNum" sz="quarter" idx="14"/>
            <p:custDataLst>
              <p:tags r:id="rId4"/>
            </p:custDataLst>
          </p:nvPr>
        </p:nvSpPr>
        <p:spPr>
          <a:xfrm>
            <a:off x="249238" y="6467475"/>
            <a:ext cx="3619499" cy="123825"/>
          </a:xfrm>
          <a:prstGeom prst="rect">
            <a:avLst/>
          </a:prstGeom>
        </p:spPr>
        <p:txBody>
          <a:bodyPr/>
          <a:lstStyle>
            <a:lvl1pPr>
              <a:defRPr>
                <a:solidFill>
                  <a:schemeClr val="bg1"/>
                </a:solidFill>
              </a:defRPr>
            </a:lvl1p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992405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Lis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29EFAB-7464-34FA-0716-095AF09E804D}"/>
              </a:ext>
            </a:extLst>
          </p:cNvPr>
          <p:cNvSpPr/>
          <p:nvPr userDrawn="1">
            <p:custDataLst>
              <p:tags r:id="rId1"/>
            </p:custDataLst>
          </p:nvPr>
        </p:nvSpPr>
        <p:spPr>
          <a:xfrm>
            <a:off x="0" y="0"/>
            <a:ext cx="467677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DD136-07DC-B0FA-905D-866FED0052D8}"/>
              </a:ext>
            </a:extLst>
          </p:cNvPr>
          <p:cNvSpPr>
            <a:spLocks noGrp="1"/>
          </p:cNvSpPr>
          <p:nvPr>
            <p:ph type="title"/>
            <p:custDataLst>
              <p:tags r:id="rId2"/>
            </p:custDataLst>
          </p:nvPr>
        </p:nvSpPr>
        <p:spPr>
          <a:xfrm>
            <a:off x="252412" y="252413"/>
            <a:ext cx="4291013" cy="1500187"/>
          </a:xfrm>
        </p:spPr>
        <p:txBody>
          <a:bodyPr/>
          <a:lstStyle>
            <a:lvl1pPr>
              <a:defRPr>
                <a:solidFill>
                  <a:schemeClr val="tx1"/>
                </a:solidFill>
              </a:defRPr>
            </a:lvl1pPr>
          </a:lstStyle>
          <a:p>
            <a:r>
              <a:rPr lang="en-GB"/>
              <a:t>Click to edit Master title style</a:t>
            </a:r>
          </a:p>
        </p:txBody>
      </p:sp>
      <p:sp>
        <p:nvSpPr>
          <p:cNvPr id="5" name="Text Placeholder 5">
            <a:extLst>
              <a:ext uri="{FF2B5EF4-FFF2-40B4-BE49-F238E27FC236}">
                <a16:creationId xmlns:a16="http://schemas.microsoft.com/office/drawing/2014/main" id="{594F2621-4BD8-E445-27F7-ABC92AD4572F}"/>
              </a:ext>
            </a:extLst>
          </p:cNvPr>
          <p:cNvSpPr>
            <a:spLocks noGrp="1"/>
          </p:cNvSpPr>
          <p:nvPr>
            <p:ph type="body" sz="quarter" idx="12"/>
            <p:custDataLst>
              <p:tags r:id="rId3"/>
            </p:custDataLst>
          </p:nvPr>
        </p:nvSpPr>
        <p:spPr>
          <a:xfrm>
            <a:off x="250825" y="1884363"/>
            <a:ext cx="4292600" cy="39068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5">
            <a:extLst>
              <a:ext uri="{FF2B5EF4-FFF2-40B4-BE49-F238E27FC236}">
                <a16:creationId xmlns:a16="http://schemas.microsoft.com/office/drawing/2014/main" id="{AFDF3492-A8F7-7D0E-4093-FA9598788227}"/>
              </a:ext>
            </a:extLst>
          </p:cNvPr>
          <p:cNvSpPr>
            <a:spLocks noGrp="1"/>
          </p:cNvSpPr>
          <p:nvPr>
            <p:ph type="body" sz="quarter" idx="13" hasCustomPrompt="1"/>
            <p:custDataLst>
              <p:tags r:id="rId4"/>
            </p:custDataLst>
          </p:nvPr>
        </p:nvSpPr>
        <p:spPr>
          <a:xfrm>
            <a:off x="5503862" y="965200"/>
            <a:ext cx="534987" cy="504825"/>
          </a:xfrm>
        </p:spPr>
        <p:txBody>
          <a:bodyPr/>
          <a:lstStyle>
            <a:lvl1pPr algn="r">
              <a:defRPr sz="3200" b="1">
                <a:solidFill>
                  <a:srgbClr val="E30613"/>
                </a:solidFill>
              </a:defRPr>
            </a:lvl1pPr>
          </a:lstStyle>
          <a:p>
            <a:pPr lvl="0"/>
            <a:r>
              <a:rPr lang="en-US"/>
              <a:t>01</a:t>
            </a:r>
          </a:p>
        </p:txBody>
      </p:sp>
      <p:sp>
        <p:nvSpPr>
          <p:cNvPr id="9" name="Text Placeholder 11">
            <a:extLst>
              <a:ext uri="{FF2B5EF4-FFF2-40B4-BE49-F238E27FC236}">
                <a16:creationId xmlns:a16="http://schemas.microsoft.com/office/drawing/2014/main" id="{0A67F912-31DA-3673-AF5A-193EBE6C8E65}"/>
              </a:ext>
            </a:extLst>
          </p:cNvPr>
          <p:cNvSpPr>
            <a:spLocks noGrp="1"/>
          </p:cNvSpPr>
          <p:nvPr>
            <p:ph type="body" sz="quarter" idx="16"/>
            <p:custDataLst>
              <p:tags r:id="rId5"/>
            </p:custDataLst>
          </p:nvPr>
        </p:nvSpPr>
        <p:spPr>
          <a:xfrm>
            <a:off x="6153152" y="1022350"/>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0" name="Text Placeholder 5">
            <a:extLst>
              <a:ext uri="{FF2B5EF4-FFF2-40B4-BE49-F238E27FC236}">
                <a16:creationId xmlns:a16="http://schemas.microsoft.com/office/drawing/2014/main" id="{7AF55130-9DEB-916E-4F87-62D86AFA54F0}"/>
              </a:ext>
            </a:extLst>
          </p:cNvPr>
          <p:cNvSpPr>
            <a:spLocks noGrp="1"/>
          </p:cNvSpPr>
          <p:nvPr>
            <p:ph type="body" sz="quarter" idx="17" hasCustomPrompt="1"/>
            <p:custDataLst>
              <p:tags r:id="rId6"/>
            </p:custDataLst>
          </p:nvPr>
        </p:nvSpPr>
        <p:spPr>
          <a:xfrm>
            <a:off x="5503862" y="1819275"/>
            <a:ext cx="534987" cy="504825"/>
          </a:xfrm>
        </p:spPr>
        <p:txBody>
          <a:bodyPr/>
          <a:lstStyle>
            <a:lvl1pPr algn="r">
              <a:defRPr sz="3200" b="1">
                <a:solidFill>
                  <a:srgbClr val="E30613"/>
                </a:solidFill>
              </a:defRPr>
            </a:lvl1pPr>
          </a:lstStyle>
          <a:p>
            <a:pPr lvl="0"/>
            <a:r>
              <a:rPr lang="en-US"/>
              <a:t>02</a:t>
            </a:r>
          </a:p>
        </p:txBody>
      </p:sp>
      <p:sp>
        <p:nvSpPr>
          <p:cNvPr id="11" name="Text Placeholder 11">
            <a:extLst>
              <a:ext uri="{FF2B5EF4-FFF2-40B4-BE49-F238E27FC236}">
                <a16:creationId xmlns:a16="http://schemas.microsoft.com/office/drawing/2014/main" id="{008A56F8-0942-4474-5EC4-B892663F889B}"/>
              </a:ext>
            </a:extLst>
          </p:cNvPr>
          <p:cNvSpPr>
            <a:spLocks noGrp="1"/>
          </p:cNvSpPr>
          <p:nvPr>
            <p:ph type="body" sz="quarter" idx="18"/>
            <p:custDataLst>
              <p:tags r:id="rId7"/>
            </p:custDataLst>
          </p:nvPr>
        </p:nvSpPr>
        <p:spPr>
          <a:xfrm>
            <a:off x="6153152" y="1876425"/>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2" name="Text Placeholder 5">
            <a:extLst>
              <a:ext uri="{FF2B5EF4-FFF2-40B4-BE49-F238E27FC236}">
                <a16:creationId xmlns:a16="http://schemas.microsoft.com/office/drawing/2014/main" id="{73F515FB-8461-D9DE-D5EB-5C565533B2CC}"/>
              </a:ext>
            </a:extLst>
          </p:cNvPr>
          <p:cNvSpPr>
            <a:spLocks noGrp="1"/>
          </p:cNvSpPr>
          <p:nvPr>
            <p:ph type="body" sz="quarter" idx="19" hasCustomPrompt="1"/>
            <p:custDataLst>
              <p:tags r:id="rId8"/>
            </p:custDataLst>
          </p:nvPr>
        </p:nvSpPr>
        <p:spPr>
          <a:xfrm>
            <a:off x="5503862" y="2616200"/>
            <a:ext cx="534987" cy="504825"/>
          </a:xfrm>
        </p:spPr>
        <p:txBody>
          <a:bodyPr/>
          <a:lstStyle>
            <a:lvl1pPr algn="r">
              <a:defRPr sz="3200" b="1">
                <a:solidFill>
                  <a:srgbClr val="E30613"/>
                </a:solidFill>
              </a:defRPr>
            </a:lvl1pPr>
          </a:lstStyle>
          <a:p>
            <a:pPr lvl="0"/>
            <a:r>
              <a:rPr lang="en-US"/>
              <a:t>03</a:t>
            </a:r>
          </a:p>
        </p:txBody>
      </p:sp>
      <p:sp>
        <p:nvSpPr>
          <p:cNvPr id="13" name="Text Placeholder 11">
            <a:extLst>
              <a:ext uri="{FF2B5EF4-FFF2-40B4-BE49-F238E27FC236}">
                <a16:creationId xmlns:a16="http://schemas.microsoft.com/office/drawing/2014/main" id="{9EF6F82C-7153-5761-765F-AB4FE2800C48}"/>
              </a:ext>
            </a:extLst>
          </p:cNvPr>
          <p:cNvSpPr>
            <a:spLocks noGrp="1"/>
          </p:cNvSpPr>
          <p:nvPr>
            <p:ph type="body" sz="quarter" idx="20"/>
            <p:custDataLst>
              <p:tags r:id="rId9"/>
            </p:custDataLst>
          </p:nvPr>
        </p:nvSpPr>
        <p:spPr>
          <a:xfrm>
            <a:off x="6153152" y="2673350"/>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4" name="Text Placeholder 5">
            <a:extLst>
              <a:ext uri="{FF2B5EF4-FFF2-40B4-BE49-F238E27FC236}">
                <a16:creationId xmlns:a16="http://schemas.microsoft.com/office/drawing/2014/main" id="{E4D2195B-1615-6CDB-3477-B4BE3D002790}"/>
              </a:ext>
            </a:extLst>
          </p:cNvPr>
          <p:cNvSpPr>
            <a:spLocks noGrp="1"/>
          </p:cNvSpPr>
          <p:nvPr>
            <p:ph type="body" sz="quarter" idx="21" hasCustomPrompt="1"/>
            <p:custDataLst>
              <p:tags r:id="rId10"/>
            </p:custDataLst>
          </p:nvPr>
        </p:nvSpPr>
        <p:spPr>
          <a:xfrm>
            <a:off x="5503862" y="3463926"/>
            <a:ext cx="534987" cy="504825"/>
          </a:xfrm>
        </p:spPr>
        <p:txBody>
          <a:bodyPr/>
          <a:lstStyle>
            <a:lvl1pPr algn="r">
              <a:defRPr sz="3200" b="1">
                <a:solidFill>
                  <a:srgbClr val="E30613"/>
                </a:solidFill>
              </a:defRPr>
            </a:lvl1pPr>
          </a:lstStyle>
          <a:p>
            <a:pPr lvl="0"/>
            <a:r>
              <a:rPr lang="en-US"/>
              <a:t>04</a:t>
            </a:r>
          </a:p>
        </p:txBody>
      </p:sp>
      <p:sp>
        <p:nvSpPr>
          <p:cNvPr id="15" name="Text Placeholder 11">
            <a:extLst>
              <a:ext uri="{FF2B5EF4-FFF2-40B4-BE49-F238E27FC236}">
                <a16:creationId xmlns:a16="http://schemas.microsoft.com/office/drawing/2014/main" id="{8EEAE6BD-C59E-FFBA-C9A1-B09281B47E3F}"/>
              </a:ext>
            </a:extLst>
          </p:cNvPr>
          <p:cNvSpPr>
            <a:spLocks noGrp="1"/>
          </p:cNvSpPr>
          <p:nvPr>
            <p:ph type="body" sz="quarter" idx="22"/>
            <p:custDataLst>
              <p:tags r:id="rId11"/>
            </p:custDataLst>
          </p:nvPr>
        </p:nvSpPr>
        <p:spPr>
          <a:xfrm>
            <a:off x="6153152" y="3521076"/>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6" name="Text Placeholder 5">
            <a:extLst>
              <a:ext uri="{FF2B5EF4-FFF2-40B4-BE49-F238E27FC236}">
                <a16:creationId xmlns:a16="http://schemas.microsoft.com/office/drawing/2014/main" id="{C26D27A2-04AF-905A-F6E4-A29C4C56E7A5}"/>
              </a:ext>
            </a:extLst>
          </p:cNvPr>
          <p:cNvSpPr>
            <a:spLocks noGrp="1"/>
          </p:cNvSpPr>
          <p:nvPr>
            <p:ph type="body" sz="quarter" idx="23" hasCustomPrompt="1"/>
            <p:custDataLst>
              <p:tags r:id="rId12"/>
            </p:custDataLst>
          </p:nvPr>
        </p:nvSpPr>
        <p:spPr>
          <a:xfrm>
            <a:off x="5503862" y="4318001"/>
            <a:ext cx="534987" cy="504825"/>
          </a:xfrm>
        </p:spPr>
        <p:txBody>
          <a:bodyPr/>
          <a:lstStyle>
            <a:lvl1pPr algn="r">
              <a:defRPr sz="3200" b="1">
                <a:solidFill>
                  <a:srgbClr val="E30613"/>
                </a:solidFill>
              </a:defRPr>
            </a:lvl1pPr>
          </a:lstStyle>
          <a:p>
            <a:pPr lvl="0"/>
            <a:r>
              <a:rPr lang="en-US"/>
              <a:t>05</a:t>
            </a:r>
          </a:p>
        </p:txBody>
      </p:sp>
      <p:sp>
        <p:nvSpPr>
          <p:cNvPr id="17" name="Text Placeholder 11">
            <a:extLst>
              <a:ext uri="{FF2B5EF4-FFF2-40B4-BE49-F238E27FC236}">
                <a16:creationId xmlns:a16="http://schemas.microsoft.com/office/drawing/2014/main" id="{02BFEBEA-B6B2-CC92-605F-E15BD1A6BBC3}"/>
              </a:ext>
            </a:extLst>
          </p:cNvPr>
          <p:cNvSpPr>
            <a:spLocks noGrp="1"/>
          </p:cNvSpPr>
          <p:nvPr>
            <p:ph type="body" sz="quarter" idx="24"/>
            <p:custDataLst>
              <p:tags r:id="rId13"/>
            </p:custDataLst>
          </p:nvPr>
        </p:nvSpPr>
        <p:spPr>
          <a:xfrm>
            <a:off x="6153152" y="4375151"/>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18" name="Text Placeholder 5">
            <a:extLst>
              <a:ext uri="{FF2B5EF4-FFF2-40B4-BE49-F238E27FC236}">
                <a16:creationId xmlns:a16="http://schemas.microsoft.com/office/drawing/2014/main" id="{560BFE0B-490F-EF93-E295-29FCB7B75F33}"/>
              </a:ext>
            </a:extLst>
          </p:cNvPr>
          <p:cNvSpPr>
            <a:spLocks noGrp="1"/>
          </p:cNvSpPr>
          <p:nvPr>
            <p:ph type="body" sz="quarter" idx="25" hasCustomPrompt="1"/>
            <p:custDataLst>
              <p:tags r:id="rId14"/>
            </p:custDataLst>
          </p:nvPr>
        </p:nvSpPr>
        <p:spPr>
          <a:xfrm>
            <a:off x="5503862" y="5114926"/>
            <a:ext cx="534987" cy="504825"/>
          </a:xfrm>
        </p:spPr>
        <p:txBody>
          <a:bodyPr/>
          <a:lstStyle>
            <a:lvl1pPr algn="r">
              <a:defRPr sz="3200" b="1">
                <a:solidFill>
                  <a:srgbClr val="E30613"/>
                </a:solidFill>
              </a:defRPr>
            </a:lvl1pPr>
          </a:lstStyle>
          <a:p>
            <a:pPr lvl="0"/>
            <a:r>
              <a:rPr lang="en-US"/>
              <a:t>06</a:t>
            </a:r>
          </a:p>
        </p:txBody>
      </p:sp>
      <p:sp>
        <p:nvSpPr>
          <p:cNvPr id="19" name="Text Placeholder 11">
            <a:extLst>
              <a:ext uri="{FF2B5EF4-FFF2-40B4-BE49-F238E27FC236}">
                <a16:creationId xmlns:a16="http://schemas.microsoft.com/office/drawing/2014/main" id="{03B51A27-6403-AA56-5978-5CD672A02CD9}"/>
              </a:ext>
            </a:extLst>
          </p:cNvPr>
          <p:cNvSpPr>
            <a:spLocks noGrp="1"/>
          </p:cNvSpPr>
          <p:nvPr>
            <p:ph type="body" sz="quarter" idx="26"/>
            <p:custDataLst>
              <p:tags r:id="rId15"/>
            </p:custDataLst>
          </p:nvPr>
        </p:nvSpPr>
        <p:spPr>
          <a:xfrm>
            <a:off x="6153152" y="5172076"/>
            <a:ext cx="5759448" cy="730250"/>
          </a:xfrm>
        </p:spPr>
        <p:txBody>
          <a:bodyPr/>
          <a:lstStyle>
            <a:lvl1pPr>
              <a:spcBef>
                <a:spcPts val="100"/>
              </a:spcBef>
              <a:defRPr sz="1400">
                <a:solidFill>
                  <a:schemeClr val="tx1"/>
                </a:solidFill>
              </a:defRPr>
            </a:lvl1pPr>
          </a:lstStyle>
          <a:p>
            <a:pPr lvl="0"/>
            <a:r>
              <a:rPr lang="en-GB"/>
              <a:t>Click to edit Master text styles</a:t>
            </a:r>
          </a:p>
        </p:txBody>
      </p:sp>
      <p:sp>
        <p:nvSpPr>
          <p:cNvPr id="20" name="Slide Number Placeholder 19">
            <a:extLst>
              <a:ext uri="{FF2B5EF4-FFF2-40B4-BE49-F238E27FC236}">
                <a16:creationId xmlns:a16="http://schemas.microsoft.com/office/drawing/2014/main" id="{0C10247F-E845-CDA3-A688-B73CBD8AE009}"/>
              </a:ext>
            </a:extLst>
          </p:cNvPr>
          <p:cNvSpPr>
            <a:spLocks noGrp="1"/>
          </p:cNvSpPr>
          <p:nvPr>
            <p:ph type="sldNum" sz="quarter" idx="27"/>
            <p:custDataLst>
              <p:tags r:id="rId16"/>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2676464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and Narrow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C522-07AB-6B0E-52AC-A4BC06950B6C}"/>
              </a:ext>
            </a:extLst>
          </p:cNvPr>
          <p:cNvSpPr>
            <a:spLocks noGrp="1"/>
          </p:cNvSpPr>
          <p:nvPr>
            <p:ph type="title"/>
            <p:custDataLst>
              <p:tags r:id="rId1"/>
            </p:custDataLst>
          </p:nvPr>
        </p:nvSpPr>
        <p:spPr>
          <a:xfrm>
            <a:off x="252412" y="252413"/>
            <a:ext cx="8716963" cy="681037"/>
          </a:xfrm>
        </p:spPr>
        <p:txBody>
          <a:bodyPr/>
          <a:lstStyle/>
          <a:p>
            <a:r>
              <a:rPr lang="en-GB"/>
              <a:t>Click to edit Master title style</a:t>
            </a:r>
          </a:p>
        </p:txBody>
      </p:sp>
      <p:sp>
        <p:nvSpPr>
          <p:cNvPr id="6" name="Picture Placeholder 5">
            <a:extLst>
              <a:ext uri="{FF2B5EF4-FFF2-40B4-BE49-F238E27FC236}">
                <a16:creationId xmlns:a16="http://schemas.microsoft.com/office/drawing/2014/main" id="{D35ED77F-6F29-8A00-8E65-F161748CA8D7}"/>
              </a:ext>
            </a:extLst>
          </p:cNvPr>
          <p:cNvSpPr>
            <a:spLocks noGrp="1"/>
          </p:cNvSpPr>
          <p:nvPr>
            <p:ph type="pic" sz="quarter" idx="12"/>
            <p:custDataLst>
              <p:tags r:id="rId2"/>
            </p:custDataLst>
          </p:nvPr>
        </p:nvSpPr>
        <p:spPr>
          <a:xfrm>
            <a:off x="9105900" y="252413"/>
            <a:ext cx="2819400" cy="5672137"/>
          </a:xfrm>
        </p:spPr>
        <p:txBody>
          <a:bodyPr/>
          <a:lstStyle/>
          <a:p>
            <a:r>
              <a:rPr lang="en-GB"/>
              <a:t>Click icon to add picture</a:t>
            </a:r>
          </a:p>
        </p:txBody>
      </p:sp>
      <p:sp>
        <p:nvSpPr>
          <p:cNvPr id="7" name="Slide Number Placeholder 6">
            <a:extLst>
              <a:ext uri="{FF2B5EF4-FFF2-40B4-BE49-F238E27FC236}">
                <a16:creationId xmlns:a16="http://schemas.microsoft.com/office/drawing/2014/main" id="{867376A4-AEED-B535-E22D-396175196FB9}"/>
              </a:ext>
            </a:extLst>
          </p:cNvPr>
          <p:cNvSpPr>
            <a:spLocks noGrp="1"/>
          </p:cNvSpPr>
          <p:nvPr>
            <p:ph type="sldNum" sz="quarter" idx="13"/>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226505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5494FA-248D-331F-7A87-8666B549FEEF}"/>
              </a:ext>
            </a:extLst>
          </p:cNvPr>
          <p:cNvSpPr/>
          <p:nvPr userDrawn="1">
            <p:custDataLst>
              <p:tags r:id="rId1"/>
            </p:custDataLst>
          </p:nvPr>
        </p:nvSpPr>
        <p:spPr>
          <a:xfrm>
            <a:off x="6096000" y="0"/>
            <a:ext cx="6096000" cy="3494088"/>
          </a:xfrm>
          <a:prstGeom prst="rect">
            <a:avLst/>
          </a:prstGeom>
          <a:solidFill>
            <a:srgbClr val="BBDD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DF6A30-B870-081D-BC2A-CC1F98A83F22}"/>
              </a:ext>
            </a:extLst>
          </p:cNvPr>
          <p:cNvSpPr/>
          <p:nvPr userDrawn="1">
            <p:custDataLst>
              <p:tags r:id="rId2"/>
            </p:custDataLst>
          </p:nvPr>
        </p:nvSpPr>
        <p:spPr>
          <a:xfrm>
            <a:off x="0" y="0"/>
            <a:ext cx="6096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3DB08B-B7E5-7ADE-568C-F1CD04552D54}"/>
              </a:ext>
            </a:extLst>
          </p:cNvPr>
          <p:cNvSpPr>
            <a:spLocks noGrp="1"/>
          </p:cNvSpPr>
          <p:nvPr>
            <p:ph type="title"/>
            <p:custDataLst>
              <p:tags r:id="rId3"/>
            </p:custDataLst>
          </p:nvPr>
        </p:nvSpPr>
        <p:spPr>
          <a:xfrm>
            <a:off x="252413" y="4705350"/>
            <a:ext cx="5564186" cy="1085850"/>
          </a:xfrm>
        </p:spPr>
        <p:txBody>
          <a:bodyPr/>
          <a:lstStyle>
            <a:lvl1pPr algn="ctr">
              <a:defRPr>
                <a:solidFill>
                  <a:schemeClr val="bg1"/>
                </a:solidFill>
              </a:defRPr>
            </a:lvl1pPr>
          </a:lstStyle>
          <a:p>
            <a:r>
              <a:rPr lang="en-GB"/>
              <a:t>Click to edit Master title style</a:t>
            </a:r>
          </a:p>
        </p:txBody>
      </p:sp>
      <p:sp>
        <p:nvSpPr>
          <p:cNvPr id="7" name="Picture Placeholder 6">
            <a:extLst>
              <a:ext uri="{FF2B5EF4-FFF2-40B4-BE49-F238E27FC236}">
                <a16:creationId xmlns:a16="http://schemas.microsoft.com/office/drawing/2014/main" id="{BBAF200C-18BA-76D0-2BEB-82A3662AFCC7}"/>
              </a:ext>
            </a:extLst>
          </p:cNvPr>
          <p:cNvSpPr>
            <a:spLocks noGrp="1"/>
          </p:cNvSpPr>
          <p:nvPr>
            <p:ph type="pic" sz="quarter" idx="12"/>
            <p:custDataLst>
              <p:tags r:id="rId4"/>
            </p:custDataLst>
          </p:nvPr>
        </p:nvSpPr>
        <p:spPr>
          <a:xfrm>
            <a:off x="252414" y="933450"/>
            <a:ext cx="5564186" cy="3371849"/>
          </a:xfrm>
          <a:solidFill>
            <a:schemeClr val="bg1"/>
          </a:solidFill>
        </p:spPr>
        <p:txBody>
          <a:bodyPr/>
          <a:lstStyle>
            <a:lvl1pPr>
              <a:defRPr>
                <a:solidFill>
                  <a:schemeClr val="tx1"/>
                </a:solidFill>
              </a:defRPr>
            </a:lvl1pPr>
          </a:lstStyle>
          <a:p>
            <a:r>
              <a:rPr lang="en-GB"/>
              <a:t>Click icon to add picture</a:t>
            </a:r>
          </a:p>
        </p:txBody>
      </p:sp>
      <p:sp>
        <p:nvSpPr>
          <p:cNvPr id="8" name="Text Placeholder 5">
            <a:extLst>
              <a:ext uri="{FF2B5EF4-FFF2-40B4-BE49-F238E27FC236}">
                <a16:creationId xmlns:a16="http://schemas.microsoft.com/office/drawing/2014/main" id="{E072F2BB-78D1-0324-6C3E-3719B08BA776}"/>
              </a:ext>
            </a:extLst>
          </p:cNvPr>
          <p:cNvSpPr>
            <a:spLocks noGrp="1"/>
          </p:cNvSpPr>
          <p:nvPr>
            <p:ph type="body" sz="quarter" idx="13" hasCustomPrompt="1"/>
            <p:custDataLst>
              <p:tags r:id="rId5"/>
            </p:custDataLst>
          </p:nvPr>
        </p:nvSpPr>
        <p:spPr>
          <a:xfrm>
            <a:off x="6419850" y="800100"/>
            <a:ext cx="1076325" cy="952501"/>
          </a:xfrm>
        </p:spPr>
        <p:txBody>
          <a:bodyPr/>
          <a:lstStyle>
            <a:lvl1pPr algn="r">
              <a:defRPr sz="5400" b="1">
                <a:solidFill>
                  <a:srgbClr val="E30613"/>
                </a:solidFill>
              </a:defRPr>
            </a:lvl1pPr>
          </a:lstStyle>
          <a:p>
            <a:pPr lvl="0"/>
            <a:r>
              <a:rPr lang="en-US"/>
              <a:t>01</a:t>
            </a:r>
          </a:p>
        </p:txBody>
      </p:sp>
      <p:sp>
        <p:nvSpPr>
          <p:cNvPr id="9" name="Text Placeholder 11">
            <a:extLst>
              <a:ext uri="{FF2B5EF4-FFF2-40B4-BE49-F238E27FC236}">
                <a16:creationId xmlns:a16="http://schemas.microsoft.com/office/drawing/2014/main" id="{55537BA5-E467-46EF-CFB6-B33B8FEE87C1}"/>
              </a:ext>
            </a:extLst>
          </p:cNvPr>
          <p:cNvSpPr>
            <a:spLocks noGrp="1"/>
          </p:cNvSpPr>
          <p:nvPr>
            <p:ph type="body" sz="quarter" idx="16"/>
            <p:custDataLst>
              <p:tags r:id="rId6"/>
            </p:custDataLst>
          </p:nvPr>
        </p:nvSpPr>
        <p:spPr>
          <a:xfrm>
            <a:off x="7629526" y="933450"/>
            <a:ext cx="4283074" cy="1755775"/>
          </a:xfrm>
        </p:spPr>
        <p:txBody>
          <a:bodyPr/>
          <a:lstStyle>
            <a:lvl1pPr>
              <a:spcBef>
                <a:spcPts val="100"/>
              </a:spcBef>
              <a:defRPr sz="1400">
                <a:solidFill>
                  <a:schemeClr val="tx1"/>
                </a:solidFill>
              </a:defRPr>
            </a:lvl1pPr>
          </a:lstStyle>
          <a:p>
            <a:pPr lvl="0"/>
            <a:r>
              <a:rPr lang="en-GB"/>
              <a:t>Click to edit Master text styles</a:t>
            </a:r>
          </a:p>
        </p:txBody>
      </p:sp>
      <p:sp>
        <p:nvSpPr>
          <p:cNvPr id="11" name="Text Placeholder 5">
            <a:extLst>
              <a:ext uri="{FF2B5EF4-FFF2-40B4-BE49-F238E27FC236}">
                <a16:creationId xmlns:a16="http://schemas.microsoft.com/office/drawing/2014/main" id="{0F6E41FD-AD2F-A01D-8339-0FCCCAA0B927}"/>
              </a:ext>
            </a:extLst>
          </p:cNvPr>
          <p:cNvSpPr>
            <a:spLocks noGrp="1"/>
          </p:cNvSpPr>
          <p:nvPr>
            <p:ph type="body" sz="quarter" idx="17" hasCustomPrompt="1"/>
            <p:custDataLst>
              <p:tags r:id="rId7"/>
            </p:custDataLst>
          </p:nvPr>
        </p:nvSpPr>
        <p:spPr>
          <a:xfrm>
            <a:off x="6419850" y="4035425"/>
            <a:ext cx="1076325" cy="952501"/>
          </a:xfrm>
        </p:spPr>
        <p:txBody>
          <a:bodyPr/>
          <a:lstStyle>
            <a:lvl1pPr algn="r">
              <a:defRPr sz="5400" b="1">
                <a:solidFill>
                  <a:srgbClr val="E30613"/>
                </a:solidFill>
              </a:defRPr>
            </a:lvl1pPr>
          </a:lstStyle>
          <a:p>
            <a:pPr lvl="0"/>
            <a:r>
              <a:rPr lang="en-US"/>
              <a:t>01</a:t>
            </a:r>
          </a:p>
        </p:txBody>
      </p:sp>
      <p:sp>
        <p:nvSpPr>
          <p:cNvPr id="12" name="Text Placeholder 11">
            <a:extLst>
              <a:ext uri="{FF2B5EF4-FFF2-40B4-BE49-F238E27FC236}">
                <a16:creationId xmlns:a16="http://schemas.microsoft.com/office/drawing/2014/main" id="{E8AC3CE4-669A-55EE-FF50-68F3F38ECF07}"/>
              </a:ext>
            </a:extLst>
          </p:cNvPr>
          <p:cNvSpPr>
            <a:spLocks noGrp="1"/>
          </p:cNvSpPr>
          <p:nvPr>
            <p:ph type="body" sz="quarter" idx="18"/>
            <p:custDataLst>
              <p:tags r:id="rId8"/>
            </p:custDataLst>
          </p:nvPr>
        </p:nvSpPr>
        <p:spPr>
          <a:xfrm>
            <a:off x="7629526" y="4168775"/>
            <a:ext cx="4283074" cy="1755775"/>
          </a:xfrm>
        </p:spPr>
        <p:txBody>
          <a:bodyPr/>
          <a:lstStyle>
            <a:lvl1pPr>
              <a:spcBef>
                <a:spcPts val="100"/>
              </a:spcBef>
              <a:defRPr sz="1400">
                <a:solidFill>
                  <a:schemeClr val="tx1"/>
                </a:solidFill>
              </a:defRPr>
            </a:lvl1pPr>
          </a:lstStyle>
          <a:p>
            <a:pPr lvl="0"/>
            <a:r>
              <a:rPr lang="en-GB"/>
              <a:t>Click to edit Master text styles</a:t>
            </a:r>
          </a:p>
        </p:txBody>
      </p:sp>
      <p:sp>
        <p:nvSpPr>
          <p:cNvPr id="13" name="Slide Number Placeholder 12">
            <a:extLst>
              <a:ext uri="{FF2B5EF4-FFF2-40B4-BE49-F238E27FC236}">
                <a16:creationId xmlns:a16="http://schemas.microsoft.com/office/drawing/2014/main" id="{1E355CB0-A467-0631-445A-BCF966D1446E}"/>
              </a:ext>
            </a:extLst>
          </p:cNvPr>
          <p:cNvSpPr>
            <a:spLocks noGrp="1"/>
          </p:cNvSpPr>
          <p:nvPr>
            <p:ph type="sldNum" sz="quarter" idx="19"/>
            <p:custDataLst>
              <p:tags r:id="rId9"/>
            </p:custDataLst>
          </p:nvPr>
        </p:nvSpPr>
        <p:spPr>
          <a:xfrm>
            <a:off x="249238" y="6467475"/>
            <a:ext cx="3619499" cy="123825"/>
          </a:xfrm>
          <a:prstGeom prst="rect">
            <a:avLst/>
          </a:prstGeom>
        </p:spPr>
        <p:txBody>
          <a:bodyPr/>
          <a:lstStyle>
            <a:lvl1pPr>
              <a:defRPr>
                <a:solidFill>
                  <a:schemeClr val="bg1"/>
                </a:solidFill>
              </a:defRPr>
            </a:lvl1p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9910343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F53F-6953-2542-E86C-F9EFD7653FE4}"/>
              </a:ext>
            </a:extLst>
          </p:cNvPr>
          <p:cNvSpPr>
            <a:spLocks noGrp="1"/>
          </p:cNvSpPr>
          <p:nvPr>
            <p:ph type="title"/>
            <p:custDataLst>
              <p:tags r:id="rId1"/>
            </p:custDataLst>
          </p:nvPr>
        </p:nvSpPr>
        <p:spPr>
          <a:xfrm>
            <a:off x="252412" y="933450"/>
            <a:ext cx="11660187" cy="4991100"/>
          </a:xfrm>
        </p:spPr>
        <p:txBody>
          <a:bodyPr anchor="ctr" anchorCtr="0"/>
          <a:lstStyle>
            <a:lvl1pPr>
              <a:defRPr sz="6000" b="1">
                <a:solidFill>
                  <a:schemeClr val="tx1"/>
                </a:solidFill>
              </a:defRPr>
            </a:lvl1pPr>
          </a:lstStyle>
          <a:p>
            <a:r>
              <a:rPr lang="en-GB"/>
              <a:t>Click to edit Master title style</a:t>
            </a:r>
          </a:p>
        </p:txBody>
      </p:sp>
      <p:sp>
        <p:nvSpPr>
          <p:cNvPr id="6" name="Slide Number Placeholder 5">
            <a:extLst>
              <a:ext uri="{FF2B5EF4-FFF2-40B4-BE49-F238E27FC236}">
                <a16:creationId xmlns:a16="http://schemas.microsoft.com/office/drawing/2014/main" id="{31A598A3-2B00-2F60-8873-A5B49C6E4947}"/>
              </a:ext>
            </a:extLst>
          </p:cNvPr>
          <p:cNvSpPr>
            <a:spLocks noGrp="1"/>
          </p:cNvSpPr>
          <p:nvPr>
            <p:ph type="sldNum" sz="quarter" idx="10"/>
            <p:custDataLst>
              <p:tags r:id="rId2"/>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35945013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057D-6765-874B-0C31-82C59188F267}"/>
              </a:ext>
            </a:extLst>
          </p:cNvPr>
          <p:cNvSpPr>
            <a:spLocks noGrp="1"/>
          </p:cNvSpPr>
          <p:nvPr>
            <p:ph type="title"/>
            <p:custDataLst>
              <p:tags r:id="rId1"/>
            </p:custDataLst>
          </p:nvPr>
        </p:nvSpPr>
        <p:spPr>
          <a:xfrm>
            <a:off x="1722439" y="1879601"/>
            <a:ext cx="10202862" cy="3101974"/>
          </a:xfrm>
        </p:spPr>
        <p:txBody>
          <a:bodyPr/>
          <a:lstStyle>
            <a:lvl1pPr>
              <a:defRPr sz="4400">
                <a:solidFill>
                  <a:schemeClr val="tx1"/>
                </a:solidFill>
              </a:defRPr>
            </a:lvl1pPr>
          </a:lstStyle>
          <a:p>
            <a:r>
              <a:rPr lang="en-GB"/>
              <a:t>Click to edit Master title style</a:t>
            </a:r>
          </a:p>
        </p:txBody>
      </p:sp>
      <p:sp>
        <p:nvSpPr>
          <p:cNvPr id="5" name="Text Placeholder 4">
            <a:extLst>
              <a:ext uri="{FF2B5EF4-FFF2-40B4-BE49-F238E27FC236}">
                <a16:creationId xmlns:a16="http://schemas.microsoft.com/office/drawing/2014/main" id="{C81D1741-D914-4112-2263-36201D21AFD8}"/>
              </a:ext>
            </a:extLst>
          </p:cNvPr>
          <p:cNvSpPr txBox="1">
            <a:spLocks/>
          </p:cNvSpPr>
          <p:nvPr userDrawn="1">
            <p:custDataLst>
              <p:tags r:id="rId2"/>
            </p:custDataLst>
          </p:nvPr>
        </p:nvSpPr>
        <p:spPr bwMode="auto">
          <a:xfrm>
            <a:off x="1722438" y="130402"/>
            <a:ext cx="1346200" cy="143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1500"/>
              </a:spcBef>
              <a:spcAft>
                <a:spcPct val="0"/>
              </a:spcAft>
              <a:buFont typeface="Arial" panose="020B0604020202020204" pitchFamily="34" charset="0"/>
              <a:buNone/>
              <a:defRPr lang="en-US" sz="9000" b="1" i="0" kern="1200" dirty="0">
                <a:solidFill>
                  <a:schemeClr val="tx1"/>
                </a:solidFill>
                <a:latin typeface="Source Sans Pro Black" panose="020B0403030403020204" pitchFamily="34" charset="0"/>
                <a:ea typeface="Source Sans Pro Black" panose="020B0403030403020204" pitchFamily="34" charset="0"/>
                <a:cs typeface="Source Sans Pro Black" panose="020B0403030403020204" pitchFamily="34" charset="0"/>
              </a:defRPr>
            </a:lvl1pPr>
            <a:lvl2pPr marL="685800" indent="0" algn="l" rtl="0" eaLnBrk="0" fontAlgn="base" hangingPunct="0">
              <a:lnSpc>
                <a:spcPct val="100000"/>
              </a:lnSpc>
              <a:spcBef>
                <a:spcPts val="750"/>
              </a:spcBef>
              <a:spcAft>
                <a:spcPct val="0"/>
              </a:spcAft>
              <a:buFont typeface="Arial" panose="020B0604020202020204" pitchFamily="34" charset="0"/>
              <a:buNone/>
              <a:defRPr sz="2400" b="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vl3pPr marL="13716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3pPr>
            <a:lvl4pPr marL="20574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4pPr>
            <a:lvl5pPr marL="27432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500"/>
              </a:spcBef>
              <a:spcAft>
                <a:spcPct val="0"/>
              </a:spcAft>
              <a:buClrTx/>
              <a:buSzTx/>
              <a:buFont typeface="Arial" panose="020B0604020202020204" pitchFamily="34" charset="0"/>
              <a:buNone/>
              <a:tabLst/>
              <a:defRPr/>
            </a:pPr>
            <a:r>
              <a:rPr kumimoji="0" lang="en-US" sz="16600" i="0" u="none" strike="noStrike" kern="1200" cap="none" spc="0" normalizeH="0" baseline="0" noProof="0">
                <a:ln>
                  <a:noFill/>
                </a:ln>
                <a:solidFill>
                  <a:srgbClr val="E30613"/>
                </a:solidFill>
                <a:effectLst/>
                <a:uLnTx/>
                <a:uFillTx/>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0EFFD7FA-8DE1-9DBD-F9C8-9CD84D17F9E1}"/>
              </a:ext>
            </a:extLst>
          </p:cNvPr>
          <p:cNvCxnSpPr/>
          <p:nvPr userDrawn="1">
            <p:custDataLst>
              <p:tags r:id="rId3"/>
            </p:custDataLst>
          </p:nvPr>
        </p:nvCxnSpPr>
        <p:spPr>
          <a:xfrm>
            <a:off x="1252085" y="551543"/>
            <a:ext cx="0" cy="5373007"/>
          </a:xfrm>
          <a:prstGeom prst="line">
            <a:avLst/>
          </a:prstGeom>
          <a:ln w="50800">
            <a:solidFill>
              <a:srgbClr val="E30613"/>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AAB50A4-0AA1-D9D3-08E0-60C9C26DD60C}"/>
              </a:ext>
            </a:extLst>
          </p:cNvPr>
          <p:cNvSpPr>
            <a:spLocks noGrp="1"/>
          </p:cNvSpPr>
          <p:nvPr>
            <p:ph type="body" sz="quarter" idx="12"/>
            <p:custDataLst>
              <p:tags r:id="rId4"/>
            </p:custDataLst>
          </p:nvPr>
        </p:nvSpPr>
        <p:spPr>
          <a:xfrm>
            <a:off x="1722438" y="5110163"/>
            <a:ext cx="10202862" cy="681037"/>
          </a:xfrm>
        </p:spPr>
        <p:txBody>
          <a:bodyPr/>
          <a:lstStyle>
            <a:lvl1pPr>
              <a:spcBef>
                <a:spcPts val="800"/>
              </a:spcBef>
              <a:spcAft>
                <a:spcPts val="0"/>
              </a:spcAft>
              <a:defRPr sz="1800" b="1">
                <a:solidFill>
                  <a:srgbClr val="E30613"/>
                </a:solidFill>
              </a:defRPr>
            </a:lvl1pPr>
            <a:lvl2pPr marL="0" indent="0">
              <a:spcBef>
                <a:spcPts val="800"/>
              </a:spcBef>
              <a:spcAft>
                <a:spcPts val="0"/>
              </a:spcAft>
              <a:buNone/>
              <a:defRPr sz="1800" i="1">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9" name="Slide Number Placeholder 8">
            <a:extLst>
              <a:ext uri="{FF2B5EF4-FFF2-40B4-BE49-F238E27FC236}">
                <a16:creationId xmlns:a16="http://schemas.microsoft.com/office/drawing/2014/main" id="{63692C34-34B6-F688-C5CF-8D1F1A71D436}"/>
              </a:ext>
            </a:extLst>
          </p:cNvPr>
          <p:cNvSpPr>
            <a:spLocks noGrp="1"/>
          </p:cNvSpPr>
          <p:nvPr>
            <p:ph type="sldNum" sz="quarter" idx="13"/>
            <p:custDataLst>
              <p:tags r:id="rId5"/>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1022238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on Sand">
    <p:bg>
      <p:bgPr>
        <a:solidFill>
          <a:schemeClr val="bg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1CC458E8-69AA-E44F-C84C-3D4DDAA18083}"/>
              </a:ext>
            </a:extLst>
          </p:cNvPr>
          <p:cNvPicPr>
            <a:picLocks noChangeAspect="1"/>
          </p:cNvPicPr>
          <p:nvPr userDrawn="1">
            <p:custDataLst>
              <p:tags r:id="rId1"/>
            </p:custDataLst>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43480" t="17361"/>
          <a:stretch/>
        </p:blipFill>
        <p:spPr>
          <a:xfrm flipH="1">
            <a:off x="9515104" y="0"/>
            <a:ext cx="2689596" cy="5924549"/>
          </a:xfrm>
          <a:prstGeom prst="rect">
            <a:avLst/>
          </a:prstGeom>
        </p:spPr>
      </p:pic>
      <p:sp>
        <p:nvSpPr>
          <p:cNvPr id="2" name="Title 1">
            <a:extLst>
              <a:ext uri="{FF2B5EF4-FFF2-40B4-BE49-F238E27FC236}">
                <a16:creationId xmlns:a16="http://schemas.microsoft.com/office/drawing/2014/main" id="{F68B057D-6765-874B-0C31-82C59188F267}"/>
              </a:ext>
            </a:extLst>
          </p:cNvPr>
          <p:cNvSpPr>
            <a:spLocks noGrp="1"/>
          </p:cNvSpPr>
          <p:nvPr>
            <p:ph type="title"/>
            <p:custDataLst>
              <p:tags r:id="rId2"/>
            </p:custDataLst>
          </p:nvPr>
        </p:nvSpPr>
        <p:spPr>
          <a:xfrm>
            <a:off x="1722439" y="1879601"/>
            <a:ext cx="7383461" cy="3101974"/>
          </a:xfrm>
        </p:spPr>
        <p:txBody>
          <a:bodyPr/>
          <a:lstStyle>
            <a:lvl1pPr>
              <a:defRPr sz="3600"/>
            </a:lvl1pPr>
          </a:lstStyle>
          <a:p>
            <a:r>
              <a:rPr lang="en-GB"/>
              <a:t>Click to edit Master title style</a:t>
            </a:r>
          </a:p>
        </p:txBody>
      </p:sp>
      <p:sp>
        <p:nvSpPr>
          <p:cNvPr id="5" name="Text Placeholder 4">
            <a:extLst>
              <a:ext uri="{FF2B5EF4-FFF2-40B4-BE49-F238E27FC236}">
                <a16:creationId xmlns:a16="http://schemas.microsoft.com/office/drawing/2014/main" id="{C81D1741-D914-4112-2263-36201D21AFD8}"/>
              </a:ext>
            </a:extLst>
          </p:cNvPr>
          <p:cNvSpPr txBox="1">
            <a:spLocks/>
          </p:cNvSpPr>
          <p:nvPr userDrawn="1">
            <p:custDataLst>
              <p:tags r:id="rId3"/>
            </p:custDataLst>
          </p:nvPr>
        </p:nvSpPr>
        <p:spPr bwMode="auto">
          <a:xfrm>
            <a:off x="1722438" y="130402"/>
            <a:ext cx="1346200" cy="143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1500"/>
              </a:spcBef>
              <a:spcAft>
                <a:spcPct val="0"/>
              </a:spcAft>
              <a:buFont typeface="Arial" panose="020B0604020202020204" pitchFamily="34" charset="0"/>
              <a:buNone/>
              <a:defRPr lang="en-US" sz="9000" b="1" i="0" kern="1200" dirty="0">
                <a:solidFill>
                  <a:schemeClr val="tx1"/>
                </a:solidFill>
                <a:latin typeface="Source Sans Pro Black" panose="020B0403030403020204" pitchFamily="34" charset="0"/>
                <a:ea typeface="Source Sans Pro Black" panose="020B0403030403020204" pitchFamily="34" charset="0"/>
                <a:cs typeface="Source Sans Pro Black" panose="020B0403030403020204" pitchFamily="34" charset="0"/>
              </a:defRPr>
            </a:lvl1pPr>
            <a:lvl2pPr marL="685800" indent="0" algn="l" rtl="0" eaLnBrk="0" fontAlgn="base" hangingPunct="0">
              <a:lnSpc>
                <a:spcPct val="100000"/>
              </a:lnSpc>
              <a:spcBef>
                <a:spcPts val="750"/>
              </a:spcBef>
              <a:spcAft>
                <a:spcPct val="0"/>
              </a:spcAft>
              <a:buFont typeface="Arial" panose="020B0604020202020204" pitchFamily="34" charset="0"/>
              <a:buNone/>
              <a:defRPr sz="2400" b="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vl3pPr marL="13716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3pPr>
            <a:lvl4pPr marL="20574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4pPr>
            <a:lvl5pPr marL="2743200" indent="0" algn="l" rtl="0" eaLnBrk="0" fontAlgn="base" hangingPunct="0">
              <a:lnSpc>
                <a:spcPct val="100000"/>
              </a:lnSpc>
              <a:spcBef>
                <a:spcPts val="750"/>
              </a:spcBef>
              <a:spcAft>
                <a:spcPct val="0"/>
              </a:spcAft>
              <a:buFont typeface="Arial" panose="020B0604020202020204" pitchFamily="34" charset="0"/>
              <a:buNone/>
              <a:defRPr sz="2400"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500"/>
              </a:spcBef>
              <a:spcAft>
                <a:spcPct val="0"/>
              </a:spcAft>
              <a:buClrTx/>
              <a:buSzTx/>
              <a:buFont typeface="Arial" panose="020B0604020202020204" pitchFamily="34" charset="0"/>
              <a:buNone/>
              <a:tabLst/>
              <a:defRPr/>
            </a:pPr>
            <a:r>
              <a:rPr kumimoji="0" lang="en-US" sz="16600" i="0" u="none" strike="noStrike" kern="1200" cap="none" spc="0" normalizeH="0" baseline="0" noProof="0">
                <a:ln>
                  <a:noFill/>
                </a:ln>
                <a:solidFill>
                  <a:srgbClr val="E30613"/>
                </a:solidFill>
                <a:effectLst/>
                <a:uLnTx/>
                <a:uFillTx/>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0EFFD7FA-8DE1-9DBD-F9C8-9CD84D17F9E1}"/>
              </a:ext>
            </a:extLst>
          </p:cNvPr>
          <p:cNvCxnSpPr/>
          <p:nvPr userDrawn="1">
            <p:custDataLst>
              <p:tags r:id="rId4"/>
            </p:custDataLst>
          </p:nvPr>
        </p:nvCxnSpPr>
        <p:spPr>
          <a:xfrm>
            <a:off x="1252085" y="551543"/>
            <a:ext cx="0" cy="5373007"/>
          </a:xfrm>
          <a:prstGeom prst="line">
            <a:avLst/>
          </a:prstGeom>
          <a:ln w="50800">
            <a:solidFill>
              <a:srgbClr val="E30613"/>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AAB50A4-0AA1-D9D3-08E0-60C9C26DD60C}"/>
              </a:ext>
            </a:extLst>
          </p:cNvPr>
          <p:cNvSpPr>
            <a:spLocks noGrp="1"/>
          </p:cNvSpPr>
          <p:nvPr>
            <p:ph type="body" sz="quarter" idx="12"/>
            <p:custDataLst>
              <p:tags r:id="rId5"/>
            </p:custDataLst>
          </p:nvPr>
        </p:nvSpPr>
        <p:spPr>
          <a:xfrm>
            <a:off x="1722438" y="5110163"/>
            <a:ext cx="10202862" cy="681037"/>
          </a:xfrm>
        </p:spPr>
        <p:txBody>
          <a:bodyPr/>
          <a:lstStyle>
            <a:lvl1pPr>
              <a:spcBef>
                <a:spcPts val="800"/>
              </a:spcBef>
              <a:spcAft>
                <a:spcPts val="0"/>
              </a:spcAft>
              <a:defRPr sz="1800" b="1">
                <a:solidFill>
                  <a:srgbClr val="E30613"/>
                </a:solidFill>
              </a:defRPr>
            </a:lvl1pPr>
            <a:lvl2pPr marL="0" indent="0">
              <a:spcBef>
                <a:spcPts val="800"/>
              </a:spcBef>
              <a:spcAft>
                <a:spcPts val="0"/>
              </a:spcAft>
              <a:buNone/>
              <a:defRPr sz="1800" i="1">
                <a:latin typeface="Times New Roman" panose="02020603050405020304" pitchFamily="18" charset="0"/>
                <a:cs typeface="Times New Roman" panose="02020603050405020304" pitchFamily="18" charset="0"/>
              </a:defRPr>
            </a:lvl2pPr>
          </a:lstStyle>
          <a:p>
            <a:pPr lvl="0"/>
            <a:r>
              <a:rPr lang="en-GB"/>
              <a:t>Click to edit Master text styles</a:t>
            </a:r>
          </a:p>
          <a:p>
            <a:pPr lvl="1"/>
            <a:r>
              <a:rPr lang="en-GB"/>
              <a:t>Second level</a:t>
            </a:r>
          </a:p>
        </p:txBody>
      </p:sp>
      <p:sp>
        <p:nvSpPr>
          <p:cNvPr id="10" name="Slide Number Placeholder 9">
            <a:extLst>
              <a:ext uri="{FF2B5EF4-FFF2-40B4-BE49-F238E27FC236}">
                <a16:creationId xmlns:a16="http://schemas.microsoft.com/office/drawing/2014/main" id="{B558CD26-0701-FF24-3C13-090DB559B5CA}"/>
              </a:ext>
            </a:extLst>
          </p:cNvPr>
          <p:cNvSpPr>
            <a:spLocks noGrp="1"/>
          </p:cNvSpPr>
          <p:nvPr>
            <p:ph type="sldNum" sz="quarter" idx="13"/>
            <p:custDataLst>
              <p:tags r:id="rId6"/>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1463316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Image and Tex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21B6589A-E1AC-A935-63C7-9F66B101CFF5}"/>
              </a:ext>
            </a:extLst>
          </p:cNvPr>
          <p:cNvSpPr>
            <a:spLocks noGrp="1"/>
          </p:cNvSpPr>
          <p:nvPr>
            <p:ph type="pic" sz="quarter" idx="15"/>
          </p:nvPr>
        </p:nvSpPr>
        <p:spPr>
          <a:xfrm>
            <a:off x="1086242" y="1752600"/>
            <a:ext cx="1145392" cy="936625"/>
          </a:xfrm>
        </p:spPr>
        <p:txBody>
          <a:bodyPr/>
          <a:lstStyle/>
          <a:p>
            <a:r>
              <a:rPr lang="en-GB"/>
              <a:t>Click icon to add picture</a:t>
            </a:r>
          </a:p>
        </p:txBody>
      </p:sp>
      <p:sp>
        <p:nvSpPr>
          <p:cNvPr id="21" name="Text Placeholder 20">
            <a:extLst>
              <a:ext uri="{FF2B5EF4-FFF2-40B4-BE49-F238E27FC236}">
                <a16:creationId xmlns:a16="http://schemas.microsoft.com/office/drawing/2014/main" id="{64B9C855-0338-C519-5FD5-3CB030119915}"/>
              </a:ext>
            </a:extLst>
          </p:cNvPr>
          <p:cNvSpPr>
            <a:spLocks noGrp="1"/>
          </p:cNvSpPr>
          <p:nvPr>
            <p:ph type="body" sz="quarter" idx="11" hasCustomPrompt="1"/>
          </p:nvPr>
        </p:nvSpPr>
        <p:spPr>
          <a:xfrm>
            <a:off x="252413" y="2943225"/>
            <a:ext cx="2816225" cy="417513"/>
          </a:xfrm>
        </p:spPr>
        <p:txBody>
          <a:bodyPr/>
          <a:lstStyle>
            <a:lvl1pPr algn="ctr">
              <a:defRPr sz="2800" b="1"/>
            </a:lvl1pPr>
          </a:lstStyle>
          <a:p>
            <a:pPr lvl="0"/>
            <a:r>
              <a:rPr lang="en-US"/>
              <a:t>Title 1</a:t>
            </a:r>
          </a:p>
        </p:txBody>
      </p:sp>
      <p:sp>
        <p:nvSpPr>
          <p:cNvPr id="2" name="Title 1">
            <a:extLst>
              <a:ext uri="{FF2B5EF4-FFF2-40B4-BE49-F238E27FC236}">
                <a16:creationId xmlns:a16="http://schemas.microsoft.com/office/drawing/2014/main" id="{8727BCC4-405B-755F-B5CC-7B9E91250AC0}"/>
              </a:ext>
            </a:extLst>
          </p:cNvPr>
          <p:cNvSpPr>
            <a:spLocks noGrp="1"/>
          </p:cNvSpPr>
          <p:nvPr>
            <p:ph type="title"/>
            <p:custDataLst>
              <p:tags r:id="rId1"/>
            </p:custDataLst>
          </p:nvPr>
        </p:nvSpPr>
        <p:spPr/>
        <p:txBody>
          <a:bodyPr/>
          <a:lstStyle/>
          <a:p>
            <a:r>
              <a:rPr lang="en-GB"/>
              <a:t>Click to edit Master title style</a:t>
            </a:r>
          </a:p>
        </p:txBody>
      </p:sp>
      <p:sp>
        <p:nvSpPr>
          <p:cNvPr id="6" name="Slide Number Placeholder 5">
            <a:extLst>
              <a:ext uri="{FF2B5EF4-FFF2-40B4-BE49-F238E27FC236}">
                <a16:creationId xmlns:a16="http://schemas.microsoft.com/office/drawing/2014/main" id="{CCA658E8-A50C-DCF1-8912-C936ADE9D195}"/>
              </a:ext>
            </a:extLst>
          </p:cNvPr>
          <p:cNvSpPr>
            <a:spLocks noGrp="1"/>
          </p:cNvSpPr>
          <p:nvPr>
            <p:ph type="sldNum" sz="quarter" idx="10"/>
            <p:custDataLst>
              <p:tags r:id="rId2"/>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
        <p:nvSpPr>
          <p:cNvPr id="28" name="Text Placeholder 27">
            <a:extLst>
              <a:ext uri="{FF2B5EF4-FFF2-40B4-BE49-F238E27FC236}">
                <a16:creationId xmlns:a16="http://schemas.microsoft.com/office/drawing/2014/main" id="{A628DACA-46F3-1D52-40F2-1413047F6EAD}"/>
              </a:ext>
            </a:extLst>
          </p:cNvPr>
          <p:cNvSpPr>
            <a:spLocks noGrp="1"/>
          </p:cNvSpPr>
          <p:nvPr>
            <p:ph type="body" sz="quarter" idx="16"/>
          </p:nvPr>
        </p:nvSpPr>
        <p:spPr>
          <a:xfrm>
            <a:off x="249238" y="3494088"/>
            <a:ext cx="2819400" cy="2297112"/>
          </a:xfrm>
        </p:spPr>
        <p:txBody>
          <a:bodyPr/>
          <a:lstStyle>
            <a:lvl1pPr algn="ctr">
              <a:defRPr sz="1800"/>
            </a:lvl1pPr>
            <a:lvl2pPr algn="ctr">
              <a:defRPr sz="1800"/>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9" name="Picture Placeholder 25">
            <a:extLst>
              <a:ext uri="{FF2B5EF4-FFF2-40B4-BE49-F238E27FC236}">
                <a16:creationId xmlns:a16="http://schemas.microsoft.com/office/drawing/2014/main" id="{5FED39B5-2E8E-DE99-64A8-D7ADF370C86B}"/>
              </a:ext>
            </a:extLst>
          </p:cNvPr>
          <p:cNvSpPr>
            <a:spLocks noGrp="1"/>
          </p:cNvSpPr>
          <p:nvPr>
            <p:ph type="pic" sz="quarter" idx="17"/>
          </p:nvPr>
        </p:nvSpPr>
        <p:spPr>
          <a:xfrm>
            <a:off x="4038992" y="1752600"/>
            <a:ext cx="1145392" cy="936625"/>
          </a:xfrm>
        </p:spPr>
        <p:txBody>
          <a:bodyPr/>
          <a:lstStyle/>
          <a:p>
            <a:r>
              <a:rPr lang="en-GB"/>
              <a:t>Click icon to add picture</a:t>
            </a:r>
          </a:p>
        </p:txBody>
      </p:sp>
      <p:sp>
        <p:nvSpPr>
          <p:cNvPr id="30" name="Text Placeholder 20">
            <a:extLst>
              <a:ext uri="{FF2B5EF4-FFF2-40B4-BE49-F238E27FC236}">
                <a16:creationId xmlns:a16="http://schemas.microsoft.com/office/drawing/2014/main" id="{659089B5-5761-B01A-EE4B-CD937D283C26}"/>
              </a:ext>
            </a:extLst>
          </p:cNvPr>
          <p:cNvSpPr>
            <a:spLocks noGrp="1"/>
          </p:cNvSpPr>
          <p:nvPr>
            <p:ph type="body" sz="quarter" idx="18" hasCustomPrompt="1"/>
          </p:nvPr>
        </p:nvSpPr>
        <p:spPr>
          <a:xfrm>
            <a:off x="3205163" y="2943225"/>
            <a:ext cx="2816225" cy="417513"/>
          </a:xfrm>
        </p:spPr>
        <p:txBody>
          <a:bodyPr/>
          <a:lstStyle>
            <a:lvl1pPr algn="ctr">
              <a:defRPr sz="2800" b="1"/>
            </a:lvl1pPr>
          </a:lstStyle>
          <a:p>
            <a:pPr lvl="0"/>
            <a:r>
              <a:rPr lang="en-US"/>
              <a:t>Title 2</a:t>
            </a:r>
          </a:p>
        </p:txBody>
      </p:sp>
      <p:sp>
        <p:nvSpPr>
          <p:cNvPr id="31" name="Text Placeholder 27">
            <a:extLst>
              <a:ext uri="{FF2B5EF4-FFF2-40B4-BE49-F238E27FC236}">
                <a16:creationId xmlns:a16="http://schemas.microsoft.com/office/drawing/2014/main" id="{87D79CA7-05A4-F5BC-9F92-BCEAE405654E}"/>
              </a:ext>
            </a:extLst>
          </p:cNvPr>
          <p:cNvSpPr>
            <a:spLocks noGrp="1"/>
          </p:cNvSpPr>
          <p:nvPr>
            <p:ph type="body" sz="quarter" idx="19"/>
          </p:nvPr>
        </p:nvSpPr>
        <p:spPr>
          <a:xfrm>
            <a:off x="3201988" y="3494088"/>
            <a:ext cx="2819400" cy="2297112"/>
          </a:xfrm>
        </p:spPr>
        <p:txBody>
          <a:bodyPr/>
          <a:lstStyle>
            <a:lvl1pPr algn="ctr">
              <a:defRPr sz="1800"/>
            </a:lvl1pPr>
            <a:lvl2pPr algn="ctr">
              <a:defRPr sz="1800"/>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 name="Picture Placeholder 25">
            <a:extLst>
              <a:ext uri="{FF2B5EF4-FFF2-40B4-BE49-F238E27FC236}">
                <a16:creationId xmlns:a16="http://schemas.microsoft.com/office/drawing/2014/main" id="{A15FA58E-3D55-41F0-2B9E-F810DF4521AB}"/>
              </a:ext>
            </a:extLst>
          </p:cNvPr>
          <p:cNvSpPr>
            <a:spLocks noGrp="1"/>
          </p:cNvSpPr>
          <p:nvPr>
            <p:ph type="pic" sz="quarter" idx="20"/>
          </p:nvPr>
        </p:nvSpPr>
        <p:spPr>
          <a:xfrm>
            <a:off x="6986979" y="1752600"/>
            <a:ext cx="1145392" cy="936625"/>
          </a:xfrm>
        </p:spPr>
        <p:txBody>
          <a:bodyPr/>
          <a:lstStyle/>
          <a:p>
            <a:r>
              <a:rPr lang="en-GB"/>
              <a:t>Click icon to add picture</a:t>
            </a:r>
          </a:p>
        </p:txBody>
      </p:sp>
      <p:sp>
        <p:nvSpPr>
          <p:cNvPr id="33" name="Text Placeholder 20">
            <a:extLst>
              <a:ext uri="{FF2B5EF4-FFF2-40B4-BE49-F238E27FC236}">
                <a16:creationId xmlns:a16="http://schemas.microsoft.com/office/drawing/2014/main" id="{242E3F13-D477-D873-0534-D5C96B0139F8}"/>
              </a:ext>
            </a:extLst>
          </p:cNvPr>
          <p:cNvSpPr>
            <a:spLocks noGrp="1"/>
          </p:cNvSpPr>
          <p:nvPr>
            <p:ph type="body" sz="quarter" idx="21" hasCustomPrompt="1"/>
          </p:nvPr>
        </p:nvSpPr>
        <p:spPr>
          <a:xfrm>
            <a:off x="6153150" y="2943225"/>
            <a:ext cx="2816225" cy="417513"/>
          </a:xfrm>
        </p:spPr>
        <p:txBody>
          <a:bodyPr/>
          <a:lstStyle>
            <a:lvl1pPr algn="ctr">
              <a:defRPr sz="2800" b="1"/>
            </a:lvl1pPr>
          </a:lstStyle>
          <a:p>
            <a:pPr lvl="0"/>
            <a:r>
              <a:rPr lang="en-US"/>
              <a:t>Title 3</a:t>
            </a:r>
          </a:p>
        </p:txBody>
      </p:sp>
      <p:sp>
        <p:nvSpPr>
          <p:cNvPr id="34" name="Text Placeholder 27">
            <a:extLst>
              <a:ext uri="{FF2B5EF4-FFF2-40B4-BE49-F238E27FC236}">
                <a16:creationId xmlns:a16="http://schemas.microsoft.com/office/drawing/2014/main" id="{86DF7071-1525-BDCE-2AD9-4AF5E64FEAF8}"/>
              </a:ext>
            </a:extLst>
          </p:cNvPr>
          <p:cNvSpPr>
            <a:spLocks noGrp="1"/>
          </p:cNvSpPr>
          <p:nvPr>
            <p:ph type="body" sz="quarter" idx="22"/>
          </p:nvPr>
        </p:nvSpPr>
        <p:spPr>
          <a:xfrm>
            <a:off x="6149975" y="3494088"/>
            <a:ext cx="2819400" cy="2297112"/>
          </a:xfrm>
        </p:spPr>
        <p:txBody>
          <a:bodyPr/>
          <a:lstStyle>
            <a:lvl1pPr algn="ctr">
              <a:defRPr sz="1800"/>
            </a:lvl1pPr>
            <a:lvl2pPr algn="ctr">
              <a:defRPr sz="1800"/>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5" name="Picture Placeholder 25">
            <a:extLst>
              <a:ext uri="{FF2B5EF4-FFF2-40B4-BE49-F238E27FC236}">
                <a16:creationId xmlns:a16="http://schemas.microsoft.com/office/drawing/2014/main" id="{465705F2-CF7E-9778-08C0-640253C7B0C3}"/>
              </a:ext>
            </a:extLst>
          </p:cNvPr>
          <p:cNvSpPr>
            <a:spLocks noGrp="1"/>
          </p:cNvSpPr>
          <p:nvPr>
            <p:ph type="pic" sz="quarter" idx="23"/>
          </p:nvPr>
        </p:nvSpPr>
        <p:spPr>
          <a:xfrm>
            <a:off x="9939729" y="1752600"/>
            <a:ext cx="1145392" cy="936625"/>
          </a:xfrm>
        </p:spPr>
        <p:txBody>
          <a:bodyPr/>
          <a:lstStyle/>
          <a:p>
            <a:r>
              <a:rPr lang="en-GB"/>
              <a:t>Click icon to add picture</a:t>
            </a:r>
          </a:p>
        </p:txBody>
      </p:sp>
      <p:sp>
        <p:nvSpPr>
          <p:cNvPr id="36" name="Text Placeholder 20">
            <a:extLst>
              <a:ext uri="{FF2B5EF4-FFF2-40B4-BE49-F238E27FC236}">
                <a16:creationId xmlns:a16="http://schemas.microsoft.com/office/drawing/2014/main" id="{D0711743-C1AE-173E-4315-B4EF004B5AEB}"/>
              </a:ext>
            </a:extLst>
          </p:cNvPr>
          <p:cNvSpPr>
            <a:spLocks noGrp="1"/>
          </p:cNvSpPr>
          <p:nvPr>
            <p:ph type="body" sz="quarter" idx="24" hasCustomPrompt="1"/>
          </p:nvPr>
        </p:nvSpPr>
        <p:spPr>
          <a:xfrm>
            <a:off x="9105900" y="2943225"/>
            <a:ext cx="2816225" cy="417513"/>
          </a:xfrm>
        </p:spPr>
        <p:txBody>
          <a:bodyPr/>
          <a:lstStyle>
            <a:lvl1pPr algn="ctr">
              <a:defRPr sz="2800" b="1"/>
            </a:lvl1pPr>
          </a:lstStyle>
          <a:p>
            <a:pPr lvl="0"/>
            <a:r>
              <a:rPr lang="en-US"/>
              <a:t>Title 4</a:t>
            </a:r>
          </a:p>
        </p:txBody>
      </p:sp>
      <p:sp>
        <p:nvSpPr>
          <p:cNvPr id="37" name="Text Placeholder 27">
            <a:extLst>
              <a:ext uri="{FF2B5EF4-FFF2-40B4-BE49-F238E27FC236}">
                <a16:creationId xmlns:a16="http://schemas.microsoft.com/office/drawing/2014/main" id="{EE62117B-821D-F416-E6F3-EC7F290E93BB}"/>
              </a:ext>
            </a:extLst>
          </p:cNvPr>
          <p:cNvSpPr>
            <a:spLocks noGrp="1"/>
          </p:cNvSpPr>
          <p:nvPr>
            <p:ph type="body" sz="quarter" idx="25"/>
          </p:nvPr>
        </p:nvSpPr>
        <p:spPr>
          <a:xfrm>
            <a:off x="9102725" y="3494088"/>
            <a:ext cx="2819400" cy="2297112"/>
          </a:xfrm>
        </p:spPr>
        <p:txBody>
          <a:bodyPr/>
          <a:lstStyle>
            <a:lvl1pPr algn="ctr">
              <a:defRPr sz="1800"/>
            </a:lvl1pPr>
            <a:lvl2pPr algn="ctr">
              <a:defRPr sz="1800"/>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14746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ofil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B1A-EFD1-21C5-3EDF-B47F496C3A9F}"/>
              </a:ext>
            </a:extLst>
          </p:cNvPr>
          <p:cNvSpPr>
            <a:spLocks noGrp="1"/>
          </p:cNvSpPr>
          <p:nvPr>
            <p:ph type="title"/>
            <p:custDataLst>
              <p:tags r:id="rId1"/>
            </p:custDataLst>
          </p:nvPr>
        </p:nvSpPr>
        <p:spPr/>
        <p:txBody>
          <a:bodyPr/>
          <a:lstStyle/>
          <a:p>
            <a:r>
              <a:rPr lang="en-GB"/>
              <a:t>Click to edit Master title style</a:t>
            </a:r>
          </a:p>
        </p:txBody>
      </p:sp>
      <p:sp>
        <p:nvSpPr>
          <p:cNvPr id="6" name="Picture Placeholder 5">
            <a:extLst>
              <a:ext uri="{FF2B5EF4-FFF2-40B4-BE49-F238E27FC236}">
                <a16:creationId xmlns:a16="http://schemas.microsoft.com/office/drawing/2014/main" id="{5E7C0CD3-E285-74F4-40E8-44B89D2A5B82}"/>
              </a:ext>
            </a:extLst>
          </p:cNvPr>
          <p:cNvSpPr>
            <a:spLocks noGrp="1"/>
          </p:cNvSpPr>
          <p:nvPr>
            <p:ph type="pic" sz="quarter" idx="12"/>
            <p:custDataLst>
              <p:tags r:id="rId2"/>
            </p:custDataLst>
          </p:nvPr>
        </p:nvSpPr>
        <p:spPr>
          <a:xfrm>
            <a:off x="897113" y="1752600"/>
            <a:ext cx="1530000" cy="2005200"/>
          </a:xfrm>
        </p:spPr>
        <p:txBody>
          <a:bodyPr/>
          <a:lstStyle/>
          <a:p>
            <a:r>
              <a:rPr lang="en-GB"/>
              <a:t>Click icon to add picture</a:t>
            </a:r>
          </a:p>
        </p:txBody>
      </p:sp>
      <p:sp>
        <p:nvSpPr>
          <p:cNvPr id="7" name="Picture Placeholder 5">
            <a:extLst>
              <a:ext uri="{FF2B5EF4-FFF2-40B4-BE49-F238E27FC236}">
                <a16:creationId xmlns:a16="http://schemas.microsoft.com/office/drawing/2014/main" id="{553A4AE5-C253-2AEF-0DB5-681768E41E6F}"/>
              </a:ext>
            </a:extLst>
          </p:cNvPr>
          <p:cNvSpPr>
            <a:spLocks noGrp="1"/>
          </p:cNvSpPr>
          <p:nvPr>
            <p:ph type="pic" sz="quarter" idx="13"/>
            <p:custDataLst>
              <p:tags r:id="rId3"/>
            </p:custDataLst>
          </p:nvPr>
        </p:nvSpPr>
        <p:spPr>
          <a:xfrm>
            <a:off x="3851889" y="1752600"/>
            <a:ext cx="1530000" cy="2005200"/>
          </a:xfrm>
        </p:spPr>
        <p:txBody>
          <a:bodyPr/>
          <a:lstStyle/>
          <a:p>
            <a:r>
              <a:rPr lang="en-GB"/>
              <a:t>Click icon to add picture</a:t>
            </a:r>
          </a:p>
        </p:txBody>
      </p:sp>
      <p:sp>
        <p:nvSpPr>
          <p:cNvPr id="8" name="Picture Placeholder 5">
            <a:extLst>
              <a:ext uri="{FF2B5EF4-FFF2-40B4-BE49-F238E27FC236}">
                <a16:creationId xmlns:a16="http://schemas.microsoft.com/office/drawing/2014/main" id="{AA2EB6F8-3A8B-2730-DF58-DC22CFA18A2D}"/>
              </a:ext>
            </a:extLst>
          </p:cNvPr>
          <p:cNvSpPr>
            <a:spLocks noGrp="1"/>
          </p:cNvSpPr>
          <p:nvPr>
            <p:ph type="pic" sz="quarter" idx="14"/>
            <p:custDataLst>
              <p:tags r:id="rId4"/>
            </p:custDataLst>
          </p:nvPr>
        </p:nvSpPr>
        <p:spPr>
          <a:xfrm>
            <a:off x="6810111" y="1752600"/>
            <a:ext cx="1530000" cy="2005200"/>
          </a:xfrm>
        </p:spPr>
        <p:txBody>
          <a:bodyPr/>
          <a:lstStyle/>
          <a:p>
            <a:r>
              <a:rPr lang="en-GB"/>
              <a:t>Click icon to add picture</a:t>
            </a:r>
          </a:p>
        </p:txBody>
      </p:sp>
      <p:sp>
        <p:nvSpPr>
          <p:cNvPr id="9" name="Picture Placeholder 5">
            <a:extLst>
              <a:ext uri="{FF2B5EF4-FFF2-40B4-BE49-F238E27FC236}">
                <a16:creationId xmlns:a16="http://schemas.microsoft.com/office/drawing/2014/main" id="{E3AB70D8-E8AE-EC2F-E791-6ABC12179764}"/>
              </a:ext>
            </a:extLst>
          </p:cNvPr>
          <p:cNvSpPr>
            <a:spLocks noGrp="1"/>
          </p:cNvSpPr>
          <p:nvPr>
            <p:ph type="pic" sz="quarter" idx="15"/>
            <p:custDataLst>
              <p:tags r:id="rId5"/>
            </p:custDataLst>
          </p:nvPr>
        </p:nvSpPr>
        <p:spPr>
          <a:xfrm>
            <a:off x="9764887" y="1752600"/>
            <a:ext cx="1530000" cy="2005200"/>
          </a:xfrm>
        </p:spPr>
        <p:txBody>
          <a:bodyPr/>
          <a:lstStyle/>
          <a:p>
            <a:r>
              <a:rPr lang="en-GB"/>
              <a:t>Click icon to add picture</a:t>
            </a:r>
          </a:p>
        </p:txBody>
      </p:sp>
      <p:sp>
        <p:nvSpPr>
          <p:cNvPr id="11" name="Text Placeholder 10">
            <a:extLst>
              <a:ext uri="{FF2B5EF4-FFF2-40B4-BE49-F238E27FC236}">
                <a16:creationId xmlns:a16="http://schemas.microsoft.com/office/drawing/2014/main" id="{3A8A69BA-5565-F88B-6C22-3ACC9B5DF654}"/>
              </a:ext>
            </a:extLst>
          </p:cNvPr>
          <p:cNvSpPr>
            <a:spLocks noGrp="1"/>
          </p:cNvSpPr>
          <p:nvPr>
            <p:ph type="body" sz="quarter" idx="16" hasCustomPrompt="1"/>
            <p:custDataLst>
              <p:tags r:id="rId6"/>
            </p:custDataLst>
          </p:nvPr>
        </p:nvSpPr>
        <p:spPr>
          <a:xfrm>
            <a:off x="252413"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3" name="Text Placeholder 10">
            <a:extLst>
              <a:ext uri="{FF2B5EF4-FFF2-40B4-BE49-F238E27FC236}">
                <a16:creationId xmlns:a16="http://schemas.microsoft.com/office/drawing/2014/main" id="{F9455875-640D-DE27-EC64-1B98FD1C7D8D}"/>
              </a:ext>
            </a:extLst>
          </p:cNvPr>
          <p:cNvSpPr>
            <a:spLocks noGrp="1"/>
          </p:cNvSpPr>
          <p:nvPr>
            <p:ph type="body" sz="quarter" idx="17" hasCustomPrompt="1"/>
            <p:custDataLst>
              <p:tags r:id="rId7"/>
            </p:custDataLst>
          </p:nvPr>
        </p:nvSpPr>
        <p:spPr>
          <a:xfrm>
            <a:off x="3208776"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4" name="Text Placeholder 10">
            <a:extLst>
              <a:ext uri="{FF2B5EF4-FFF2-40B4-BE49-F238E27FC236}">
                <a16:creationId xmlns:a16="http://schemas.microsoft.com/office/drawing/2014/main" id="{5580FB84-9985-2DAC-0F98-C9866AAAA27C}"/>
              </a:ext>
            </a:extLst>
          </p:cNvPr>
          <p:cNvSpPr>
            <a:spLocks noGrp="1"/>
          </p:cNvSpPr>
          <p:nvPr>
            <p:ph type="body" sz="quarter" idx="18" hasCustomPrompt="1"/>
            <p:custDataLst>
              <p:tags r:id="rId8"/>
            </p:custDataLst>
          </p:nvPr>
        </p:nvSpPr>
        <p:spPr>
          <a:xfrm>
            <a:off x="6166998"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5" name="Text Placeholder 10">
            <a:extLst>
              <a:ext uri="{FF2B5EF4-FFF2-40B4-BE49-F238E27FC236}">
                <a16:creationId xmlns:a16="http://schemas.microsoft.com/office/drawing/2014/main" id="{1C3676FC-8B79-48BD-F559-83232DA3A557}"/>
              </a:ext>
            </a:extLst>
          </p:cNvPr>
          <p:cNvSpPr>
            <a:spLocks noGrp="1"/>
          </p:cNvSpPr>
          <p:nvPr>
            <p:ph type="body" sz="quarter" idx="19" hasCustomPrompt="1"/>
            <p:custDataLst>
              <p:tags r:id="rId9"/>
            </p:custDataLst>
          </p:nvPr>
        </p:nvSpPr>
        <p:spPr>
          <a:xfrm>
            <a:off x="9123362"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2" name="Slide Number Placeholder 11">
            <a:extLst>
              <a:ext uri="{FF2B5EF4-FFF2-40B4-BE49-F238E27FC236}">
                <a16:creationId xmlns:a16="http://schemas.microsoft.com/office/drawing/2014/main" id="{B280D491-025D-ED3E-91C2-FBEE00019D28}"/>
              </a:ext>
            </a:extLst>
          </p:cNvPr>
          <p:cNvSpPr>
            <a:spLocks noGrp="1"/>
          </p:cNvSpPr>
          <p:nvPr>
            <p:ph type="sldNum" sz="quarter" idx="20"/>
            <p:custDataLst>
              <p:tags r:id="rId10"/>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2921474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custDataLst>
              <p:tags r:id="rId1"/>
            </p:custDataLst>
          </p:nvPr>
        </p:nvSpPr>
        <p:spPr>
          <a:xfrm>
            <a:off x="6149975" y="0"/>
            <a:ext cx="6042023" cy="6857999"/>
          </a:xfrm>
        </p:spPr>
        <p:txBody>
          <a:bodyPr anchor="ctr" anchorCtr="0"/>
          <a:lstStyle>
            <a:lvl1pPr marL="0" indent="0" algn="ctr">
              <a:defRPr sz="1400" i="0" baseline="0">
                <a:solidFill>
                  <a:schemeClr val="bg1"/>
                </a:solidFill>
                <a:latin typeface="+mn-lt"/>
              </a:defRPr>
            </a:lvl1pPr>
          </a:lstStyle>
          <a:p>
            <a:pPr marL="4320000" marR="0" lvl="0" indent="0" algn="l" defTabSz="914377" rtl="0" eaLnBrk="1" fontAlgn="auto" latinLnBrk="0" hangingPunct="1">
              <a:lnSpc>
                <a:spcPct val="100000"/>
              </a:lnSpc>
              <a:spcBef>
                <a:spcPts val="1300"/>
              </a:spcBef>
              <a:spcAft>
                <a:spcPts val="0"/>
              </a:spcAft>
              <a:buClrTx/>
              <a:buSzTx/>
              <a:buFontTx/>
              <a:buNone/>
              <a:tabLst/>
              <a:defRPr/>
            </a:pPr>
            <a:r>
              <a:rPr lang="en-GB" dirty="0"/>
              <a:t>Click icon to add picture, then send picture to the back so the JLL logo appears</a:t>
            </a:r>
          </a:p>
        </p:txBody>
      </p:sp>
      <p:sp>
        <p:nvSpPr>
          <p:cNvPr id="4" name="Title 3">
            <a:extLst>
              <a:ext uri="{FF2B5EF4-FFF2-40B4-BE49-F238E27FC236}">
                <a16:creationId xmlns:a16="http://schemas.microsoft.com/office/drawing/2014/main" id="{71B67E41-1E65-CC02-0282-AE9749E503ED}"/>
              </a:ext>
            </a:extLst>
          </p:cNvPr>
          <p:cNvSpPr>
            <a:spLocks noGrp="1"/>
          </p:cNvSpPr>
          <p:nvPr>
            <p:ph type="title"/>
            <p:custDataLst>
              <p:tags r:id="rId2"/>
            </p:custDataLst>
          </p:nvPr>
        </p:nvSpPr>
        <p:spPr>
          <a:xfrm>
            <a:off x="250825" y="2695576"/>
            <a:ext cx="5768975" cy="1609724"/>
          </a:xfrm>
        </p:spPr>
        <p:txBody>
          <a:bodyPr anchor="b" anchorCtr="0"/>
          <a:lstStyle>
            <a:lvl1pPr>
              <a:defRPr sz="5400" b="0">
                <a:solidFill>
                  <a:schemeClr val="bg1"/>
                </a:solidFill>
              </a:defRPr>
            </a:lvl1pPr>
          </a:lstStyle>
          <a:p>
            <a:r>
              <a:rPr lang="en-GB" noProof="0"/>
              <a:t>Click to edit Master title style</a:t>
            </a:r>
            <a:endParaRPr lang="en-GB" dirty="0"/>
          </a:p>
        </p:txBody>
      </p:sp>
      <p:sp>
        <p:nvSpPr>
          <p:cNvPr id="3" name="Slide Number Placeholder 2">
            <a:extLst>
              <a:ext uri="{FF2B5EF4-FFF2-40B4-BE49-F238E27FC236}">
                <a16:creationId xmlns:a16="http://schemas.microsoft.com/office/drawing/2014/main" id="{838000D4-08B4-E10E-EDA4-46D8E75AF904}"/>
              </a:ext>
            </a:extLst>
          </p:cNvPr>
          <p:cNvSpPr>
            <a:spLocks noGrp="1"/>
          </p:cNvSpPr>
          <p:nvPr>
            <p:ph type="sldNum" sz="quarter" idx="16"/>
            <p:custDataLst>
              <p:tags r:id="rId3"/>
            </p:custDataLst>
          </p:nvPr>
        </p:nvSpPr>
        <p:spPr/>
        <p:txBody>
          <a:bodyPr/>
          <a:lstStyle>
            <a:lvl1pPr>
              <a:defRPr>
                <a:solidFill>
                  <a:schemeClr val="bg1"/>
                </a:solidFill>
              </a:defRPr>
            </a:lvl1p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33438762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files 2">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8E37F6BA-7AD8-FC3D-0964-AFA3D0B68007}"/>
              </a:ext>
            </a:extLst>
          </p:cNvPr>
          <p:cNvSpPr>
            <a:spLocks noGrp="1"/>
          </p:cNvSpPr>
          <p:nvPr>
            <p:ph type="pic" sz="quarter" idx="22"/>
            <p:custDataLst>
              <p:tags r:id="rId1"/>
            </p:custDataLst>
          </p:nvPr>
        </p:nvSpPr>
        <p:spPr>
          <a:xfrm>
            <a:off x="9123362" y="1752599"/>
            <a:ext cx="2826619" cy="2143251"/>
          </a:xfrm>
        </p:spPr>
        <p:txBody>
          <a:bodyPr anchor="b" anchorCtr="0"/>
          <a:lstStyle>
            <a:lvl1pPr algn="ctr">
              <a:defRPr/>
            </a:lvl1pPr>
          </a:lstStyle>
          <a:p>
            <a:r>
              <a:rPr lang="en-GB"/>
              <a:t>Click icon to add picture</a:t>
            </a:r>
          </a:p>
        </p:txBody>
      </p:sp>
      <p:sp>
        <p:nvSpPr>
          <p:cNvPr id="18" name="Picture Placeholder 5">
            <a:extLst>
              <a:ext uri="{FF2B5EF4-FFF2-40B4-BE49-F238E27FC236}">
                <a16:creationId xmlns:a16="http://schemas.microsoft.com/office/drawing/2014/main" id="{0A904BB8-6292-A940-A093-6A4A25557465}"/>
              </a:ext>
            </a:extLst>
          </p:cNvPr>
          <p:cNvSpPr>
            <a:spLocks noGrp="1"/>
          </p:cNvSpPr>
          <p:nvPr>
            <p:ph type="pic" sz="quarter" idx="21"/>
            <p:custDataLst>
              <p:tags r:id="rId2"/>
            </p:custDataLst>
          </p:nvPr>
        </p:nvSpPr>
        <p:spPr>
          <a:xfrm>
            <a:off x="6169025" y="1752599"/>
            <a:ext cx="2826619" cy="2143251"/>
          </a:xfrm>
        </p:spPr>
        <p:txBody>
          <a:bodyPr anchor="b" anchorCtr="0"/>
          <a:lstStyle>
            <a:lvl1pPr algn="ctr">
              <a:defRPr/>
            </a:lvl1pPr>
          </a:lstStyle>
          <a:p>
            <a:r>
              <a:rPr lang="en-GB"/>
              <a:t>Click icon to add picture</a:t>
            </a:r>
          </a:p>
        </p:txBody>
      </p:sp>
      <p:sp>
        <p:nvSpPr>
          <p:cNvPr id="17" name="Picture Placeholder 5">
            <a:extLst>
              <a:ext uri="{FF2B5EF4-FFF2-40B4-BE49-F238E27FC236}">
                <a16:creationId xmlns:a16="http://schemas.microsoft.com/office/drawing/2014/main" id="{7BD06D78-9EEC-D95C-6A1C-C7E929EF83B7}"/>
              </a:ext>
            </a:extLst>
          </p:cNvPr>
          <p:cNvSpPr>
            <a:spLocks noGrp="1"/>
          </p:cNvSpPr>
          <p:nvPr>
            <p:ph type="pic" sz="quarter" idx="20"/>
            <p:custDataLst>
              <p:tags r:id="rId3"/>
            </p:custDataLst>
          </p:nvPr>
        </p:nvSpPr>
        <p:spPr>
          <a:xfrm>
            <a:off x="3206749" y="1752599"/>
            <a:ext cx="2826619" cy="2143251"/>
          </a:xfrm>
        </p:spPr>
        <p:txBody>
          <a:bodyPr anchor="b" anchorCtr="0"/>
          <a:lstStyle>
            <a:lvl1pPr algn="ctr">
              <a:defRPr/>
            </a:lvl1pPr>
          </a:lstStyle>
          <a:p>
            <a:r>
              <a:rPr lang="en-GB"/>
              <a:t>Click icon to add picture</a:t>
            </a:r>
          </a:p>
        </p:txBody>
      </p:sp>
      <p:sp>
        <p:nvSpPr>
          <p:cNvPr id="2" name="Title 1">
            <a:extLst>
              <a:ext uri="{FF2B5EF4-FFF2-40B4-BE49-F238E27FC236}">
                <a16:creationId xmlns:a16="http://schemas.microsoft.com/office/drawing/2014/main" id="{9E4C5B1A-EFD1-21C5-3EDF-B47F496C3A9F}"/>
              </a:ext>
            </a:extLst>
          </p:cNvPr>
          <p:cNvSpPr>
            <a:spLocks noGrp="1"/>
          </p:cNvSpPr>
          <p:nvPr>
            <p:ph type="title"/>
            <p:custDataLst>
              <p:tags r:id="rId4"/>
            </p:custDataLst>
          </p:nvPr>
        </p:nvSpPr>
        <p:spPr/>
        <p:txBody>
          <a:bodyPr/>
          <a:lstStyle/>
          <a:p>
            <a:r>
              <a:rPr lang="en-GB"/>
              <a:t>Click to edit Master title style</a:t>
            </a:r>
          </a:p>
        </p:txBody>
      </p:sp>
      <p:sp>
        <p:nvSpPr>
          <p:cNvPr id="6" name="Picture Placeholder 5">
            <a:extLst>
              <a:ext uri="{FF2B5EF4-FFF2-40B4-BE49-F238E27FC236}">
                <a16:creationId xmlns:a16="http://schemas.microsoft.com/office/drawing/2014/main" id="{5E7C0CD3-E285-74F4-40E8-44B89D2A5B82}"/>
              </a:ext>
            </a:extLst>
          </p:cNvPr>
          <p:cNvSpPr>
            <a:spLocks noGrp="1"/>
          </p:cNvSpPr>
          <p:nvPr>
            <p:ph type="pic" sz="quarter" idx="12"/>
            <p:custDataLst>
              <p:tags r:id="rId5"/>
            </p:custDataLst>
          </p:nvPr>
        </p:nvSpPr>
        <p:spPr>
          <a:xfrm>
            <a:off x="252412" y="1752599"/>
            <a:ext cx="2826619" cy="2143251"/>
          </a:xfrm>
        </p:spPr>
        <p:txBody>
          <a:bodyPr anchor="b" anchorCtr="0"/>
          <a:lstStyle>
            <a:lvl1pPr algn="ctr">
              <a:defRPr/>
            </a:lvl1pPr>
          </a:lstStyle>
          <a:p>
            <a:r>
              <a:rPr lang="en-GB"/>
              <a:t>Click icon to add picture</a:t>
            </a:r>
          </a:p>
        </p:txBody>
      </p:sp>
      <p:sp>
        <p:nvSpPr>
          <p:cNvPr id="11" name="Text Placeholder 10">
            <a:extLst>
              <a:ext uri="{FF2B5EF4-FFF2-40B4-BE49-F238E27FC236}">
                <a16:creationId xmlns:a16="http://schemas.microsoft.com/office/drawing/2014/main" id="{3A8A69BA-5565-F88B-6C22-3ACC9B5DF654}"/>
              </a:ext>
            </a:extLst>
          </p:cNvPr>
          <p:cNvSpPr>
            <a:spLocks noGrp="1"/>
          </p:cNvSpPr>
          <p:nvPr>
            <p:ph type="body" sz="quarter" idx="16" hasCustomPrompt="1"/>
            <p:custDataLst>
              <p:tags r:id="rId6"/>
            </p:custDataLst>
          </p:nvPr>
        </p:nvSpPr>
        <p:spPr>
          <a:xfrm>
            <a:off x="252413"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3" name="Text Placeholder 10">
            <a:extLst>
              <a:ext uri="{FF2B5EF4-FFF2-40B4-BE49-F238E27FC236}">
                <a16:creationId xmlns:a16="http://schemas.microsoft.com/office/drawing/2014/main" id="{F9455875-640D-DE27-EC64-1B98FD1C7D8D}"/>
              </a:ext>
            </a:extLst>
          </p:cNvPr>
          <p:cNvSpPr>
            <a:spLocks noGrp="1"/>
          </p:cNvSpPr>
          <p:nvPr>
            <p:ph type="body" sz="quarter" idx="17" hasCustomPrompt="1"/>
            <p:custDataLst>
              <p:tags r:id="rId7"/>
            </p:custDataLst>
          </p:nvPr>
        </p:nvSpPr>
        <p:spPr>
          <a:xfrm>
            <a:off x="3208776"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4" name="Text Placeholder 10">
            <a:extLst>
              <a:ext uri="{FF2B5EF4-FFF2-40B4-BE49-F238E27FC236}">
                <a16:creationId xmlns:a16="http://schemas.microsoft.com/office/drawing/2014/main" id="{5580FB84-9985-2DAC-0F98-C9866AAAA27C}"/>
              </a:ext>
            </a:extLst>
          </p:cNvPr>
          <p:cNvSpPr>
            <a:spLocks noGrp="1"/>
          </p:cNvSpPr>
          <p:nvPr>
            <p:ph type="body" sz="quarter" idx="18" hasCustomPrompt="1"/>
            <p:custDataLst>
              <p:tags r:id="rId8"/>
            </p:custDataLst>
          </p:nvPr>
        </p:nvSpPr>
        <p:spPr>
          <a:xfrm>
            <a:off x="6166998"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5" name="Text Placeholder 10">
            <a:extLst>
              <a:ext uri="{FF2B5EF4-FFF2-40B4-BE49-F238E27FC236}">
                <a16:creationId xmlns:a16="http://schemas.microsoft.com/office/drawing/2014/main" id="{1C3676FC-8B79-48BD-F559-83232DA3A557}"/>
              </a:ext>
            </a:extLst>
          </p:cNvPr>
          <p:cNvSpPr>
            <a:spLocks noGrp="1"/>
          </p:cNvSpPr>
          <p:nvPr>
            <p:ph type="body" sz="quarter" idx="19" hasCustomPrompt="1"/>
            <p:custDataLst>
              <p:tags r:id="rId9"/>
            </p:custDataLst>
          </p:nvPr>
        </p:nvSpPr>
        <p:spPr>
          <a:xfrm>
            <a:off x="9123362" y="4013200"/>
            <a:ext cx="2816225" cy="1928813"/>
          </a:xfrm>
        </p:spPr>
        <p:txBody>
          <a:bodyPr/>
          <a:lstStyle>
            <a:lvl1pPr algn="ctr">
              <a:spcBef>
                <a:spcPts val="0"/>
              </a:spcBef>
              <a:defRPr b="1">
                <a:solidFill>
                  <a:srgbClr val="E30613"/>
                </a:solidFill>
              </a:defRPr>
            </a:lvl1pPr>
            <a:lvl2pPr marL="0" indent="0" algn="ctr">
              <a:spcBef>
                <a:spcPts val="300"/>
              </a:spcBef>
              <a:spcAft>
                <a:spcPts val="1800"/>
              </a:spcAft>
              <a:buNone/>
              <a:defRPr sz="1400"/>
            </a:lvl2pPr>
            <a:lvl3pPr marL="0" indent="0" algn="ctr">
              <a:spcBef>
                <a:spcPts val="0"/>
              </a:spcBef>
              <a:buNone/>
              <a:defRPr sz="1200"/>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8" name="Slide Number Placeholder 7">
            <a:extLst>
              <a:ext uri="{FF2B5EF4-FFF2-40B4-BE49-F238E27FC236}">
                <a16:creationId xmlns:a16="http://schemas.microsoft.com/office/drawing/2014/main" id="{712C56FA-1A81-3AD6-FD99-068B3CFF2D2D}"/>
              </a:ext>
            </a:extLst>
          </p:cNvPr>
          <p:cNvSpPr>
            <a:spLocks noGrp="1"/>
          </p:cNvSpPr>
          <p:nvPr>
            <p:ph type="sldNum" sz="quarter" idx="23"/>
            <p:custDataLst>
              <p:tags r:id="rId10"/>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cxnSp>
        <p:nvCxnSpPr>
          <p:cNvPr id="20" name="Straight Connector 19">
            <a:extLst>
              <a:ext uri="{FF2B5EF4-FFF2-40B4-BE49-F238E27FC236}">
                <a16:creationId xmlns:a16="http://schemas.microsoft.com/office/drawing/2014/main" id="{8DDE5796-911D-C90D-25DF-D153D3AD6334}"/>
              </a:ext>
            </a:extLst>
          </p:cNvPr>
          <p:cNvCxnSpPr>
            <a:cxnSpLocks/>
          </p:cNvCxnSpPr>
          <p:nvPr userDrawn="1">
            <p:custDataLst>
              <p:tags r:id="rId11"/>
            </p:custDataLst>
          </p:nvPr>
        </p:nvCxnSpPr>
        <p:spPr>
          <a:xfrm>
            <a:off x="255119" y="3903719"/>
            <a:ext cx="2826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DE498BC-4F43-75E3-5C1C-1F6384F2E28A}"/>
              </a:ext>
            </a:extLst>
          </p:cNvPr>
          <p:cNvCxnSpPr>
            <a:cxnSpLocks/>
          </p:cNvCxnSpPr>
          <p:nvPr userDrawn="1">
            <p:custDataLst>
              <p:tags r:id="rId12"/>
            </p:custDataLst>
          </p:nvPr>
        </p:nvCxnSpPr>
        <p:spPr>
          <a:xfrm>
            <a:off x="3206404" y="3902400"/>
            <a:ext cx="2826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60B15B-F1C3-E05A-2724-36F7BD3BBD6A}"/>
              </a:ext>
            </a:extLst>
          </p:cNvPr>
          <p:cNvCxnSpPr>
            <a:cxnSpLocks/>
          </p:cNvCxnSpPr>
          <p:nvPr userDrawn="1">
            <p:custDataLst>
              <p:tags r:id="rId13"/>
            </p:custDataLst>
          </p:nvPr>
        </p:nvCxnSpPr>
        <p:spPr>
          <a:xfrm>
            <a:off x="6171653" y="3902400"/>
            <a:ext cx="2826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454395-DC9A-5FA2-3569-814133891717}"/>
              </a:ext>
            </a:extLst>
          </p:cNvPr>
          <p:cNvCxnSpPr>
            <a:cxnSpLocks/>
          </p:cNvCxnSpPr>
          <p:nvPr userDrawn="1">
            <p:custDataLst>
              <p:tags r:id="rId14"/>
            </p:custDataLst>
          </p:nvPr>
        </p:nvCxnSpPr>
        <p:spPr>
          <a:xfrm>
            <a:off x="9122339" y="3902400"/>
            <a:ext cx="28266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159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6" name="Content Placeholder 5">
            <a:extLst>
              <a:ext uri="{FF2B5EF4-FFF2-40B4-BE49-F238E27FC236}">
                <a16:creationId xmlns:a16="http://schemas.microsoft.com/office/drawing/2014/main" id="{B658DFF6-7F1E-2BF4-1803-67A5BC1E0F41}"/>
              </a:ext>
            </a:extLst>
          </p:cNvPr>
          <p:cNvSpPr>
            <a:spLocks noGrp="1"/>
          </p:cNvSpPr>
          <p:nvPr>
            <p:ph sz="quarter" idx="12"/>
            <p:custDataLst>
              <p:tags r:id="rId2"/>
            </p:custDataLst>
          </p:nvPr>
        </p:nvSpPr>
        <p:spPr>
          <a:xfrm>
            <a:off x="252413" y="1752600"/>
            <a:ext cx="116601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D3D0A594-2EA0-6610-CADD-D8BE23CB7830}"/>
              </a:ext>
            </a:extLst>
          </p:cNvPr>
          <p:cNvSpPr>
            <a:spLocks noGrp="1"/>
          </p:cNvSpPr>
          <p:nvPr>
            <p:ph type="sldNum" sz="quarter" idx="13"/>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11795306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2063-2B2C-7980-66E3-40AF0F1DE674}"/>
              </a:ext>
            </a:extLst>
          </p:cNvPr>
          <p:cNvSpPr>
            <a:spLocks noGrp="1"/>
          </p:cNvSpPr>
          <p:nvPr>
            <p:ph type="title"/>
            <p:custDataLst>
              <p:tags r:id="rId1"/>
            </p:custDataLst>
          </p:nvPr>
        </p:nvSpPr>
        <p:spPr/>
        <p:txBody>
          <a:bodyPr/>
          <a:lstStyle/>
          <a:p>
            <a:r>
              <a:rPr lang="en-GB"/>
              <a:t>Click to edit Master title style</a:t>
            </a:r>
          </a:p>
        </p:txBody>
      </p:sp>
      <p:sp>
        <p:nvSpPr>
          <p:cNvPr id="6" name="Chart Placeholder 5">
            <a:extLst>
              <a:ext uri="{FF2B5EF4-FFF2-40B4-BE49-F238E27FC236}">
                <a16:creationId xmlns:a16="http://schemas.microsoft.com/office/drawing/2014/main" id="{417F3560-AD84-628A-2103-85F47DBADEB2}"/>
              </a:ext>
            </a:extLst>
          </p:cNvPr>
          <p:cNvSpPr>
            <a:spLocks noGrp="1"/>
          </p:cNvSpPr>
          <p:nvPr>
            <p:ph type="chart" sz="quarter" idx="12"/>
            <p:custDataLst>
              <p:tags r:id="rId2"/>
            </p:custDataLst>
          </p:nvPr>
        </p:nvSpPr>
        <p:spPr>
          <a:xfrm>
            <a:off x="252413" y="1752600"/>
            <a:ext cx="11660187" cy="4171949"/>
          </a:xfrm>
        </p:spPr>
        <p:txBody>
          <a:bodyPr/>
          <a:lstStyle/>
          <a:p>
            <a:r>
              <a:rPr lang="en-GB"/>
              <a:t>Click icon to add chart</a:t>
            </a:r>
          </a:p>
        </p:txBody>
      </p:sp>
      <p:sp>
        <p:nvSpPr>
          <p:cNvPr id="7" name="Slide Number Placeholder 6">
            <a:extLst>
              <a:ext uri="{FF2B5EF4-FFF2-40B4-BE49-F238E27FC236}">
                <a16:creationId xmlns:a16="http://schemas.microsoft.com/office/drawing/2014/main" id="{1221ADC7-DE19-6DE5-6F6E-62462BFC9CBF}"/>
              </a:ext>
            </a:extLst>
          </p:cNvPr>
          <p:cNvSpPr>
            <a:spLocks noGrp="1"/>
          </p:cNvSpPr>
          <p:nvPr>
            <p:ph type="sldNum" sz="quarter" idx="13"/>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18626205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D8B7-B8EE-48B4-2222-2BC9D0D75B9F}"/>
              </a:ext>
            </a:extLst>
          </p:cNvPr>
          <p:cNvSpPr>
            <a:spLocks noGrp="1"/>
          </p:cNvSpPr>
          <p:nvPr>
            <p:ph type="title"/>
            <p:custDataLst>
              <p:tags r:id="rId1"/>
            </p:custDataLst>
          </p:nvPr>
        </p:nvSpPr>
        <p:spPr/>
        <p:txBody>
          <a:bodyPr/>
          <a:lstStyle/>
          <a:p>
            <a:r>
              <a:rPr lang="en-GB"/>
              <a:t>Click to edit Master title style</a:t>
            </a:r>
          </a:p>
        </p:txBody>
      </p:sp>
      <p:sp>
        <p:nvSpPr>
          <p:cNvPr id="6" name="Picture Placeholder 5">
            <a:extLst>
              <a:ext uri="{FF2B5EF4-FFF2-40B4-BE49-F238E27FC236}">
                <a16:creationId xmlns:a16="http://schemas.microsoft.com/office/drawing/2014/main" id="{E65DC2F6-959B-87E4-9DB7-AEF622FDADE5}"/>
              </a:ext>
            </a:extLst>
          </p:cNvPr>
          <p:cNvSpPr>
            <a:spLocks noGrp="1"/>
          </p:cNvSpPr>
          <p:nvPr>
            <p:ph type="pic" sz="quarter" idx="12"/>
            <p:custDataLst>
              <p:tags r:id="rId2"/>
            </p:custDataLst>
          </p:nvPr>
        </p:nvSpPr>
        <p:spPr>
          <a:xfrm>
            <a:off x="252413" y="1752600"/>
            <a:ext cx="11660187" cy="4171950"/>
          </a:xfrm>
        </p:spPr>
        <p:txBody>
          <a:bodyPr/>
          <a:lstStyle/>
          <a:p>
            <a:r>
              <a:rPr lang="en-GB"/>
              <a:t>Click icon to add picture</a:t>
            </a:r>
          </a:p>
        </p:txBody>
      </p:sp>
      <p:sp>
        <p:nvSpPr>
          <p:cNvPr id="7" name="Slide Number Placeholder 6">
            <a:extLst>
              <a:ext uri="{FF2B5EF4-FFF2-40B4-BE49-F238E27FC236}">
                <a16:creationId xmlns:a16="http://schemas.microsoft.com/office/drawing/2014/main" id="{903D8483-4AC6-EDAA-B833-0556CA13E2CC}"/>
              </a:ext>
            </a:extLst>
          </p:cNvPr>
          <p:cNvSpPr>
            <a:spLocks noGrp="1"/>
          </p:cNvSpPr>
          <p:nvPr>
            <p:ph type="sldNum" sz="quarter" idx="13"/>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3905539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6" name="Content Placeholder 5">
            <a:extLst>
              <a:ext uri="{FF2B5EF4-FFF2-40B4-BE49-F238E27FC236}">
                <a16:creationId xmlns:a16="http://schemas.microsoft.com/office/drawing/2014/main" id="{B658DFF6-7F1E-2BF4-1803-67A5BC1E0F41}"/>
              </a:ext>
            </a:extLst>
          </p:cNvPr>
          <p:cNvSpPr>
            <a:spLocks noGrp="1"/>
          </p:cNvSpPr>
          <p:nvPr>
            <p:ph sz="quarter" idx="12"/>
            <p:custDataLst>
              <p:tags r:id="rId2"/>
            </p:custDataLst>
          </p:nvPr>
        </p:nvSpPr>
        <p:spPr>
          <a:xfrm>
            <a:off x="252413" y="1752600"/>
            <a:ext cx="57673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5">
            <a:extLst>
              <a:ext uri="{FF2B5EF4-FFF2-40B4-BE49-F238E27FC236}">
                <a16:creationId xmlns:a16="http://schemas.microsoft.com/office/drawing/2014/main" id="{F0106021-06EC-B891-88CE-0774798438D3}"/>
              </a:ext>
            </a:extLst>
          </p:cNvPr>
          <p:cNvSpPr>
            <a:spLocks noGrp="1"/>
          </p:cNvSpPr>
          <p:nvPr>
            <p:ph sz="quarter" idx="13"/>
            <p:custDataLst>
              <p:tags r:id="rId3"/>
            </p:custDataLst>
          </p:nvPr>
        </p:nvSpPr>
        <p:spPr>
          <a:xfrm>
            <a:off x="6172202" y="1752600"/>
            <a:ext cx="57673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Rectangle 2">
            <a:extLst>
              <a:ext uri="{FF2B5EF4-FFF2-40B4-BE49-F238E27FC236}">
                <a16:creationId xmlns:a16="http://schemas.microsoft.com/office/drawing/2014/main" id="{F773805F-1B86-E55C-E978-A3D214703789}"/>
              </a:ext>
            </a:extLst>
          </p:cNvPr>
          <p:cNvSpPr/>
          <p:nvPr userDrawn="1"/>
        </p:nvSpPr>
        <p:spPr>
          <a:xfrm>
            <a:off x="3118047" y="6480313"/>
            <a:ext cx="1990666" cy="1675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46687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6" name="Content Placeholder 5">
            <a:extLst>
              <a:ext uri="{FF2B5EF4-FFF2-40B4-BE49-F238E27FC236}">
                <a16:creationId xmlns:a16="http://schemas.microsoft.com/office/drawing/2014/main" id="{B658DFF6-7F1E-2BF4-1803-67A5BC1E0F41}"/>
              </a:ext>
            </a:extLst>
          </p:cNvPr>
          <p:cNvSpPr>
            <a:spLocks noGrp="1"/>
          </p:cNvSpPr>
          <p:nvPr>
            <p:ph sz="quarter" idx="12"/>
            <p:custDataLst>
              <p:tags r:id="rId2"/>
            </p:custDataLst>
          </p:nvPr>
        </p:nvSpPr>
        <p:spPr>
          <a:xfrm>
            <a:off x="252413" y="1752600"/>
            <a:ext cx="57673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5">
            <a:extLst>
              <a:ext uri="{FF2B5EF4-FFF2-40B4-BE49-F238E27FC236}">
                <a16:creationId xmlns:a16="http://schemas.microsoft.com/office/drawing/2014/main" id="{F0106021-06EC-B891-88CE-0774798438D3}"/>
              </a:ext>
            </a:extLst>
          </p:cNvPr>
          <p:cNvSpPr>
            <a:spLocks noGrp="1"/>
          </p:cNvSpPr>
          <p:nvPr>
            <p:ph sz="quarter" idx="13"/>
            <p:custDataLst>
              <p:tags r:id="rId3"/>
            </p:custDataLst>
          </p:nvPr>
        </p:nvSpPr>
        <p:spPr>
          <a:xfrm>
            <a:off x="6172202" y="1752601"/>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a:extLst>
              <a:ext uri="{FF2B5EF4-FFF2-40B4-BE49-F238E27FC236}">
                <a16:creationId xmlns:a16="http://schemas.microsoft.com/office/drawing/2014/main" id="{D6A604D3-D36D-DF98-6342-49CCCC7E932F}"/>
              </a:ext>
            </a:extLst>
          </p:cNvPr>
          <p:cNvSpPr>
            <a:spLocks noGrp="1"/>
          </p:cNvSpPr>
          <p:nvPr>
            <p:ph type="sldNum" sz="quarter" idx="14"/>
            <p:custDataLst>
              <p:tags r:id="rId4"/>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
        <p:nvSpPr>
          <p:cNvPr id="3" name="Content Placeholder 5">
            <a:extLst>
              <a:ext uri="{FF2B5EF4-FFF2-40B4-BE49-F238E27FC236}">
                <a16:creationId xmlns:a16="http://schemas.microsoft.com/office/drawing/2014/main" id="{2227F1F8-5D3E-4C52-B12F-843DC280355A}"/>
              </a:ext>
            </a:extLst>
          </p:cNvPr>
          <p:cNvSpPr>
            <a:spLocks noGrp="1"/>
          </p:cNvSpPr>
          <p:nvPr>
            <p:ph sz="quarter" idx="15"/>
            <p:custDataLst>
              <p:tags r:id="rId5"/>
            </p:custDataLst>
          </p:nvPr>
        </p:nvSpPr>
        <p:spPr>
          <a:xfrm>
            <a:off x="6172202" y="3905249"/>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024698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5" name="Content Placeholder 5">
            <a:extLst>
              <a:ext uri="{FF2B5EF4-FFF2-40B4-BE49-F238E27FC236}">
                <a16:creationId xmlns:a16="http://schemas.microsoft.com/office/drawing/2014/main" id="{F0106021-06EC-B891-88CE-0774798438D3}"/>
              </a:ext>
            </a:extLst>
          </p:cNvPr>
          <p:cNvSpPr>
            <a:spLocks noGrp="1"/>
          </p:cNvSpPr>
          <p:nvPr>
            <p:ph sz="quarter" idx="13"/>
            <p:custDataLst>
              <p:tags r:id="rId2"/>
            </p:custDataLst>
          </p:nvPr>
        </p:nvSpPr>
        <p:spPr>
          <a:xfrm>
            <a:off x="6172202" y="1752601"/>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a:extLst>
              <a:ext uri="{FF2B5EF4-FFF2-40B4-BE49-F238E27FC236}">
                <a16:creationId xmlns:a16="http://schemas.microsoft.com/office/drawing/2014/main" id="{D6A604D3-D36D-DF98-6342-49CCCC7E932F}"/>
              </a:ext>
            </a:extLst>
          </p:cNvPr>
          <p:cNvSpPr>
            <a:spLocks noGrp="1"/>
          </p:cNvSpPr>
          <p:nvPr>
            <p:ph type="sldNum" sz="quarter" idx="14"/>
            <p:custDataLst>
              <p:tags r:id="rId3"/>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
        <p:nvSpPr>
          <p:cNvPr id="3" name="Content Placeholder 5">
            <a:extLst>
              <a:ext uri="{FF2B5EF4-FFF2-40B4-BE49-F238E27FC236}">
                <a16:creationId xmlns:a16="http://schemas.microsoft.com/office/drawing/2014/main" id="{2227F1F8-5D3E-4C52-B12F-843DC280355A}"/>
              </a:ext>
            </a:extLst>
          </p:cNvPr>
          <p:cNvSpPr>
            <a:spLocks noGrp="1"/>
          </p:cNvSpPr>
          <p:nvPr>
            <p:ph sz="quarter" idx="15"/>
            <p:custDataLst>
              <p:tags r:id="rId4"/>
            </p:custDataLst>
          </p:nvPr>
        </p:nvSpPr>
        <p:spPr>
          <a:xfrm>
            <a:off x="6172202" y="3905249"/>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5">
            <a:extLst>
              <a:ext uri="{FF2B5EF4-FFF2-40B4-BE49-F238E27FC236}">
                <a16:creationId xmlns:a16="http://schemas.microsoft.com/office/drawing/2014/main" id="{9D5CB1FD-112B-62D4-3A07-BDEEF189C544}"/>
              </a:ext>
            </a:extLst>
          </p:cNvPr>
          <p:cNvSpPr>
            <a:spLocks noGrp="1"/>
          </p:cNvSpPr>
          <p:nvPr>
            <p:ph sz="quarter" idx="16"/>
            <p:custDataLst>
              <p:tags r:id="rId5"/>
            </p:custDataLst>
          </p:nvPr>
        </p:nvSpPr>
        <p:spPr>
          <a:xfrm>
            <a:off x="249238" y="1752601"/>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5">
            <a:extLst>
              <a:ext uri="{FF2B5EF4-FFF2-40B4-BE49-F238E27FC236}">
                <a16:creationId xmlns:a16="http://schemas.microsoft.com/office/drawing/2014/main" id="{4EACE27F-AA6E-EEAC-79C5-14698CE5F02E}"/>
              </a:ext>
            </a:extLst>
          </p:cNvPr>
          <p:cNvSpPr>
            <a:spLocks noGrp="1"/>
          </p:cNvSpPr>
          <p:nvPr>
            <p:ph sz="quarter" idx="17"/>
            <p:custDataLst>
              <p:tags r:id="rId6"/>
            </p:custDataLst>
          </p:nvPr>
        </p:nvSpPr>
        <p:spPr>
          <a:xfrm>
            <a:off x="249238" y="3905249"/>
            <a:ext cx="5767387" cy="20193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311582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BCC4-405B-755F-B5CC-7B9E91250AC0}"/>
              </a:ext>
            </a:extLst>
          </p:cNvPr>
          <p:cNvSpPr>
            <a:spLocks noGrp="1"/>
          </p:cNvSpPr>
          <p:nvPr>
            <p:ph type="title"/>
            <p:custDataLst>
              <p:tags r:id="rId1"/>
            </p:custDataLst>
          </p:nvPr>
        </p:nvSpPr>
        <p:spPr/>
        <p:txBody>
          <a:bodyPr/>
          <a:lstStyle/>
          <a:p>
            <a:r>
              <a:rPr lang="en-GB"/>
              <a:t>Click to edit Master title style</a:t>
            </a:r>
          </a:p>
        </p:txBody>
      </p:sp>
      <p:sp>
        <p:nvSpPr>
          <p:cNvPr id="6" name="Slide Number Placeholder 5">
            <a:extLst>
              <a:ext uri="{FF2B5EF4-FFF2-40B4-BE49-F238E27FC236}">
                <a16:creationId xmlns:a16="http://schemas.microsoft.com/office/drawing/2014/main" id="{CCA658E8-A50C-DCF1-8912-C936ADE9D195}"/>
              </a:ext>
            </a:extLst>
          </p:cNvPr>
          <p:cNvSpPr>
            <a:spLocks noGrp="1"/>
          </p:cNvSpPr>
          <p:nvPr>
            <p:ph type="sldNum" sz="quarter" idx="10"/>
            <p:custDataLst>
              <p:tags r:id="rId2"/>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spTree>
    <p:extLst>
      <p:ext uri="{BB962C8B-B14F-4D97-AF65-F5344CB8AC3E}">
        <p14:creationId xmlns:p14="http://schemas.microsoft.com/office/powerpoint/2010/main" val="25723885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End Slide Dark">
    <p:bg>
      <p:bgPr>
        <a:solidFill>
          <a:schemeClr val="tx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73C6856-616F-F9E8-793B-1A6ABC6ECCE9}"/>
              </a:ext>
            </a:extLst>
          </p:cNvPr>
          <p:cNvPicPr>
            <a:picLocks noChangeAspect="1"/>
          </p:cNvPicPr>
          <p:nvPr userDrawn="1">
            <p:custDataLst>
              <p:tags r:id="rId1"/>
            </p:custDataLst>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t="4810" r="46235" b="4372"/>
          <a:stretch/>
        </p:blipFill>
        <p:spPr>
          <a:xfrm>
            <a:off x="8103429" y="-1"/>
            <a:ext cx="4088571" cy="6858001"/>
          </a:xfrm>
          <a:prstGeom prst="rect">
            <a:avLst/>
          </a:prstGeom>
        </p:spPr>
      </p:pic>
      <p:pic>
        <p:nvPicPr>
          <p:cNvPr id="5" name="Picture 4">
            <a:extLst>
              <a:ext uri="{FF2B5EF4-FFF2-40B4-BE49-F238E27FC236}">
                <a16:creationId xmlns:a16="http://schemas.microsoft.com/office/drawing/2014/main" id="{56894CA8-66E0-CE7A-DC6D-EA96B52940CA}"/>
              </a:ext>
            </a:extLst>
          </p:cNvPr>
          <p:cNvPicPr>
            <a:picLocks noChangeAspect="1"/>
          </p:cNvPicPr>
          <p:nvPr userDrawn="1">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3938016" y="6150491"/>
            <a:ext cx="4315968" cy="443373"/>
          </a:xfrm>
          <a:prstGeom prst="rect">
            <a:avLst/>
          </a:prstGeom>
        </p:spPr>
      </p:pic>
      <p:sp>
        <p:nvSpPr>
          <p:cNvPr id="2" name="Title 1">
            <a:extLst>
              <a:ext uri="{FF2B5EF4-FFF2-40B4-BE49-F238E27FC236}">
                <a16:creationId xmlns:a16="http://schemas.microsoft.com/office/drawing/2014/main" id="{6563EA2D-8812-9922-9723-E04F79318BDD}"/>
              </a:ext>
            </a:extLst>
          </p:cNvPr>
          <p:cNvSpPr>
            <a:spLocks noGrp="1"/>
          </p:cNvSpPr>
          <p:nvPr>
            <p:ph type="title"/>
            <p:custDataLst>
              <p:tags r:id="rId3"/>
            </p:custDataLst>
          </p:nvPr>
        </p:nvSpPr>
        <p:spPr>
          <a:xfrm>
            <a:off x="252412" y="933450"/>
            <a:ext cx="11660187" cy="681037"/>
          </a:xfrm>
        </p:spPr>
        <p:txBody>
          <a:bodyPr/>
          <a:lstStyle>
            <a:lvl1pPr algn="ctr">
              <a:defRPr sz="5400">
                <a:solidFill>
                  <a:schemeClr val="bg1"/>
                </a:solidFill>
              </a:defRPr>
            </a:lvl1pPr>
          </a:lstStyle>
          <a:p>
            <a:r>
              <a:rPr lang="en-GB"/>
              <a:t>Click to edit Master title style</a:t>
            </a:r>
          </a:p>
        </p:txBody>
      </p:sp>
      <p:sp>
        <p:nvSpPr>
          <p:cNvPr id="7" name="Text Placeholder 10">
            <a:extLst>
              <a:ext uri="{FF2B5EF4-FFF2-40B4-BE49-F238E27FC236}">
                <a16:creationId xmlns:a16="http://schemas.microsoft.com/office/drawing/2014/main" id="{06735BBD-5A62-F391-1997-091EE2730581}"/>
              </a:ext>
            </a:extLst>
          </p:cNvPr>
          <p:cNvSpPr>
            <a:spLocks noGrp="1"/>
          </p:cNvSpPr>
          <p:nvPr>
            <p:ph type="body" sz="quarter" idx="16" hasCustomPrompt="1"/>
            <p:custDataLst>
              <p:tags r:id="rId4"/>
            </p:custDataLst>
          </p:nvPr>
        </p:nvSpPr>
        <p:spPr>
          <a:xfrm>
            <a:off x="252413"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bg1"/>
                </a:solidFill>
              </a:defRPr>
            </a:lvl2pPr>
            <a:lvl3pPr marL="0" indent="0" algn="ctr">
              <a:spcBef>
                <a:spcPts val="0"/>
              </a:spcBef>
              <a:buNone/>
              <a:defRPr sz="1200">
                <a:solidFill>
                  <a:schemeClr val="bg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8" name="Text Placeholder 10">
            <a:extLst>
              <a:ext uri="{FF2B5EF4-FFF2-40B4-BE49-F238E27FC236}">
                <a16:creationId xmlns:a16="http://schemas.microsoft.com/office/drawing/2014/main" id="{BDAB569E-A21D-CE59-E8F8-A1D5606ED792}"/>
              </a:ext>
            </a:extLst>
          </p:cNvPr>
          <p:cNvSpPr>
            <a:spLocks noGrp="1"/>
          </p:cNvSpPr>
          <p:nvPr>
            <p:ph type="body" sz="quarter" idx="17" hasCustomPrompt="1"/>
            <p:custDataLst>
              <p:tags r:id="rId5"/>
            </p:custDataLst>
          </p:nvPr>
        </p:nvSpPr>
        <p:spPr>
          <a:xfrm>
            <a:off x="3208776"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bg1"/>
                </a:solidFill>
              </a:defRPr>
            </a:lvl2pPr>
            <a:lvl3pPr marL="0" indent="0" algn="ctr">
              <a:spcBef>
                <a:spcPts val="0"/>
              </a:spcBef>
              <a:buNone/>
              <a:defRPr sz="1200">
                <a:solidFill>
                  <a:schemeClr val="bg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EB945CD0-D67F-61FC-4043-41438CC6E4AC}"/>
              </a:ext>
            </a:extLst>
          </p:cNvPr>
          <p:cNvSpPr>
            <a:spLocks noGrp="1"/>
          </p:cNvSpPr>
          <p:nvPr>
            <p:ph type="body" sz="quarter" idx="18" hasCustomPrompt="1"/>
            <p:custDataLst>
              <p:tags r:id="rId6"/>
            </p:custDataLst>
          </p:nvPr>
        </p:nvSpPr>
        <p:spPr>
          <a:xfrm>
            <a:off x="6166998"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bg1"/>
                </a:solidFill>
              </a:defRPr>
            </a:lvl2pPr>
            <a:lvl3pPr marL="0" indent="0" algn="ctr">
              <a:spcBef>
                <a:spcPts val="0"/>
              </a:spcBef>
              <a:buNone/>
              <a:defRPr sz="1200">
                <a:solidFill>
                  <a:schemeClr val="bg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0" name="Text Placeholder 10">
            <a:extLst>
              <a:ext uri="{FF2B5EF4-FFF2-40B4-BE49-F238E27FC236}">
                <a16:creationId xmlns:a16="http://schemas.microsoft.com/office/drawing/2014/main" id="{8840C962-A0D1-C2F8-9A2C-CD0CB605F84D}"/>
              </a:ext>
            </a:extLst>
          </p:cNvPr>
          <p:cNvSpPr>
            <a:spLocks noGrp="1"/>
          </p:cNvSpPr>
          <p:nvPr>
            <p:ph type="body" sz="quarter" idx="19" hasCustomPrompt="1"/>
            <p:custDataLst>
              <p:tags r:id="rId7"/>
            </p:custDataLst>
          </p:nvPr>
        </p:nvSpPr>
        <p:spPr>
          <a:xfrm>
            <a:off x="9123362"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bg1"/>
                </a:solidFill>
              </a:defRPr>
            </a:lvl2pPr>
            <a:lvl3pPr marL="0" indent="0" algn="ctr">
              <a:spcBef>
                <a:spcPts val="0"/>
              </a:spcBef>
              <a:buNone/>
              <a:defRPr sz="1200">
                <a:solidFill>
                  <a:schemeClr val="bg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Tree>
    <p:extLst>
      <p:ext uri="{BB962C8B-B14F-4D97-AF65-F5344CB8AC3E}">
        <p14:creationId xmlns:p14="http://schemas.microsoft.com/office/powerpoint/2010/main" val="33043870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solidFill>
          <a:schemeClr val="bg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BAEA62C-247A-1AEB-4CA8-2BD3EB8C9DD3}"/>
              </a:ext>
            </a:extLst>
          </p:cNvPr>
          <p:cNvPicPr>
            <a:picLocks noChangeAspect="1"/>
          </p:cNvPicPr>
          <p:nvPr userDrawn="1">
            <p:custDataLst>
              <p:tags r:id="rId1"/>
            </p:custDataLst>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t="4866" r="46147" b="4531"/>
          <a:stretch/>
        </p:blipFill>
        <p:spPr>
          <a:xfrm>
            <a:off x="8087114" y="0"/>
            <a:ext cx="4104886" cy="6858000"/>
          </a:xfrm>
          <a:prstGeom prst="rect">
            <a:avLst/>
          </a:prstGeom>
        </p:spPr>
      </p:pic>
      <p:sp>
        <p:nvSpPr>
          <p:cNvPr id="2" name="Title 1">
            <a:extLst>
              <a:ext uri="{FF2B5EF4-FFF2-40B4-BE49-F238E27FC236}">
                <a16:creationId xmlns:a16="http://schemas.microsoft.com/office/drawing/2014/main" id="{6563EA2D-8812-9922-9723-E04F79318BDD}"/>
              </a:ext>
            </a:extLst>
          </p:cNvPr>
          <p:cNvSpPr>
            <a:spLocks noGrp="1"/>
          </p:cNvSpPr>
          <p:nvPr>
            <p:ph type="title"/>
            <p:custDataLst>
              <p:tags r:id="rId2"/>
            </p:custDataLst>
          </p:nvPr>
        </p:nvSpPr>
        <p:spPr>
          <a:xfrm>
            <a:off x="252412" y="933450"/>
            <a:ext cx="11660187" cy="681037"/>
          </a:xfrm>
        </p:spPr>
        <p:txBody>
          <a:bodyPr/>
          <a:lstStyle>
            <a:lvl1pPr algn="ctr">
              <a:defRPr sz="5400">
                <a:solidFill>
                  <a:schemeClr val="tx1"/>
                </a:solidFill>
              </a:defRPr>
            </a:lvl1pPr>
          </a:lstStyle>
          <a:p>
            <a:r>
              <a:rPr lang="en-GB"/>
              <a:t>Click to edit Master title style</a:t>
            </a:r>
          </a:p>
        </p:txBody>
      </p:sp>
      <p:sp>
        <p:nvSpPr>
          <p:cNvPr id="7" name="Text Placeholder 10">
            <a:extLst>
              <a:ext uri="{FF2B5EF4-FFF2-40B4-BE49-F238E27FC236}">
                <a16:creationId xmlns:a16="http://schemas.microsoft.com/office/drawing/2014/main" id="{06735BBD-5A62-F391-1997-091EE2730581}"/>
              </a:ext>
            </a:extLst>
          </p:cNvPr>
          <p:cNvSpPr>
            <a:spLocks noGrp="1"/>
          </p:cNvSpPr>
          <p:nvPr>
            <p:ph type="body" sz="quarter" idx="16" hasCustomPrompt="1"/>
            <p:custDataLst>
              <p:tags r:id="rId3"/>
            </p:custDataLst>
          </p:nvPr>
        </p:nvSpPr>
        <p:spPr>
          <a:xfrm>
            <a:off x="252413"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8" name="Text Placeholder 10">
            <a:extLst>
              <a:ext uri="{FF2B5EF4-FFF2-40B4-BE49-F238E27FC236}">
                <a16:creationId xmlns:a16="http://schemas.microsoft.com/office/drawing/2014/main" id="{BDAB569E-A21D-CE59-E8F8-A1D5606ED792}"/>
              </a:ext>
            </a:extLst>
          </p:cNvPr>
          <p:cNvSpPr>
            <a:spLocks noGrp="1"/>
          </p:cNvSpPr>
          <p:nvPr>
            <p:ph type="body" sz="quarter" idx="17" hasCustomPrompt="1"/>
            <p:custDataLst>
              <p:tags r:id="rId4"/>
            </p:custDataLst>
          </p:nvPr>
        </p:nvSpPr>
        <p:spPr>
          <a:xfrm>
            <a:off x="3208776"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9" name="Text Placeholder 10">
            <a:extLst>
              <a:ext uri="{FF2B5EF4-FFF2-40B4-BE49-F238E27FC236}">
                <a16:creationId xmlns:a16="http://schemas.microsoft.com/office/drawing/2014/main" id="{EB945CD0-D67F-61FC-4043-41438CC6E4AC}"/>
              </a:ext>
            </a:extLst>
          </p:cNvPr>
          <p:cNvSpPr>
            <a:spLocks noGrp="1"/>
          </p:cNvSpPr>
          <p:nvPr>
            <p:ph type="body" sz="quarter" idx="18" hasCustomPrompt="1"/>
            <p:custDataLst>
              <p:tags r:id="rId5"/>
            </p:custDataLst>
          </p:nvPr>
        </p:nvSpPr>
        <p:spPr>
          <a:xfrm>
            <a:off x="6166998"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sp>
        <p:nvSpPr>
          <p:cNvPr id="10" name="Text Placeholder 10">
            <a:extLst>
              <a:ext uri="{FF2B5EF4-FFF2-40B4-BE49-F238E27FC236}">
                <a16:creationId xmlns:a16="http://schemas.microsoft.com/office/drawing/2014/main" id="{8840C962-A0D1-C2F8-9A2C-CD0CB605F84D}"/>
              </a:ext>
            </a:extLst>
          </p:cNvPr>
          <p:cNvSpPr>
            <a:spLocks noGrp="1"/>
          </p:cNvSpPr>
          <p:nvPr>
            <p:ph type="body" sz="quarter" idx="19" hasCustomPrompt="1"/>
            <p:custDataLst>
              <p:tags r:id="rId6"/>
            </p:custDataLst>
          </p:nvPr>
        </p:nvSpPr>
        <p:spPr>
          <a:xfrm>
            <a:off x="9123362" y="2689225"/>
            <a:ext cx="2816225" cy="2292350"/>
          </a:xfrm>
        </p:spPr>
        <p:txBody>
          <a:bodyPr/>
          <a:lstStyle>
            <a:lvl1pPr algn="ctr">
              <a:spcBef>
                <a:spcPts val="0"/>
              </a:spcBef>
              <a:defRPr b="1">
                <a:solidFill>
                  <a:srgbClr val="E30613"/>
                </a:solidFill>
              </a:defRPr>
            </a:lvl1pPr>
            <a:lvl2pPr marL="0" indent="0" algn="ctr">
              <a:spcBef>
                <a:spcPts val="300"/>
              </a:spcBef>
              <a:spcAft>
                <a:spcPts val="1800"/>
              </a:spcAft>
              <a:buNone/>
              <a:defRPr sz="1400">
                <a:solidFill>
                  <a:schemeClr val="tx1"/>
                </a:solidFill>
              </a:defRPr>
            </a:lvl2pPr>
            <a:lvl3pPr marL="0" indent="0" algn="ctr">
              <a:spcBef>
                <a:spcPts val="0"/>
              </a:spcBef>
              <a:buNone/>
              <a:defRPr sz="1200">
                <a:solidFill>
                  <a:schemeClr val="tx1"/>
                </a:solidFill>
              </a:defRPr>
            </a:lvl3pPr>
            <a:lvl4pPr algn="ctr">
              <a:defRPr/>
            </a:lvl4pPr>
            <a:lvl5pPr algn="ctr">
              <a:defRPr/>
            </a:lvl5pPr>
          </a:lstStyle>
          <a:p>
            <a:pPr lvl="0"/>
            <a:r>
              <a:rPr lang="en-US" err="1"/>
              <a:t>Firstname</a:t>
            </a:r>
            <a:r>
              <a:rPr lang="en-US"/>
              <a:t> </a:t>
            </a:r>
            <a:r>
              <a:rPr lang="en-US" err="1"/>
              <a:t>Lastname</a:t>
            </a:r>
            <a:endParaRPr lang="en-US"/>
          </a:p>
          <a:p>
            <a:pPr lvl="1"/>
            <a:r>
              <a:rPr lang="en-US"/>
              <a:t>Second level</a:t>
            </a:r>
          </a:p>
          <a:p>
            <a:pPr lvl="2"/>
            <a:r>
              <a:rPr lang="en-US"/>
              <a:t>Third level</a:t>
            </a:r>
          </a:p>
        </p:txBody>
      </p:sp>
      <p:pic>
        <p:nvPicPr>
          <p:cNvPr id="3" name="Picture 2">
            <a:extLst>
              <a:ext uri="{FF2B5EF4-FFF2-40B4-BE49-F238E27FC236}">
                <a16:creationId xmlns:a16="http://schemas.microsoft.com/office/drawing/2014/main" id="{776104C9-8DDF-D419-C6BC-7D7872FF33B4}"/>
              </a:ext>
            </a:extLst>
          </p:cNvPr>
          <p:cNvPicPr>
            <a:picLocks noChangeAspect="1"/>
          </p:cNvPicPr>
          <p:nvPr userDrawn="1">
            <p:custDataLst>
              <p:tags r:id="rId7"/>
            </p:custDataLst>
          </p:nvPr>
        </p:nvPicPr>
        <p:blipFill>
          <a:blip r:embed="rId11" cstate="screen">
            <a:extLst>
              <a:ext uri="{28A0092B-C50C-407E-A947-70E740481C1C}">
                <a14:useLocalDpi xmlns:a14="http://schemas.microsoft.com/office/drawing/2010/main"/>
              </a:ext>
            </a:extLst>
          </a:blip>
          <a:stretch>
            <a:fillRect/>
          </a:stretch>
        </p:blipFill>
        <p:spPr>
          <a:xfrm>
            <a:off x="3925681" y="6147519"/>
            <a:ext cx="4320000" cy="443781"/>
          </a:xfrm>
          <a:prstGeom prst="rect">
            <a:avLst/>
          </a:prstGeom>
        </p:spPr>
      </p:pic>
    </p:spTree>
    <p:extLst>
      <p:ext uri="{BB962C8B-B14F-4D97-AF65-F5344CB8AC3E}">
        <p14:creationId xmlns:p14="http://schemas.microsoft.com/office/powerpoint/2010/main" val="376092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custDataLst>
              <p:tags r:id="rId1"/>
            </p:custDataLst>
          </p:nvPr>
        </p:nvSpPr>
        <p:spPr>
          <a:xfrm>
            <a:off x="6149975" y="0"/>
            <a:ext cx="6042023" cy="6857999"/>
          </a:xfrm>
        </p:spPr>
        <p:txBody>
          <a:bodyPr anchor="ctr" anchorCtr="0"/>
          <a:lstStyle>
            <a:lvl1pPr marL="4319588" indent="0" algn="ctr">
              <a:defRPr sz="1400" i="0" baseline="0">
                <a:solidFill>
                  <a:schemeClr val="tx1"/>
                </a:solidFill>
                <a:latin typeface="+mn-lt"/>
              </a:defRPr>
            </a:lvl1pPr>
          </a:lstStyle>
          <a:p>
            <a:pPr marL="4320000" marR="0" lvl="0" indent="0" algn="l" defTabSz="914377" rtl="0" eaLnBrk="1" fontAlgn="auto" latinLnBrk="0" hangingPunct="1">
              <a:lnSpc>
                <a:spcPct val="100000"/>
              </a:lnSpc>
              <a:spcBef>
                <a:spcPts val="1300"/>
              </a:spcBef>
              <a:spcAft>
                <a:spcPts val="0"/>
              </a:spcAft>
              <a:buClrTx/>
              <a:buSzTx/>
              <a:buFontTx/>
              <a:buNone/>
              <a:tabLst/>
              <a:defRPr/>
            </a:pPr>
            <a:r>
              <a:rPr lang="en-GB" dirty="0"/>
              <a:t>Click icon to add picture, then send picture to the back so the JLL logo appears</a:t>
            </a:r>
          </a:p>
        </p:txBody>
      </p:sp>
      <p:sp>
        <p:nvSpPr>
          <p:cNvPr id="4" name="Title 3">
            <a:extLst>
              <a:ext uri="{FF2B5EF4-FFF2-40B4-BE49-F238E27FC236}">
                <a16:creationId xmlns:a16="http://schemas.microsoft.com/office/drawing/2014/main" id="{71B67E41-1E65-CC02-0282-AE9749E503ED}"/>
              </a:ext>
            </a:extLst>
          </p:cNvPr>
          <p:cNvSpPr>
            <a:spLocks noGrp="1"/>
          </p:cNvSpPr>
          <p:nvPr>
            <p:ph type="title"/>
            <p:custDataLst>
              <p:tags r:id="rId2"/>
            </p:custDataLst>
          </p:nvPr>
        </p:nvSpPr>
        <p:spPr>
          <a:xfrm>
            <a:off x="250825" y="2649600"/>
            <a:ext cx="5768975" cy="1609724"/>
          </a:xfrm>
        </p:spPr>
        <p:txBody>
          <a:bodyPr anchor="b" anchorCtr="0"/>
          <a:lstStyle>
            <a:lvl1pPr>
              <a:defRPr sz="5400" b="0">
                <a:solidFill>
                  <a:schemeClr val="tx1"/>
                </a:solidFill>
              </a:defRPr>
            </a:lvl1pPr>
          </a:lstStyle>
          <a:p>
            <a:r>
              <a:rPr lang="en-GB"/>
              <a:t>Click to edit Master title style</a:t>
            </a:r>
            <a:endParaRPr lang="en-GB" dirty="0"/>
          </a:p>
        </p:txBody>
      </p:sp>
      <p:sp>
        <p:nvSpPr>
          <p:cNvPr id="6" name="Slide Number Placeholder 5">
            <a:extLst>
              <a:ext uri="{FF2B5EF4-FFF2-40B4-BE49-F238E27FC236}">
                <a16:creationId xmlns:a16="http://schemas.microsoft.com/office/drawing/2014/main" id="{4DAE4FD5-4F7F-9997-714C-FDC645C6AE1C}"/>
              </a:ext>
            </a:extLst>
          </p:cNvPr>
          <p:cNvSpPr>
            <a:spLocks noGrp="1"/>
          </p:cNvSpPr>
          <p:nvPr>
            <p:ph type="sldNum" sz="quarter" idx="16"/>
            <p:custDataLst>
              <p:tags r:id="rId3"/>
            </p:custDataLst>
          </p:nvPr>
        </p:nvSpPr>
        <p:spPr/>
        <p:txBody>
          <a:bodyPr/>
          <a:lstStyle/>
          <a:p>
            <a:fld id="{0001D976-1952-4225-8B5D-FB6C01AF759E}" type="slidenum">
              <a:rPr lang="en-US" noProof="0" smtClean="0"/>
              <a:pPr/>
              <a:t>‹#›</a:t>
            </a:fld>
            <a:r>
              <a:rPr lang="en-US" noProof="0" dirty="0"/>
              <a:t>  |  © 2023 Jones Lang LaSalle IP, Inc. All rights reserved.</a:t>
            </a:r>
          </a:p>
        </p:txBody>
      </p:sp>
    </p:spTree>
    <p:extLst>
      <p:ext uri="{BB962C8B-B14F-4D97-AF65-F5344CB8AC3E}">
        <p14:creationId xmlns:p14="http://schemas.microsoft.com/office/powerpoint/2010/main" val="1931272219"/>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871A-1435-A6FD-F742-779895CF4B75}"/>
              </a:ext>
            </a:extLst>
          </p:cNvPr>
          <p:cNvSpPr>
            <a:spLocks noGrp="1"/>
          </p:cNvSpPr>
          <p:nvPr>
            <p:ph type="title"/>
            <p:custDataLst>
              <p:tags r:id="rId1"/>
            </p:custDataLst>
          </p:nvPr>
        </p:nvSpPr>
        <p:spPr>
          <a:xfrm>
            <a:off x="252413" y="1071563"/>
            <a:ext cx="6973888" cy="681037"/>
          </a:xfrm>
        </p:spPr>
        <p:txBody>
          <a:bodyPr anchor="b" anchorCtr="0"/>
          <a:lstStyle/>
          <a:p>
            <a:r>
              <a:rPr lang="en-GB"/>
              <a:t>Click to edit Master title style</a:t>
            </a:r>
          </a:p>
        </p:txBody>
      </p:sp>
      <p:sp>
        <p:nvSpPr>
          <p:cNvPr id="6" name="Text Placeholder 5">
            <a:extLst>
              <a:ext uri="{FF2B5EF4-FFF2-40B4-BE49-F238E27FC236}">
                <a16:creationId xmlns:a16="http://schemas.microsoft.com/office/drawing/2014/main" id="{66A8BE66-B89F-8458-E606-6B8197875868}"/>
              </a:ext>
            </a:extLst>
          </p:cNvPr>
          <p:cNvSpPr>
            <a:spLocks noGrp="1"/>
          </p:cNvSpPr>
          <p:nvPr>
            <p:ph type="body" sz="quarter" idx="12"/>
            <p:custDataLst>
              <p:tags r:id="rId2"/>
            </p:custDataLst>
          </p:nvPr>
        </p:nvSpPr>
        <p:spPr>
          <a:xfrm>
            <a:off x="252413" y="1884362"/>
            <a:ext cx="6973887" cy="4040187"/>
          </a:xfrm>
        </p:spPr>
        <p:txBody>
          <a:bodyPr/>
          <a:lstStyle>
            <a:lvl1pPr>
              <a:defRPr sz="10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7">
            <a:extLst>
              <a:ext uri="{FF2B5EF4-FFF2-40B4-BE49-F238E27FC236}">
                <a16:creationId xmlns:a16="http://schemas.microsoft.com/office/drawing/2014/main" id="{6B501975-757C-6051-E963-DCA2D3A2B9FA}"/>
              </a:ext>
            </a:extLst>
          </p:cNvPr>
          <p:cNvSpPr>
            <a:spLocks noGrp="1"/>
          </p:cNvSpPr>
          <p:nvPr>
            <p:ph type="pic" sz="quarter" idx="13" hasCustomPrompt="1"/>
            <p:custDataLst>
              <p:tags r:id="rId3"/>
            </p:custDataLst>
          </p:nvPr>
        </p:nvSpPr>
        <p:spPr>
          <a:xfrm>
            <a:off x="7496175" y="0"/>
            <a:ext cx="4695825" cy="6858000"/>
          </a:xfrm>
        </p:spPr>
        <p:txBody>
          <a:bodyPr anchor="ctr" anchorCtr="0"/>
          <a:lstStyle>
            <a:lvl1pPr algn="ctr">
              <a:defRPr/>
            </a:lvl1pPr>
          </a:lstStyle>
          <a:p>
            <a:pPr marL="0" marR="0" lvl="0" indent="0" algn="l" defTabSz="914377" rtl="0" eaLnBrk="1" fontAlgn="auto" latinLnBrk="0" hangingPunct="1">
              <a:lnSpc>
                <a:spcPct val="100000"/>
              </a:lnSpc>
              <a:spcBef>
                <a:spcPts val="1300"/>
              </a:spcBef>
              <a:spcAft>
                <a:spcPts val="0"/>
              </a:spcAft>
              <a:buClrTx/>
              <a:buSzTx/>
              <a:buFontTx/>
              <a:buNone/>
              <a:tabLst/>
              <a:defRPr/>
            </a:pPr>
            <a:r>
              <a:rPr lang="en-GB"/>
              <a:t>Click icon to add picture, then send picture to the back so the JLL logo appears</a:t>
            </a:r>
          </a:p>
        </p:txBody>
      </p:sp>
      <p:sp>
        <p:nvSpPr>
          <p:cNvPr id="7" name="Slide Number Placeholder 6">
            <a:extLst>
              <a:ext uri="{FF2B5EF4-FFF2-40B4-BE49-F238E27FC236}">
                <a16:creationId xmlns:a16="http://schemas.microsoft.com/office/drawing/2014/main" id="{9973514B-95B9-AA78-3C24-372E97E94978}"/>
              </a:ext>
            </a:extLst>
          </p:cNvPr>
          <p:cNvSpPr>
            <a:spLocks noGrp="1"/>
          </p:cNvSpPr>
          <p:nvPr>
            <p:ph type="sldNum" sz="quarter" idx="14"/>
            <p:custDataLst>
              <p:tags r:id="rId4"/>
            </p:custDataLst>
          </p:nvPr>
        </p:nvSpPr>
        <p:spPr>
          <a:xfrm>
            <a:off x="249238" y="6467475"/>
            <a:ext cx="3619499" cy="123825"/>
          </a:xfrm>
          <a:prstGeom prst="rect">
            <a:avLst/>
          </a:prstGeom>
        </p:spPr>
        <p:txBody>
          <a:bodyPr/>
          <a:lstStyle/>
          <a:p>
            <a:fld id="{0001D976-1952-4225-8B5D-FB6C01AF759E}" type="slidenum">
              <a:rPr lang="en-US" noProof="0" smtClean="0"/>
              <a:pPr/>
              <a:t>‹#›</a:t>
            </a:fld>
            <a:r>
              <a:rPr lang="en-US" noProof="0"/>
              <a:t>  |  </a:t>
            </a:r>
            <a:r>
              <a:rPr lang="en-SG" noProof="0"/>
              <a:t>© 2025 Jones Lang LaSalle IP, Inc. All rights reserved.</a:t>
            </a:r>
            <a:endParaRPr lang="en-US" noProof="0"/>
          </a:p>
        </p:txBody>
      </p:sp>
      <p:pic>
        <p:nvPicPr>
          <p:cNvPr id="4" name="Picture 3">
            <a:extLst>
              <a:ext uri="{FF2B5EF4-FFF2-40B4-BE49-F238E27FC236}">
                <a16:creationId xmlns:a16="http://schemas.microsoft.com/office/drawing/2014/main" id="{F429A7C7-C9C8-C43E-99BE-74E849CACA30}"/>
              </a:ext>
            </a:extLst>
          </p:cNvPr>
          <p:cNvPicPr>
            <a:picLocks noChangeAspect="1"/>
          </p:cNvPicPr>
          <p:nvPr userDrawn="1">
            <p:custDataLst>
              <p:tags r:id="rId5"/>
            </p:custDataLst>
          </p:nvPr>
        </p:nvPicPr>
        <p:blipFill>
          <a:blip r:embed="rId7" cstate="screen">
            <a:extLst>
              <a:ext uri="{28A0092B-C50C-407E-A947-70E740481C1C}">
                <a14:useLocalDpi xmlns:a14="http://schemas.microsoft.com/office/drawing/2010/main"/>
              </a:ext>
            </a:extLst>
          </a:blip>
          <a:stretch>
            <a:fillRect/>
          </a:stretch>
        </p:blipFill>
        <p:spPr>
          <a:xfrm>
            <a:off x="252412" y="266543"/>
            <a:ext cx="4320000" cy="443781"/>
          </a:xfrm>
          <a:prstGeom prst="rect">
            <a:avLst/>
          </a:prstGeom>
        </p:spPr>
      </p:pic>
    </p:spTree>
    <p:extLst>
      <p:ext uri="{BB962C8B-B14F-4D97-AF65-F5344CB8AC3E}">
        <p14:creationId xmlns:p14="http://schemas.microsoft.com/office/powerpoint/2010/main" val="19789093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BCC4-405B-755F-B5CC-7B9E91250AC0}"/>
              </a:ext>
            </a:extLst>
          </p:cNvPr>
          <p:cNvSpPr>
            <a:spLocks noGrp="1"/>
          </p:cNvSpPr>
          <p:nvPr>
            <p:ph type="title"/>
            <p:custDataLst>
              <p:tags r:id="rId1"/>
            </p:custDataLst>
          </p:nvPr>
        </p:nvSpPr>
        <p:spPr>
          <a:xfrm>
            <a:off x="252412" y="252413"/>
            <a:ext cx="11660187" cy="432000"/>
          </a:xfrm>
        </p:spPr>
        <p:txBody>
          <a:bodyPr anchor="t" anchorCtr="0"/>
          <a:lstStyle>
            <a:lvl1pPr>
              <a:defRPr sz="3000" b="0">
                <a:latin typeface="+mn-lt"/>
                <a:ea typeface="Source Sans Pro Light" panose="020B0403030403020204" pitchFamily="34" charset="0"/>
                <a:cs typeface="Arial" panose="020B0604020202020204" pitchFamily="34" charset="0"/>
              </a:defRPr>
            </a:lvl1pPr>
          </a:lstStyle>
          <a:p>
            <a:r>
              <a:rPr lang="en-GB"/>
              <a:t>Click to edit Master title style</a:t>
            </a:r>
          </a:p>
        </p:txBody>
      </p:sp>
      <p:sp>
        <p:nvSpPr>
          <p:cNvPr id="8" name="Text Placeholder 12">
            <a:extLst>
              <a:ext uri="{FF2B5EF4-FFF2-40B4-BE49-F238E27FC236}">
                <a16:creationId xmlns:a16="http://schemas.microsoft.com/office/drawing/2014/main" id="{D7911501-15CD-44E2-9510-B50D12A0D2C1}"/>
              </a:ext>
            </a:extLst>
          </p:cNvPr>
          <p:cNvSpPr>
            <a:spLocks noGrp="1"/>
          </p:cNvSpPr>
          <p:nvPr>
            <p:ph type="body" sz="quarter" idx="11"/>
          </p:nvPr>
        </p:nvSpPr>
        <p:spPr>
          <a:xfrm>
            <a:off x="252000" y="709200"/>
            <a:ext cx="11660186" cy="342656"/>
          </a:xfrm>
          <a:prstGeom prst="rect">
            <a:avLst/>
          </a:prstGeom>
        </p:spPr>
        <p:txBody>
          <a:bodyPr lIns="0" tIns="0" rIns="0" bIns="0" anchor="ctr"/>
          <a:lstStyle>
            <a:lvl1pPr marL="0" indent="0">
              <a:spcBef>
                <a:spcPts val="0"/>
              </a:spcBef>
              <a:buNone/>
              <a:defRPr sz="1800" b="1" i="0">
                <a:solidFill>
                  <a:schemeClr val="tx1"/>
                </a:solidFill>
                <a:latin typeface="+mn-lt"/>
                <a:ea typeface="Source Sans Pro Semibold" panose="020B0603030403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879952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ags" Target="../tags/tag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tags" Target="../tags/tag264.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tags" Target="../tags/tag26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theme" Target="../theme/theme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image" Target="../media/image1.emf"/><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tags" Target="../tags/tag263.xml"/><Relationship Id="rId20" Type="http://schemas.openxmlformats.org/officeDocument/2006/relationships/slideLayout" Target="../slideLayouts/slideLayout68.xml"/><Relationship Id="rId4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D1A7957-D67C-D995-EBB1-DFD3D7433B9E}"/>
              </a:ext>
            </a:extLst>
          </p:cNvPr>
          <p:cNvSpPr>
            <a:spLocks noGrp="1"/>
          </p:cNvSpPr>
          <p:nvPr>
            <p:ph type="sldNum" sz="quarter" idx="4"/>
            <p:custDataLst>
              <p:tags r:id="rId50"/>
            </p:custDataLst>
          </p:nvPr>
        </p:nvSpPr>
        <p:spPr>
          <a:xfrm>
            <a:off x="249238" y="6467475"/>
            <a:ext cx="3619499" cy="123825"/>
          </a:xfrm>
          <a:prstGeom prst="rect">
            <a:avLst/>
          </a:prstGeom>
        </p:spPr>
        <p:txBody>
          <a:bodyPr vert="horz" lIns="0" tIns="0" rIns="0" bIns="0" rtlCol="0" anchor="t" anchorCtr="0"/>
          <a:lstStyle>
            <a:lvl1pPr algn="l">
              <a:defRPr sz="800">
                <a:solidFill>
                  <a:schemeClr val="tx1"/>
                </a:solidFill>
              </a:defRPr>
            </a:lvl1pPr>
          </a:lstStyle>
          <a:p>
            <a:fld id="{0001D976-1952-4225-8B5D-FB6C01AF759E}" type="slidenum">
              <a:rPr lang="en-US" smtClean="0"/>
              <a:pPr/>
              <a:t>‹#›</a:t>
            </a:fld>
            <a:r>
              <a:rPr lang="en-US" dirty="0"/>
              <a:t>  |  © 2023 Jones Lang LaSalle IP, Inc. All rights reserved.</a:t>
            </a:r>
          </a:p>
        </p:txBody>
      </p:sp>
      <p:sp>
        <p:nvSpPr>
          <p:cNvPr id="2" name="Title Placeholder 1"/>
          <p:cNvSpPr>
            <a:spLocks noGrp="1"/>
          </p:cNvSpPr>
          <p:nvPr>
            <p:ph type="title"/>
            <p:custDataLst>
              <p:tags r:id="rId51"/>
            </p:custDataLst>
          </p:nvPr>
        </p:nvSpPr>
        <p:spPr>
          <a:xfrm>
            <a:off x="252412" y="252413"/>
            <a:ext cx="11660187" cy="681037"/>
          </a:xfrm>
          <a:prstGeom prst="rect">
            <a:avLst/>
          </a:prstGeom>
        </p:spPr>
        <p:txBody>
          <a:bodyPr vert="horz" lIns="0" tIns="0" rIns="0" bIns="0" rtlCol="0" anchor="t" anchorCtr="0">
            <a:noAutofit/>
          </a:bodyPr>
          <a:lstStyle/>
          <a:p>
            <a:r>
              <a:rPr lang="en-GB" noProof="0"/>
              <a:t>Click to edit Master title style</a:t>
            </a:r>
            <a:endParaRPr lang="en-US" dirty="0"/>
          </a:p>
        </p:txBody>
      </p:sp>
      <p:sp>
        <p:nvSpPr>
          <p:cNvPr id="3" name="Text Placeholder 2"/>
          <p:cNvSpPr>
            <a:spLocks noGrp="1"/>
          </p:cNvSpPr>
          <p:nvPr>
            <p:ph type="body" idx="1"/>
            <p:custDataLst>
              <p:tags r:id="rId52"/>
            </p:custDataLst>
          </p:nvPr>
        </p:nvSpPr>
        <p:spPr>
          <a:xfrm>
            <a:off x="252412" y="1884363"/>
            <a:ext cx="11672887" cy="431958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DD41F50A-7CF9-76A8-6E7B-932CCB6D283A}"/>
              </a:ext>
            </a:extLst>
          </p:cNvPr>
          <p:cNvPicPr>
            <a:picLocks noChangeAspect="1"/>
          </p:cNvPicPr>
          <p:nvPr userDrawn="1">
            <p:custDataLst>
              <p:tags r:id="rId53"/>
            </p:custDataLst>
          </p:nvPr>
        </p:nvPicPr>
        <p:blipFill>
          <a:blip r:embed="rId54" cstate="print">
            <a:extLst>
              <a:ext uri="{28A0092B-C50C-407E-A947-70E740481C1C}">
                <a14:useLocalDpi xmlns:a14="http://schemas.microsoft.com/office/drawing/2010/main" val="0"/>
              </a:ext>
            </a:extLst>
          </a:blip>
          <a:stretch>
            <a:fillRect/>
          </a:stretch>
        </p:blipFill>
        <p:spPr>
          <a:xfrm>
            <a:off x="11268507" y="6299043"/>
            <a:ext cx="656793" cy="292257"/>
          </a:xfrm>
          <a:prstGeom prst="rect">
            <a:avLst/>
          </a:prstGeom>
        </p:spPr>
      </p:pic>
    </p:spTree>
    <p:extLst>
      <p:ext uri="{BB962C8B-B14F-4D97-AF65-F5344CB8AC3E}">
        <p14:creationId xmlns:p14="http://schemas.microsoft.com/office/powerpoint/2010/main" val="262369233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28" r:id="rId15"/>
    <p:sldLayoutId id="2147483834" r:id="rId16"/>
    <p:sldLayoutId id="2147483802" r:id="rId17"/>
    <p:sldLayoutId id="2147483804" r:id="rId18"/>
    <p:sldLayoutId id="2147483806" r:id="rId19"/>
    <p:sldLayoutId id="2147483803" r:id="rId20"/>
    <p:sldLayoutId id="2147483791" r:id="rId21"/>
    <p:sldLayoutId id="2147483807" r:id="rId22"/>
    <p:sldLayoutId id="2147483808" r:id="rId23"/>
    <p:sldLayoutId id="2147483830" r:id="rId24"/>
    <p:sldLayoutId id="2147483831" r:id="rId25"/>
    <p:sldLayoutId id="2147483832" r:id="rId26"/>
    <p:sldLayoutId id="2147483809" r:id="rId27"/>
    <p:sldLayoutId id="2147483810" r:id="rId28"/>
    <p:sldLayoutId id="2147483811" r:id="rId29"/>
    <p:sldLayoutId id="2147483812" r:id="rId30"/>
    <p:sldLayoutId id="2147483813" r:id="rId31"/>
    <p:sldLayoutId id="2147483814" r:id="rId32"/>
    <p:sldLayoutId id="2147483815" r:id="rId33"/>
    <p:sldLayoutId id="2147483835" r:id="rId34"/>
    <p:sldLayoutId id="2147483816" r:id="rId35"/>
    <p:sldLayoutId id="2147483817" r:id="rId36"/>
    <p:sldLayoutId id="2147483819" r:id="rId37"/>
    <p:sldLayoutId id="2147483818" r:id="rId38"/>
    <p:sldLayoutId id="2147483821" r:id="rId39"/>
    <p:sldLayoutId id="2147483820" r:id="rId40"/>
    <p:sldLayoutId id="2147483829" r:id="rId41"/>
    <p:sldLayoutId id="2147483833" r:id="rId42"/>
    <p:sldLayoutId id="2147483827" r:id="rId43"/>
    <p:sldLayoutId id="2147483822" r:id="rId44"/>
    <p:sldLayoutId id="2147483823" r:id="rId45"/>
    <p:sldLayoutId id="2147483824" r:id="rId46"/>
    <p:sldLayoutId id="2147483887" r:id="rId47"/>
    <p:sldLayoutId id="2147483889" r:id="rId48"/>
  </p:sldLayoutIdLst>
  <p:hf hdr="0" ftr="0" dt="0"/>
  <p:txStyles>
    <p:titleStyle>
      <a:lvl1pPr algn="l" defTabSz="914377" rtl="0" eaLnBrk="1" latinLnBrk="0" hangingPunct="1">
        <a:lnSpc>
          <a:spcPct val="100000"/>
        </a:lnSpc>
        <a:spcBef>
          <a:spcPct val="0"/>
        </a:spcBef>
        <a:buNone/>
        <a:defRPr sz="3000" b="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1300"/>
        </a:spcBef>
        <a:spcAft>
          <a:spcPts val="0"/>
        </a:spcAft>
        <a:buFontTx/>
        <a:buNone/>
        <a:defRPr sz="1600" b="0" i="0" kern="1200">
          <a:solidFill>
            <a:schemeClr val="tx1"/>
          </a:solidFill>
          <a:latin typeface="+mn-lt"/>
          <a:ea typeface="Times New Roman" charset="0"/>
          <a:cs typeface="Times New Roman"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6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
          <p15:clr>
            <a:srgbClr val="F26B43"/>
          </p15:clr>
        </p15:guide>
        <p15:guide id="3" orient="horz" pos="4152">
          <p15:clr>
            <a:srgbClr val="F26B43"/>
          </p15:clr>
        </p15:guide>
        <p15:guide id="5" pos="999">
          <p15:clr>
            <a:srgbClr val="F26B43"/>
          </p15:clr>
        </p15:guide>
        <p15:guide id="6" pos="1085">
          <p15:clr>
            <a:srgbClr val="F26B43"/>
          </p15:clr>
        </p15:guide>
        <p15:guide id="7" pos="1933">
          <p15:clr>
            <a:srgbClr val="F26B43"/>
          </p15:clr>
        </p15:guide>
        <p15:guide id="8" pos="2017">
          <p15:clr>
            <a:srgbClr val="F26B43"/>
          </p15:clr>
        </p15:guide>
        <p15:guide id="9" pos="2862">
          <p15:clr>
            <a:srgbClr val="F26B43"/>
          </p15:clr>
        </p15:guide>
        <p15:guide id="10" pos="3792">
          <p15:clr>
            <a:srgbClr val="F26B43"/>
          </p15:clr>
        </p15:guide>
        <p15:guide id="11" pos="3874">
          <p15:clr>
            <a:srgbClr val="F26B43"/>
          </p15:clr>
        </p15:guide>
        <p15:guide id="12" pos="4722">
          <p15:clr>
            <a:srgbClr val="F26B43"/>
          </p15:clr>
        </p15:guide>
        <p15:guide id="13" pos="4806">
          <p15:clr>
            <a:srgbClr val="F26B43"/>
          </p15:clr>
        </p15:guide>
        <p15:guide id="14" pos="5736">
          <p15:clr>
            <a:srgbClr val="F26B43"/>
          </p15:clr>
        </p15:guide>
        <p15:guide id="15" orient="horz" pos="588">
          <p15:clr>
            <a:srgbClr val="F26B43"/>
          </p15:clr>
        </p15:guide>
        <p15:guide id="16" orient="horz" pos="672">
          <p15:clr>
            <a:srgbClr val="F26B43"/>
          </p15:clr>
        </p15:guide>
        <p15:guide id="17" orient="horz" pos="1104">
          <p15:clr>
            <a:srgbClr val="F26B43"/>
          </p15:clr>
        </p15:guide>
        <p15:guide id="18" orient="horz" pos="1187">
          <p15:clr>
            <a:srgbClr val="F26B43"/>
          </p15:clr>
        </p15:guide>
        <p15:guide id="19" orient="horz" pos="1609">
          <p15:clr>
            <a:srgbClr val="F26B43"/>
          </p15:clr>
        </p15:guide>
        <p15:guide id="20" orient="horz" pos="2201">
          <p15:clr>
            <a:srgbClr val="F26B43"/>
          </p15:clr>
        </p15:guide>
        <p15:guide id="21" orient="horz" pos="2117">
          <p15:clr>
            <a:srgbClr val="F26B43"/>
          </p15:clr>
        </p15:guide>
        <p15:guide id="22" orient="horz" pos="2626">
          <p15:clr>
            <a:srgbClr val="F26B43"/>
          </p15:clr>
        </p15:guide>
        <p15:guide id="23" orient="horz" pos="2712">
          <p15:clr>
            <a:srgbClr val="F26B43"/>
          </p15:clr>
        </p15:guide>
        <p15:guide id="24" orient="horz" pos="3138">
          <p15:clr>
            <a:srgbClr val="F26B43"/>
          </p15:clr>
        </p15:guide>
        <p15:guide id="25" orient="horz" pos="3219">
          <p15:clr>
            <a:srgbClr val="F26B43"/>
          </p15:clr>
        </p15:guide>
        <p15:guide id="26" pos="2946">
          <p15:clr>
            <a:srgbClr val="F26B43"/>
          </p15:clr>
        </p15:guide>
        <p15:guide id="27" pos="5650">
          <p15:clr>
            <a:srgbClr val="F26B43"/>
          </p15:clr>
        </p15:guide>
        <p15:guide id="28" orient="horz" pos="1694">
          <p15:clr>
            <a:srgbClr val="F26B43"/>
          </p15:clr>
        </p15:guide>
        <p15:guide id="29" orient="horz" pos="3648">
          <p15:clr>
            <a:srgbClr val="F26B43"/>
          </p15:clr>
        </p15:guide>
        <p15:guide id="30" orient="horz" pos="3732">
          <p15:clr>
            <a:srgbClr val="F26B43"/>
          </p15:clr>
        </p15:guide>
        <p15:guide id="31" pos="6669">
          <p15:clr>
            <a:srgbClr val="F26B43"/>
          </p15:clr>
        </p15:guide>
        <p15:guide id="32" pos="6582">
          <p15:clr>
            <a:srgbClr val="F26B43"/>
          </p15:clr>
        </p15:guide>
        <p15:guide id="33" pos="158">
          <p15:clr>
            <a:srgbClr val="F26B43"/>
          </p15:clr>
        </p15:guide>
        <p15:guide id="34" pos="75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45"/>
            </p:custDataLst>
          </p:nvPr>
        </p:nvSpPr>
        <p:spPr>
          <a:xfrm>
            <a:off x="252412" y="252413"/>
            <a:ext cx="11660187" cy="681037"/>
          </a:xfrm>
          <a:prstGeom prst="rect">
            <a:avLst/>
          </a:prstGeom>
        </p:spPr>
        <p:txBody>
          <a:bodyPr vert="horz" lIns="0" tIns="0" rIns="0" bIns="0" rtlCol="0" anchor="t" anchorCtr="0">
            <a:noAutofit/>
          </a:bodyPr>
          <a:lstStyle/>
          <a:p>
            <a:r>
              <a:rPr lang="en-GB" noProof="0"/>
              <a:t>Click to edit Master title style</a:t>
            </a:r>
            <a:endParaRPr lang="en-US"/>
          </a:p>
        </p:txBody>
      </p:sp>
      <p:sp>
        <p:nvSpPr>
          <p:cNvPr id="3" name="Text Placeholder 2"/>
          <p:cNvSpPr>
            <a:spLocks noGrp="1"/>
          </p:cNvSpPr>
          <p:nvPr>
            <p:ph type="body" idx="1"/>
            <p:custDataLst>
              <p:tags r:id="rId46"/>
            </p:custDataLst>
          </p:nvPr>
        </p:nvSpPr>
        <p:spPr>
          <a:xfrm>
            <a:off x="252412" y="1884363"/>
            <a:ext cx="11672887" cy="431958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DD41F50A-7CF9-76A8-6E7B-932CCB6D283A}"/>
              </a:ext>
            </a:extLst>
          </p:cNvPr>
          <p:cNvPicPr>
            <a:picLocks noChangeAspect="1"/>
          </p:cNvPicPr>
          <p:nvPr userDrawn="1">
            <p:custDataLst>
              <p:tags r:id="rId47"/>
            </p:custDataLst>
          </p:nvPr>
        </p:nvPicPr>
        <p:blipFill>
          <a:blip r:embed="rId48" cstate="screen">
            <a:extLst>
              <a:ext uri="{28A0092B-C50C-407E-A947-70E740481C1C}">
                <a14:useLocalDpi xmlns:a14="http://schemas.microsoft.com/office/drawing/2010/main"/>
              </a:ext>
            </a:extLst>
          </a:blip>
          <a:stretch>
            <a:fillRect/>
          </a:stretch>
        </p:blipFill>
        <p:spPr>
          <a:xfrm>
            <a:off x="11268507" y="6299043"/>
            <a:ext cx="656793" cy="292257"/>
          </a:xfrm>
          <a:prstGeom prst="rect">
            <a:avLst/>
          </a:prstGeom>
        </p:spPr>
      </p:pic>
      <p:sp>
        <p:nvSpPr>
          <p:cNvPr id="4" name="Rectangle 3">
            <a:extLst>
              <a:ext uri="{FF2B5EF4-FFF2-40B4-BE49-F238E27FC236}">
                <a16:creationId xmlns:a16="http://schemas.microsoft.com/office/drawing/2014/main" id="{09478207-DB35-1144-6A51-757D4BEF219F}"/>
              </a:ext>
            </a:extLst>
          </p:cNvPr>
          <p:cNvSpPr/>
          <p:nvPr userDrawn="1"/>
        </p:nvSpPr>
        <p:spPr>
          <a:xfrm>
            <a:off x="3194666" y="6496580"/>
            <a:ext cx="1788951" cy="123111"/>
          </a:xfrm>
          <a:prstGeom prst="rect">
            <a:avLst/>
          </a:prstGeom>
        </p:spPr>
        <p:txBody>
          <a:bodyPr vert="horz" wrap="none" lIns="0" tIns="0" rIns="0" bIns="0" rtlCol="0" anchor="b" anchorCtr="0">
            <a:spAutoFit/>
          </a:bodyPr>
          <a:lstStyle/>
          <a:p>
            <a:pPr lvl="0"/>
            <a:r>
              <a:rPr lang="en-US" sz="800"/>
              <a:t>For Internal use &amp; use with Clients only</a:t>
            </a:r>
            <a:endParaRPr lang="de-DE" sz="800"/>
          </a:p>
        </p:txBody>
      </p:sp>
      <p:sp>
        <p:nvSpPr>
          <p:cNvPr id="8" name="TextBox 7">
            <a:extLst>
              <a:ext uri="{FF2B5EF4-FFF2-40B4-BE49-F238E27FC236}">
                <a16:creationId xmlns:a16="http://schemas.microsoft.com/office/drawing/2014/main" id="{315BD31C-015B-4FA5-63A7-A3402D55F65A}"/>
              </a:ext>
            </a:extLst>
          </p:cNvPr>
          <p:cNvSpPr txBox="1"/>
          <p:nvPr userDrawn="1"/>
        </p:nvSpPr>
        <p:spPr>
          <a:xfrm>
            <a:off x="266700" y="6482476"/>
            <a:ext cx="2773195" cy="123111"/>
          </a:xfrm>
          <a:prstGeom prst="rect">
            <a:avLst/>
          </a:prstGeom>
        </p:spPr>
        <p:txBody>
          <a:bodyPr vert="horz" wrap="none" lIns="0" tIns="0" rIns="0" bIns="0" rtlCol="0" anchor="b" anchorCtr="0">
            <a:spAutoFit/>
          </a:bodyPr>
          <a:lstStyle>
            <a:defPPr>
              <a:defRPr lang="en-US"/>
            </a:defPPr>
            <a:lvl1pPr>
              <a:defRPr sz="800"/>
            </a:lvl1pPr>
          </a:lstStyle>
          <a:p>
            <a:pPr lvl="0"/>
            <a:fld id="{0001D976-1952-4225-8B5D-FB6C01AF759E}" type="slidenum">
              <a:rPr lang="en-US" smtClean="0"/>
              <a:pPr lvl="0"/>
              <a:t>‹#›</a:t>
            </a:fld>
            <a:r>
              <a:rPr lang="en-US"/>
              <a:t>  |  </a:t>
            </a:r>
            <a:r>
              <a:rPr lang="en-SG"/>
              <a:t>© 2025 Jones Lang LaSalle IP, Inc. All rights reserved.</a:t>
            </a:r>
            <a:endParaRPr lang="en-US"/>
          </a:p>
        </p:txBody>
      </p:sp>
    </p:spTree>
    <p:extLst>
      <p:ext uri="{BB962C8B-B14F-4D97-AF65-F5344CB8AC3E}">
        <p14:creationId xmlns:p14="http://schemas.microsoft.com/office/powerpoint/2010/main" val="399987752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 id="2147483884" r:id="rId42"/>
    <p:sldLayoutId id="2147483885" r:id="rId43"/>
  </p:sldLayoutIdLst>
  <p:hf hdr="0" dt="0"/>
  <p:txStyles>
    <p:titleStyle>
      <a:lvl1pPr algn="l" defTabSz="914377" rtl="0" eaLnBrk="1" latinLnBrk="0" hangingPunct="1">
        <a:lnSpc>
          <a:spcPct val="100000"/>
        </a:lnSpc>
        <a:spcBef>
          <a:spcPct val="0"/>
        </a:spcBef>
        <a:buNone/>
        <a:defRPr sz="3000" b="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1300"/>
        </a:spcBef>
        <a:spcAft>
          <a:spcPts val="0"/>
        </a:spcAft>
        <a:buFontTx/>
        <a:buNone/>
        <a:defRPr sz="1600" b="0" i="0" kern="1200">
          <a:solidFill>
            <a:schemeClr val="tx1"/>
          </a:solidFill>
          <a:latin typeface="+mn-lt"/>
          <a:ea typeface="Times New Roman" charset="0"/>
          <a:cs typeface="Times New Roman"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6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
          <p15:clr>
            <a:srgbClr val="F26B43"/>
          </p15:clr>
        </p15:guide>
        <p15:guide id="3" orient="horz" pos="4152">
          <p15:clr>
            <a:srgbClr val="F26B43"/>
          </p15:clr>
        </p15:guide>
        <p15:guide id="5" pos="999">
          <p15:clr>
            <a:srgbClr val="F26B43"/>
          </p15:clr>
        </p15:guide>
        <p15:guide id="6" pos="1085">
          <p15:clr>
            <a:srgbClr val="F26B43"/>
          </p15:clr>
        </p15:guide>
        <p15:guide id="7" pos="1933">
          <p15:clr>
            <a:srgbClr val="F26B43"/>
          </p15:clr>
        </p15:guide>
        <p15:guide id="8" pos="2017">
          <p15:clr>
            <a:srgbClr val="F26B43"/>
          </p15:clr>
        </p15:guide>
        <p15:guide id="9" pos="2862">
          <p15:clr>
            <a:srgbClr val="F26B43"/>
          </p15:clr>
        </p15:guide>
        <p15:guide id="10" pos="3792">
          <p15:clr>
            <a:srgbClr val="F26B43"/>
          </p15:clr>
        </p15:guide>
        <p15:guide id="11" pos="3874">
          <p15:clr>
            <a:srgbClr val="F26B43"/>
          </p15:clr>
        </p15:guide>
        <p15:guide id="12" pos="4722">
          <p15:clr>
            <a:srgbClr val="F26B43"/>
          </p15:clr>
        </p15:guide>
        <p15:guide id="13" pos="4806">
          <p15:clr>
            <a:srgbClr val="F26B43"/>
          </p15:clr>
        </p15:guide>
        <p15:guide id="14" pos="5736">
          <p15:clr>
            <a:srgbClr val="F26B43"/>
          </p15:clr>
        </p15:guide>
        <p15:guide id="15" orient="horz" pos="588">
          <p15:clr>
            <a:srgbClr val="F26B43"/>
          </p15:clr>
        </p15:guide>
        <p15:guide id="16" orient="horz" pos="672">
          <p15:clr>
            <a:srgbClr val="F26B43"/>
          </p15:clr>
        </p15:guide>
        <p15:guide id="17" orient="horz" pos="1104">
          <p15:clr>
            <a:srgbClr val="F26B43"/>
          </p15:clr>
        </p15:guide>
        <p15:guide id="18" orient="horz" pos="1187">
          <p15:clr>
            <a:srgbClr val="F26B43"/>
          </p15:clr>
        </p15:guide>
        <p15:guide id="19" orient="horz" pos="1609">
          <p15:clr>
            <a:srgbClr val="F26B43"/>
          </p15:clr>
        </p15:guide>
        <p15:guide id="20" orient="horz" pos="2201">
          <p15:clr>
            <a:srgbClr val="F26B43"/>
          </p15:clr>
        </p15:guide>
        <p15:guide id="21" orient="horz" pos="2117">
          <p15:clr>
            <a:srgbClr val="F26B43"/>
          </p15:clr>
        </p15:guide>
        <p15:guide id="22" orient="horz" pos="2626">
          <p15:clr>
            <a:srgbClr val="F26B43"/>
          </p15:clr>
        </p15:guide>
        <p15:guide id="23" orient="horz" pos="2712">
          <p15:clr>
            <a:srgbClr val="F26B43"/>
          </p15:clr>
        </p15:guide>
        <p15:guide id="24" orient="horz" pos="3138">
          <p15:clr>
            <a:srgbClr val="F26B43"/>
          </p15:clr>
        </p15:guide>
        <p15:guide id="25" orient="horz" pos="3219">
          <p15:clr>
            <a:srgbClr val="F26B43"/>
          </p15:clr>
        </p15:guide>
        <p15:guide id="26" pos="2946">
          <p15:clr>
            <a:srgbClr val="F26B43"/>
          </p15:clr>
        </p15:guide>
        <p15:guide id="27" pos="5650">
          <p15:clr>
            <a:srgbClr val="F26B43"/>
          </p15:clr>
        </p15:guide>
        <p15:guide id="28" orient="horz" pos="1694">
          <p15:clr>
            <a:srgbClr val="F26B43"/>
          </p15:clr>
        </p15:guide>
        <p15:guide id="29" orient="horz" pos="3648">
          <p15:clr>
            <a:srgbClr val="F26B43"/>
          </p15:clr>
        </p15:guide>
        <p15:guide id="30" orient="horz" pos="3732">
          <p15:clr>
            <a:srgbClr val="F26B43"/>
          </p15:clr>
        </p15:guide>
        <p15:guide id="31" pos="6669">
          <p15:clr>
            <a:srgbClr val="F26B43"/>
          </p15:clr>
        </p15:guide>
        <p15:guide id="32" pos="6582">
          <p15:clr>
            <a:srgbClr val="F26B43"/>
          </p15:clr>
        </p15:guide>
        <p15:guide id="33" pos="158">
          <p15:clr>
            <a:srgbClr val="F26B43"/>
          </p15:clr>
        </p15:guide>
        <p15:guide id="34" pos="75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tags" Target="../tags/tag508.xml"/><Relationship Id="rId7" Type="http://schemas.openxmlformats.org/officeDocument/2006/relationships/image" Target="../media/image40.png"/><Relationship Id="rId2" Type="http://schemas.openxmlformats.org/officeDocument/2006/relationships/tags" Target="../tags/tag507.xml"/><Relationship Id="rId1" Type="http://schemas.openxmlformats.org/officeDocument/2006/relationships/tags" Target="../tags/tag506.xml"/><Relationship Id="rId6" Type="http://schemas.openxmlformats.org/officeDocument/2006/relationships/chart" Target="../charts/chart10.xml"/><Relationship Id="rId5" Type="http://schemas.openxmlformats.org/officeDocument/2006/relationships/slideLayout" Target="../slideLayouts/slideLayout38.xml"/><Relationship Id="rId4" Type="http://schemas.openxmlformats.org/officeDocument/2006/relationships/tags" Target="../tags/tag509.xml"/><Relationship Id="rId9"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tags" Target="../tags/tag5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8.xml"/><Relationship Id="rId1" Type="http://schemas.openxmlformats.org/officeDocument/2006/relationships/tags" Target="../tags/tag511.xml"/><Relationship Id="rId5" Type="http://schemas.openxmlformats.org/officeDocument/2006/relationships/image" Target="../media/image41.png"/><Relationship Id="rId4" Type="http://schemas.openxmlformats.org/officeDocument/2006/relationships/chart" Target="../charts/chart13.xml"/></Relationships>
</file>

<file path=ppt/slides/_rels/slide13.xml.rels><?xml version="1.0" encoding="UTF-8" standalone="yes"?>
<Relationships xmlns="http://schemas.openxmlformats.org/package/2006/relationships"><Relationship Id="rId3" Type="http://schemas.openxmlformats.org/officeDocument/2006/relationships/tags" Target="../tags/tag514.xml"/><Relationship Id="rId7" Type="http://schemas.openxmlformats.org/officeDocument/2006/relationships/chart" Target="../charts/chart14.xml"/><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notesSlide" Target="../notesSlides/notesSlide8.xml"/><Relationship Id="rId5" Type="http://schemas.openxmlformats.org/officeDocument/2006/relationships/slideLayout" Target="../slideLayouts/slideLayout38.xml"/><Relationship Id="rId4" Type="http://schemas.openxmlformats.org/officeDocument/2006/relationships/tags" Target="../tags/tag515.xml"/></Relationships>
</file>

<file path=ppt/slides/_rels/slide14.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tags" Target="../tags/tag518.xml"/><Relationship Id="rId7" Type="http://schemas.openxmlformats.org/officeDocument/2006/relationships/chart" Target="../charts/chart15.xml"/><Relationship Id="rId2" Type="http://schemas.openxmlformats.org/officeDocument/2006/relationships/tags" Target="../tags/tag517.xml"/><Relationship Id="rId1" Type="http://schemas.openxmlformats.org/officeDocument/2006/relationships/tags" Target="../tags/tag516.xml"/><Relationship Id="rId6" Type="http://schemas.openxmlformats.org/officeDocument/2006/relationships/notesSlide" Target="../notesSlides/notesSlide9.xml"/><Relationship Id="rId5" Type="http://schemas.openxmlformats.org/officeDocument/2006/relationships/slideLayout" Target="../slideLayouts/slideLayout38.xml"/><Relationship Id="rId4" Type="http://schemas.openxmlformats.org/officeDocument/2006/relationships/tags" Target="../tags/tag519.xml"/><Relationship Id="rId9" Type="http://schemas.openxmlformats.org/officeDocument/2006/relationships/chart" Target="../charts/chart17.xml"/></Relationships>
</file>

<file path=ppt/slides/_rels/slide15.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tags" Target="../tags/tag522.xml"/><Relationship Id="rId7" Type="http://schemas.openxmlformats.org/officeDocument/2006/relationships/notesSlide" Target="../notesSlides/notesSlide10.xml"/><Relationship Id="rId2" Type="http://schemas.openxmlformats.org/officeDocument/2006/relationships/tags" Target="../tags/tag521.xml"/><Relationship Id="rId1" Type="http://schemas.openxmlformats.org/officeDocument/2006/relationships/tags" Target="../tags/tag520.xml"/><Relationship Id="rId6" Type="http://schemas.openxmlformats.org/officeDocument/2006/relationships/slideLayout" Target="../slideLayouts/slideLayout38.xml"/><Relationship Id="rId5" Type="http://schemas.openxmlformats.org/officeDocument/2006/relationships/tags" Target="../tags/tag524.xml"/><Relationship Id="rId4" Type="http://schemas.openxmlformats.org/officeDocument/2006/relationships/tags" Target="../tags/tag523.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527.xml"/><Relationship Id="rId7" Type="http://schemas.openxmlformats.org/officeDocument/2006/relationships/image" Target="../media/image43.svg"/><Relationship Id="rId2" Type="http://schemas.openxmlformats.org/officeDocument/2006/relationships/tags" Target="../tags/tag526.xml"/><Relationship Id="rId1" Type="http://schemas.openxmlformats.org/officeDocument/2006/relationships/tags" Target="../tags/tag525.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notesSlide" Target="../notesSlides/notesSlide11.xml"/><Relationship Id="rId10" Type="http://schemas.openxmlformats.org/officeDocument/2006/relationships/image" Target="../media/image46.png"/><Relationship Id="rId4" Type="http://schemas.openxmlformats.org/officeDocument/2006/relationships/slideLayout" Target="../slideLayouts/slideLayout38.xml"/><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tags" Target="../tags/tag535.xml"/><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tags" Target="../tags/tag530.xml"/><Relationship Id="rId7" Type="http://schemas.openxmlformats.org/officeDocument/2006/relationships/tags" Target="../tags/tag534.xml"/><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tags" Target="../tags/tag529.xml"/><Relationship Id="rId16" Type="http://schemas.openxmlformats.org/officeDocument/2006/relationships/image" Target="../media/image52.png"/><Relationship Id="rId1" Type="http://schemas.openxmlformats.org/officeDocument/2006/relationships/tags" Target="../tags/tag528.xml"/><Relationship Id="rId6" Type="http://schemas.openxmlformats.org/officeDocument/2006/relationships/tags" Target="../tags/tag533.xml"/><Relationship Id="rId11" Type="http://schemas.openxmlformats.org/officeDocument/2006/relationships/notesSlide" Target="../notesSlides/notesSlide12.xml"/><Relationship Id="rId5" Type="http://schemas.openxmlformats.org/officeDocument/2006/relationships/tags" Target="../tags/tag532.xml"/><Relationship Id="rId15" Type="http://schemas.openxmlformats.org/officeDocument/2006/relationships/image" Target="../media/image51.svg"/><Relationship Id="rId10" Type="http://schemas.openxmlformats.org/officeDocument/2006/relationships/slideLayout" Target="../slideLayouts/slideLayout38.xml"/><Relationship Id="rId19" Type="http://schemas.openxmlformats.org/officeDocument/2006/relationships/image" Target="../media/image55.svg"/><Relationship Id="rId4" Type="http://schemas.openxmlformats.org/officeDocument/2006/relationships/tags" Target="../tags/tag531.xml"/><Relationship Id="rId9" Type="http://schemas.openxmlformats.org/officeDocument/2006/relationships/tags" Target="../tags/tag536.xml"/><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tags" Target="../tags/tag539.xml"/><Relationship Id="rId7" Type="http://schemas.microsoft.com/office/2007/relationships/hdphoto" Target="../media/hdphoto1.wdp"/><Relationship Id="rId2" Type="http://schemas.openxmlformats.org/officeDocument/2006/relationships/tags" Target="../tags/tag538.xml"/><Relationship Id="rId1" Type="http://schemas.openxmlformats.org/officeDocument/2006/relationships/tags" Target="../tags/tag537.xml"/><Relationship Id="rId6" Type="http://schemas.openxmlformats.org/officeDocument/2006/relationships/image" Target="../media/image56.png"/><Relationship Id="rId5" Type="http://schemas.openxmlformats.org/officeDocument/2006/relationships/notesSlide" Target="../notesSlides/notesSlide13.xml"/><Relationship Id="rId4"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540.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542.xml"/><Relationship Id="rId1" Type="http://schemas.openxmlformats.org/officeDocument/2006/relationships/tags" Target="../tags/tag541.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xml"/><Relationship Id="rId7" Type="http://schemas.openxmlformats.org/officeDocument/2006/relationships/image" Target="../media/image36.svg"/><Relationship Id="rId2" Type="http://schemas.openxmlformats.org/officeDocument/2006/relationships/slideLayout" Target="../slideLayouts/slideLayout91.xml"/><Relationship Id="rId1" Type="http://schemas.openxmlformats.org/officeDocument/2006/relationships/tags" Target="../tags/tag492.xml"/><Relationship Id="rId6" Type="http://schemas.openxmlformats.org/officeDocument/2006/relationships/image" Target="../media/image35.png"/><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tags" Target="../tags/tag495.xml"/><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chart" Target="../charts/chart6.xml"/><Relationship Id="rId5" Type="http://schemas.openxmlformats.org/officeDocument/2006/relationships/slideLayout" Target="../slideLayouts/slideLayout82.xml"/><Relationship Id="rId4" Type="http://schemas.openxmlformats.org/officeDocument/2006/relationships/tags" Target="../tags/tag496.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tags" Target="../tags/tag499.xml"/><Relationship Id="rId7" Type="http://schemas.openxmlformats.org/officeDocument/2006/relationships/chart" Target="../charts/chart7.xml"/><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slideLayout" Target="../slideLayouts/slideLayout38.xml"/><Relationship Id="rId11" Type="http://schemas.openxmlformats.org/officeDocument/2006/relationships/image" Target="../media/image36.svg"/><Relationship Id="rId5" Type="http://schemas.openxmlformats.org/officeDocument/2006/relationships/tags" Target="../tags/tag501.xml"/><Relationship Id="rId10" Type="http://schemas.openxmlformats.org/officeDocument/2006/relationships/image" Target="../media/image35.png"/><Relationship Id="rId4" Type="http://schemas.openxmlformats.org/officeDocument/2006/relationships/tags" Target="../tags/tag500.xml"/><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tags" Target="../tags/tag504.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chart" Target="../charts/chart9.xml"/><Relationship Id="rId5" Type="http://schemas.openxmlformats.org/officeDocument/2006/relationships/slideLayout" Target="../slideLayouts/slideLayout38.xml"/><Relationship Id="rId4" Type="http://schemas.openxmlformats.org/officeDocument/2006/relationships/tags" Target="../tags/tag5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CF2D7-C363-3D2D-34F7-4E0F7F087558}"/>
              </a:ext>
            </a:extLst>
          </p:cNvPr>
          <p:cNvPicPr>
            <a:picLocks noChangeAspect="1"/>
          </p:cNvPicPr>
          <p:nvPr/>
        </p:nvPicPr>
        <p:blipFill>
          <a:blip r:embed="rId5"/>
          <a:srcRect t="15538"/>
          <a:stretch/>
        </p:blipFill>
        <p:spPr>
          <a:xfrm>
            <a:off x="0" y="0"/>
            <a:ext cx="12192000" cy="6865054"/>
          </a:xfrm>
          <a:prstGeom prst="rect">
            <a:avLst/>
          </a:prstGeom>
        </p:spPr>
      </p:pic>
      <p:pic>
        <p:nvPicPr>
          <p:cNvPr id="14" name="Picture 13">
            <a:extLst>
              <a:ext uri="{FF2B5EF4-FFF2-40B4-BE49-F238E27FC236}">
                <a16:creationId xmlns:a16="http://schemas.microsoft.com/office/drawing/2014/main" id="{06709BBA-A275-5629-1061-064C28A383B8}"/>
              </a:ext>
            </a:extLst>
          </p:cNvPr>
          <p:cNvPicPr>
            <a:picLocks noChangeAspect="1"/>
          </p:cNvPicPr>
          <p:nvPr/>
        </p:nvPicPr>
        <p:blipFill>
          <a:blip r:embed="rId6"/>
          <a:stretch>
            <a:fillRect/>
          </a:stretch>
        </p:blipFill>
        <p:spPr>
          <a:xfrm>
            <a:off x="0" y="613929"/>
            <a:ext cx="5640779" cy="6244071"/>
          </a:xfrm>
          <a:prstGeom prst="rect">
            <a:avLst/>
          </a:prstGeom>
        </p:spPr>
      </p:pic>
      <p:sp>
        <p:nvSpPr>
          <p:cNvPr id="16" name="Title 9">
            <a:extLst>
              <a:ext uri="{FF2B5EF4-FFF2-40B4-BE49-F238E27FC236}">
                <a16:creationId xmlns:a16="http://schemas.microsoft.com/office/drawing/2014/main" id="{C3EE1F7D-5050-4A81-B4A4-048190738192}"/>
              </a:ext>
            </a:extLst>
          </p:cNvPr>
          <p:cNvSpPr>
            <a:spLocks noGrp="1"/>
          </p:cNvSpPr>
          <p:nvPr>
            <p:ph type="title"/>
            <p:custDataLst>
              <p:tags r:id="rId1"/>
            </p:custDataLst>
          </p:nvPr>
        </p:nvSpPr>
        <p:spPr>
          <a:xfrm>
            <a:off x="250825" y="2697166"/>
            <a:ext cx="5104946" cy="1609724"/>
          </a:xfrm>
        </p:spPr>
        <p:txBody>
          <a:bodyPr/>
          <a:lstStyle/>
          <a:p>
            <a:r>
              <a:rPr lang="en-US" dirty="0"/>
              <a:t>Global &amp; African Hotel Investment Trends </a:t>
            </a:r>
            <a:endParaRPr lang="en-GB" dirty="0"/>
          </a:p>
        </p:txBody>
      </p:sp>
      <p:sp>
        <p:nvSpPr>
          <p:cNvPr id="17" name="Text Placeholder 3">
            <a:extLst>
              <a:ext uri="{FF2B5EF4-FFF2-40B4-BE49-F238E27FC236}">
                <a16:creationId xmlns:a16="http://schemas.microsoft.com/office/drawing/2014/main" id="{BE01030D-8622-46AC-E5A6-49278D6B7CC5}"/>
              </a:ext>
            </a:extLst>
          </p:cNvPr>
          <p:cNvSpPr>
            <a:spLocks noGrp="1"/>
          </p:cNvSpPr>
          <p:nvPr>
            <p:ph type="body" sz="quarter" idx="16"/>
            <p:custDataLst>
              <p:tags r:id="rId2"/>
            </p:custDataLst>
          </p:nvPr>
        </p:nvSpPr>
        <p:spPr>
          <a:xfrm>
            <a:off x="252413" y="4694240"/>
            <a:ext cx="5201330" cy="674687"/>
          </a:xfrm>
        </p:spPr>
        <p:txBody>
          <a:bodyPr/>
          <a:lstStyle/>
          <a:p>
            <a:r>
              <a:rPr lang="en-US" sz="2000" dirty="0"/>
              <a:t>FHS 2024 </a:t>
            </a:r>
          </a:p>
        </p:txBody>
      </p:sp>
      <p:sp>
        <p:nvSpPr>
          <p:cNvPr id="3" name="Text Placeholder 2">
            <a:extLst>
              <a:ext uri="{FF2B5EF4-FFF2-40B4-BE49-F238E27FC236}">
                <a16:creationId xmlns:a16="http://schemas.microsoft.com/office/drawing/2014/main" id="{BE7C8F8E-C1D4-596F-C193-2256AFD579F3}"/>
              </a:ext>
            </a:extLst>
          </p:cNvPr>
          <p:cNvSpPr>
            <a:spLocks noGrp="1"/>
          </p:cNvSpPr>
          <p:nvPr>
            <p:ph type="body" sz="quarter" idx="17"/>
          </p:nvPr>
        </p:nvSpPr>
        <p:spPr/>
        <p:txBody>
          <a:bodyPr/>
          <a:lstStyle/>
          <a:p>
            <a:r>
              <a:rPr lang="en-ZA" dirty="0"/>
              <a:t>June 2025</a:t>
            </a:r>
            <a:endParaRPr lang="en-US" dirty="0"/>
          </a:p>
        </p:txBody>
      </p:sp>
    </p:spTree>
    <p:extLst>
      <p:ext uri="{BB962C8B-B14F-4D97-AF65-F5344CB8AC3E}">
        <p14:creationId xmlns:p14="http://schemas.microsoft.com/office/powerpoint/2010/main" val="572318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E31A9-F70B-A9AB-E87C-57A81698F3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7D744F-F90B-EADF-00CD-8588CEB8E030}"/>
              </a:ext>
            </a:extLst>
          </p:cNvPr>
          <p:cNvSpPr>
            <a:spLocks noGrp="1"/>
          </p:cNvSpPr>
          <p:nvPr>
            <p:ph type="title"/>
            <p:custDataLst>
              <p:tags r:id="rId1"/>
            </p:custDataLst>
          </p:nvPr>
        </p:nvSpPr>
        <p:spPr>
          <a:xfrm>
            <a:off x="252412" y="252413"/>
            <a:ext cx="11660187" cy="1233487"/>
          </a:xfrm>
        </p:spPr>
        <p:txBody>
          <a:bodyPr/>
          <a:lstStyle/>
          <a:p>
            <a:r>
              <a:rPr lang="en-GB" dirty="0"/>
              <a:t>The development pipeline has slowed, but arguably with a stronger realisation rate. </a:t>
            </a:r>
            <a:br>
              <a:rPr lang="en-GB" dirty="0"/>
            </a:br>
            <a:r>
              <a:rPr lang="en-GB" sz="1600" dirty="0">
                <a:ea typeface="Source Sans Pro Light" panose="020B0403030403020204" pitchFamily="34" charset="0"/>
              </a:rPr>
              <a:t>The shortage of development funding has seen projects stall, and the pipeline of hotels under construction has also stalled. This bodes well for stronger performance in markets with measured supply growth and the right demand fundamentals. </a:t>
            </a:r>
            <a:br>
              <a:rPr lang="en-GB" sz="1600" dirty="0">
                <a:ea typeface="Source Sans Pro Light" panose="020B0403030403020204" pitchFamily="34" charset="0"/>
              </a:rPr>
            </a:br>
            <a:endParaRPr lang="en-US" sz="1600" dirty="0">
              <a:ea typeface="Source Sans Pro Light" panose="020B0403030403020204" pitchFamily="34" charset="0"/>
            </a:endParaRPr>
          </a:p>
        </p:txBody>
      </p:sp>
      <p:sp>
        <p:nvSpPr>
          <p:cNvPr id="12" name="Slide Number Placeholder 11">
            <a:extLst>
              <a:ext uri="{FF2B5EF4-FFF2-40B4-BE49-F238E27FC236}">
                <a16:creationId xmlns:a16="http://schemas.microsoft.com/office/drawing/2014/main" id="{861C0236-2B27-FD9F-6845-44E2ECAD146F}"/>
              </a:ext>
            </a:extLst>
          </p:cNvPr>
          <p:cNvSpPr>
            <a:spLocks noGrp="1"/>
          </p:cNvSpPr>
          <p:nvPr>
            <p:ph type="sldNum" sz="quarter" idx="13"/>
            <p:custDataLst>
              <p:tags r:id="rId2"/>
            </p:custDataLst>
          </p:nvPr>
        </p:nvSpPr>
        <p:spPr/>
        <p:txBody>
          <a:bodyPr/>
          <a:lstStyle/>
          <a:p>
            <a:fld id="{0001D976-1952-4225-8B5D-FB6C01AF759E}" type="slidenum">
              <a:rPr lang="en-GB" smtClean="0"/>
              <a:pPr/>
              <a:t>10</a:t>
            </a:fld>
            <a:r>
              <a:rPr lang="en-GB" dirty="0"/>
              <a:t>  |  </a:t>
            </a:r>
            <a:r>
              <a:rPr lang="en-US" dirty="0"/>
              <a:t>© 2023 Jones Lang LaSalle IP, Inc. All rights reserved.</a:t>
            </a:r>
            <a:endParaRPr lang="en-GB" dirty="0"/>
          </a:p>
        </p:txBody>
      </p:sp>
      <p:sp>
        <p:nvSpPr>
          <p:cNvPr id="2" name="TextBox 1">
            <a:extLst>
              <a:ext uri="{FF2B5EF4-FFF2-40B4-BE49-F238E27FC236}">
                <a16:creationId xmlns:a16="http://schemas.microsoft.com/office/drawing/2014/main" id="{49850FED-4809-E885-F622-A8DB7752AE80}"/>
              </a:ext>
            </a:extLst>
          </p:cNvPr>
          <p:cNvSpPr txBox="1"/>
          <p:nvPr>
            <p:custDataLst>
              <p:tags r:id="rId3"/>
            </p:custDataLst>
          </p:nvPr>
        </p:nvSpPr>
        <p:spPr>
          <a:xfrm>
            <a:off x="252413" y="6194929"/>
            <a:ext cx="11660187" cy="378589"/>
          </a:xfrm>
          <a:prstGeom prst="rect">
            <a:avLst/>
          </a:prstGeom>
          <a:noFill/>
        </p:spPr>
        <p:txBody>
          <a:bodyPr wrap="square" lIns="0" tIns="0" rIns="0" bIns="0" rtlCol="0">
            <a:noAutofit/>
          </a:bodyPr>
          <a:lstStyle/>
          <a:p>
            <a:pPr algn="l"/>
            <a:r>
              <a:rPr lang="en-GB" sz="900" dirty="0">
                <a:effectLst/>
                <a:latin typeface="Arial" panose="020B0604020202020204" pitchFamily="34" charset="0"/>
                <a:ea typeface="Times New Roman" panose="02020603050405020304" pitchFamily="18" charset="0"/>
              </a:rPr>
              <a:t>Source(s): JLL Research,</a:t>
            </a:r>
          </a:p>
          <a:p>
            <a:pPr algn="l"/>
            <a:endParaRPr lang="en-US" sz="900" dirty="0">
              <a:latin typeface="Arial" panose="020B0604020202020204" pitchFamily="34" charset="0"/>
              <a:ea typeface="Times New Roman" panose="02020603050405020304" pitchFamily="18" charset="0"/>
            </a:endParaRPr>
          </a:p>
        </p:txBody>
      </p:sp>
      <p:graphicFrame>
        <p:nvGraphicFramePr>
          <p:cNvPr id="9" name="Chart 8">
            <a:extLst>
              <a:ext uri="{FF2B5EF4-FFF2-40B4-BE49-F238E27FC236}">
                <a16:creationId xmlns:a16="http://schemas.microsoft.com/office/drawing/2014/main" id="{0F162446-182A-7183-74EA-42B782159B28}"/>
              </a:ext>
            </a:extLst>
          </p:cNvPr>
          <p:cNvGraphicFramePr/>
          <p:nvPr/>
        </p:nvGraphicFramePr>
        <p:xfrm>
          <a:off x="13546615" y="1789801"/>
          <a:ext cx="5017734" cy="4057269"/>
        </p:xfrm>
        <a:graphic>
          <a:graphicData uri="http://schemas.openxmlformats.org/drawingml/2006/chart">
            <c:chart xmlns:c="http://schemas.openxmlformats.org/drawingml/2006/chart" xmlns:r="http://schemas.openxmlformats.org/officeDocument/2006/relationships" r:id="rId6"/>
          </a:graphicData>
        </a:graphic>
      </p:graphicFrame>
      <p:sp>
        <p:nvSpPr>
          <p:cNvPr id="10" name="object 3">
            <a:extLst>
              <a:ext uri="{FF2B5EF4-FFF2-40B4-BE49-F238E27FC236}">
                <a16:creationId xmlns:a16="http://schemas.microsoft.com/office/drawing/2014/main" id="{24C35E2B-C8D6-1AF5-6E51-5E5E47C6ECA3}"/>
              </a:ext>
            </a:extLst>
          </p:cNvPr>
          <p:cNvSpPr txBox="1"/>
          <p:nvPr>
            <p:custDataLst>
              <p:tags r:id="rId4"/>
            </p:custDataLst>
          </p:nvPr>
        </p:nvSpPr>
        <p:spPr>
          <a:xfrm>
            <a:off x="13652365" y="1466224"/>
            <a:ext cx="6862126"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latin typeface="+mj-lt"/>
                <a:cs typeface="Source Sans Pro"/>
              </a:rPr>
              <a:t>Transaction Volumes, SSA vs. Dubai</a:t>
            </a:r>
            <a:endParaRPr sz="1400" dirty="0">
              <a:latin typeface="+mj-lt"/>
              <a:cs typeface="Source Sans Pro"/>
            </a:endParaRPr>
          </a:p>
        </p:txBody>
      </p:sp>
      <p:pic>
        <p:nvPicPr>
          <p:cNvPr id="3" name="Picture 2">
            <a:extLst>
              <a:ext uri="{FF2B5EF4-FFF2-40B4-BE49-F238E27FC236}">
                <a16:creationId xmlns:a16="http://schemas.microsoft.com/office/drawing/2014/main" id="{D09DF003-AD11-9E13-809A-BDFB2CD7EA2E}"/>
              </a:ext>
            </a:extLst>
          </p:cNvPr>
          <p:cNvPicPr>
            <a:picLocks noChangeAspect="1"/>
          </p:cNvPicPr>
          <p:nvPr/>
        </p:nvPicPr>
        <p:blipFill>
          <a:blip r:embed="rId7"/>
          <a:stretch>
            <a:fillRect/>
          </a:stretch>
        </p:blipFill>
        <p:spPr>
          <a:xfrm>
            <a:off x="13487574" y="933450"/>
            <a:ext cx="7837344" cy="4675033"/>
          </a:xfrm>
          <a:prstGeom prst="rect">
            <a:avLst/>
          </a:prstGeom>
        </p:spPr>
      </p:pic>
      <p:graphicFrame>
        <p:nvGraphicFramePr>
          <p:cNvPr id="5" name="Chart 4">
            <a:extLst>
              <a:ext uri="{FF2B5EF4-FFF2-40B4-BE49-F238E27FC236}">
                <a16:creationId xmlns:a16="http://schemas.microsoft.com/office/drawing/2014/main" id="{3ED62D2A-0D19-C40B-65B5-703093AB436D}"/>
              </a:ext>
            </a:extLst>
          </p:cNvPr>
          <p:cNvGraphicFramePr>
            <a:graphicFrameLocks/>
          </p:cNvGraphicFramePr>
          <p:nvPr>
            <p:extLst>
              <p:ext uri="{D42A27DB-BD31-4B8C-83A1-F6EECF244321}">
                <p14:modId xmlns:p14="http://schemas.microsoft.com/office/powerpoint/2010/main" val="3364187049"/>
              </p:ext>
            </p:extLst>
          </p:nvPr>
        </p:nvGraphicFramePr>
        <p:xfrm>
          <a:off x="326890" y="2215660"/>
          <a:ext cx="5716554" cy="384908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 name="Chart 6">
            <a:extLst>
              <a:ext uri="{FF2B5EF4-FFF2-40B4-BE49-F238E27FC236}">
                <a16:creationId xmlns:a16="http://schemas.microsoft.com/office/drawing/2014/main" id="{73017E0C-D4C5-4ECC-B51D-8723398CBE5B}"/>
              </a:ext>
            </a:extLst>
          </p:cNvPr>
          <p:cNvGraphicFramePr>
            <a:graphicFrameLocks/>
          </p:cNvGraphicFramePr>
          <p:nvPr>
            <p:extLst>
              <p:ext uri="{D42A27DB-BD31-4B8C-83A1-F6EECF244321}">
                <p14:modId xmlns:p14="http://schemas.microsoft.com/office/powerpoint/2010/main" val="3524490429"/>
              </p:ext>
            </p:extLst>
          </p:nvPr>
        </p:nvGraphicFramePr>
        <p:xfrm>
          <a:off x="6296370" y="2215660"/>
          <a:ext cx="5669280" cy="384908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38083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8B17-6F49-2589-25EF-1B525E52050F}"/>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43803744-FACC-8BDA-A8C5-6FCAFC036EE2}"/>
              </a:ext>
            </a:extLst>
          </p:cNvPr>
          <p:cNvSpPr/>
          <p:nvPr/>
        </p:nvSpPr>
        <p:spPr>
          <a:xfrm>
            <a:off x="4919777" y="197148"/>
            <a:ext cx="6099034" cy="1198788"/>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itle 42">
            <a:extLst>
              <a:ext uri="{FF2B5EF4-FFF2-40B4-BE49-F238E27FC236}">
                <a16:creationId xmlns:a16="http://schemas.microsoft.com/office/drawing/2014/main" id="{87BD86DA-22BB-F059-74C3-634ACCF428AE}"/>
              </a:ext>
            </a:extLst>
          </p:cNvPr>
          <p:cNvSpPr>
            <a:spLocks noGrp="1"/>
          </p:cNvSpPr>
          <p:nvPr>
            <p:ph type="title"/>
          </p:nvPr>
        </p:nvSpPr>
        <p:spPr>
          <a:xfrm>
            <a:off x="515938" y="415925"/>
            <a:ext cx="3698088" cy="947924"/>
          </a:xfrm>
        </p:spPr>
        <p:txBody>
          <a:bodyPr vert="horz" lIns="0" tIns="0" rIns="0" bIns="0" rtlCol="0" anchor="t" anchorCtr="0">
            <a:noAutofit/>
          </a:bodyPr>
          <a:lstStyle/>
          <a:p>
            <a:r>
              <a:rPr lang="en-ZA" dirty="0">
                <a:ea typeface="Source Sans Pro" panose="020B0503030403020204" pitchFamily="34" charset="0"/>
              </a:rPr>
              <a:t>Supply Clock</a:t>
            </a:r>
            <a:endParaRPr lang="en-US" dirty="0">
              <a:ea typeface="Source Sans Pro" panose="020B0503030403020204" pitchFamily="34" charset="0"/>
            </a:endParaRPr>
          </a:p>
        </p:txBody>
      </p:sp>
      <p:sp>
        <p:nvSpPr>
          <p:cNvPr id="5" name="TextBox 4">
            <a:extLst>
              <a:ext uri="{FF2B5EF4-FFF2-40B4-BE49-F238E27FC236}">
                <a16:creationId xmlns:a16="http://schemas.microsoft.com/office/drawing/2014/main" id="{9DD2A525-1B6B-56FC-EC78-625F9EDC470E}"/>
              </a:ext>
            </a:extLst>
          </p:cNvPr>
          <p:cNvSpPr txBox="1"/>
          <p:nvPr/>
        </p:nvSpPr>
        <p:spPr>
          <a:xfrm>
            <a:off x="515937" y="1163685"/>
            <a:ext cx="2709177" cy="1223380"/>
          </a:xfrm>
          <a:prstGeom prst="rect">
            <a:avLst/>
          </a:prstGeom>
          <a:noFill/>
        </p:spPr>
        <p:txBody>
          <a:bodyPr wrap="square" lIns="0" tIns="0" rIns="0" bIns="0" rtlCol="0" anchor="t">
            <a:noAutofit/>
          </a:bodyPr>
          <a:lstStyle/>
          <a:p>
            <a:pPr marR="0" lvl="0" algn="l" defTabSz="914400" rtl="0" eaLnBrk="1" fontAlgn="base" latinLnBrk="0" hangingPunct="1">
              <a:lnSpc>
                <a:spcPct val="100000"/>
              </a:lnSpc>
              <a:spcBef>
                <a:spcPts val="600"/>
              </a:spcBef>
              <a:spcAft>
                <a:spcPts val="0"/>
              </a:spcAft>
              <a:buClrTx/>
              <a:buSzTx/>
              <a:tabLst/>
              <a:defRPr/>
            </a:pPr>
            <a:endParaRPr lang="en-ZA" sz="1600" dirty="0">
              <a:solidFill>
                <a:schemeClr val="bg1"/>
              </a:solidFill>
            </a:endParaRPr>
          </a:p>
          <a:p>
            <a:pPr marR="0" lvl="0" algn="l" defTabSz="914400" rtl="0" eaLnBrk="1" fontAlgn="base" latinLnBrk="0" hangingPunct="1">
              <a:lnSpc>
                <a:spcPct val="100000"/>
              </a:lnSpc>
              <a:spcBef>
                <a:spcPts val="600"/>
              </a:spcBef>
              <a:spcAft>
                <a:spcPts val="0"/>
              </a:spcAft>
              <a:buClrTx/>
              <a:buSzTx/>
              <a:tabLst/>
              <a:defRPr/>
            </a:pPr>
            <a:r>
              <a:rPr lang="en-ZA" sz="1600" dirty="0">
                <a:solidFill>
                  <a:schemeClr val="bg1"/>
                </a:solidFill>
              </a:rPr>
              <a:t>Each market is at a different point of its cycle and has unique factors such as scale and development barriers. Many markets remain in an “Ebb” phase as the barriers to new supply become inherent.</a:t>
            </a:r>
          </a:p>
          <a:p>
            <a:pPr marR="0" lvl="0" algn="l" defTabSz="914400" rtl="0" eaLnBrk="1" fontAlgn="base" latinLnBrk="0" hangingPunct="1">
              <a:lnSpc>
                <a:spcPct val="100000"/>
              </a:lnSpc>
              <a:spcBef>
                <a:spcPts val="600"/>
              </a:spcBef>
              <a:spcAft>
                <a:spcPts val="0"/>
              </a:spcAft>
              <a:buClrTx/>
              <a:buSzTx/>
              <a:tabLst/>
              <a:defRPr/>
            </a:pPr>
            <a:endParaRPr lang="en-ZA" sz="1600" dirty="0">
              <a:solidFill>
                <a:schemeClr val="bg1"/>
              </a:solidFill>
            </a:endParaRPr>
          </a:p>
          <a:p>
            <a:pPr marR="0" lvl="0" algn="l" defTabSz="914400" rtl="0" eaLnBrk="1" fontAlgn="base" latinLnBrk="0" hangingPunct="1">
              <a:lnSpc>
                <a:spcPct val="100000"/>
              </a:lnSpc>
              <a:spcBef>
                <a:spcPts val="600"/>
              </a:spcBef>
              <a:spcAft>
                <a:spcPts val="0"/>
              </a:spcAft>
              <a:buClrTx/>
              <a:buSzTx/>
              <a:tabLst/>
              <a:defRPr/>
            </a:pPr>
            <a:r>
              <a:rPr lang="en-ZA" sz="1600" dirty="0">
                <a:solidFill>
                  <a:schemeClr val="bg1"/>
                </a:solidFill>
              </a:rPr>
              <a:t>Small markets that have efficient development characteristics tend to reach oversupply quicker, regardless of demand. </a:t>
            </a:r>
          </a:p>
          <a:p>
            <a:pPr marR="0" lvl="0" algn="l" defTabSz="914400" rtl="0" eaLnBrk="1" fontAlgn="base" latinLnBrk="0" hangingPunct="1">
              <a:lnSpc>
                <a:spcPct val="100000"/>
              </a:lnSpc>
              <a:spcBef>
                <a:spcPts val="600"/>
              </a:spcBef>
              <a:spcAft>
                <a:spcPts val="0"/>
              </a:spcAft>
              <a:buClrTx/>
              <a:buSzTx/>
              <a:tabLst/>
              <a:defRPr/>
            </a:pPr>
            <a:endParaRPr lang="en-ZA" sz="1600" dirty="0">
              <a:solidFill>
                <a:schemeClr val="bg1"/>
              </a:solidFill>
            </a:endParaRPr>
          </a:p>
          <a:p>
            <a:pPr marR="0" lvl="0" algn="l" defTabSz="914400" rtl="0" eaLnBrk="1" fontAlgn="base" latinLnBrk="0" hangingPunct="1">
              <a:lnSpc>
                <a:spcPct val="100000"/>
              </a:lnSpc>
              <a:spcBef>
                <a:spcPts val="600"/>
              </a:spcBef>
              <a:spcAft>
                <a:spcPts val="0"/>
              </a:spcAft>
              <a:buClrTx/>
              <a:buSzTx/>
              <a:tabLst/>
              <a:defRPr/>
            </a:pPr>
            <a:endParaRPr lang="en-ZA" sz="1600" dirty="0">
              <a:solidFill>
                <a:schemeClr val="bg1"/>
              </a:solidFill>
            </a:endParaRPr>
          </a:p>
          <a:p>
            <a:pPr marR="0" lvl="0" algn="l" defTabSz="914400" rtl="0" eaLnBrk="1" fontAlgn="base" latinLnBrk="0" hangingPunct="1">
              <a:lnSpc>
                <a:spcPct val="100000"/>
              </a:lnSpc>
              <a:spcBef>
                <a:spcPts val="600"/>
              </a:spcBef>
              <a:spcAft>
                <a:spcPts val="0"/>
              </a:spcAft>
              <a:buClrTx/>
              <a:buSzTx/>
              <a:tabLst/>
              <a:defRPr/>
            </a:pPr>
            <a:endParaRPr lang="en-ZA" sz="1600" dirty="0">
              <a:solidFill>
                <a:schemeClr val="bg1"/>
              </a:solidFill>
            </a:endParaRPr>
          </a:p>
          <a:p>
            <a:pPr marR="0" lvl="0" algn="l" defTabSz="914400" rtl="0" eaLnBrk="1" fontAlgn="base" latinLnBrk="0" hangingPunct="1">
              <a:lnSpc>
                <a:spcPct val="100000"/>
              </a:lnSpc>
              <a:spcBef>
                <a:spcPts val="600"/>
              </a:spcBef>
              <a:spcAft>
                <a:spcPts val="0"/>
              </a:spcAft>
              <a:buClrTx/>
              <a:buSzTx/>
              <a:tabLst/>
              <a:defRPr/>
            </a:pPr>
            <a:r>
              <a:rPr lang="en-ZA" sz="1600" dirty="0">
                <a:solidFill>
                  <a:schemeClr val="bg1"/>
                </a:solidFill>
              </a:rPr>
              <a:t> </a:t>
            </a:r>
          </a:p>
          <a:p>
            <a:pPr marR="0" lvl="0" algn="l" defTabSz="914400" rtl="0" eaLnBrk="1" fontAlgn="base" latinLnBrk="0" hangingPunct="1">
              <a:lnSpc>
                <a:spcPct val="100000"/>
              </a:lnSpc>
              <a:spcBef>
                <a:spcPts val="600"/>
              </a:spcBef>
              <a:spcAft>
                <a:spcPts val="0"/>
              </a:spcAft>
              <a:buClrTx/>
              <a:buSzTx/>
              <a:tabLst/>
              <a:defRPr/>
            </a:pPr>
            <a:endParaRPr lang="en-ZA" sz="1600" dirty="0">
              <a:solidFill>
                <a:schemeClr val="bg1"/>
              </a:solidFill>
            </a:endParaRPr>
          </a:p>
          <a:p>
            <a:pPr marR="0" lvl="0" algn="l" defTabSz="914400" rtl="0" eaLnBrk="1" fontAlgn="base" latinLnBrk="0" hangingPunct="1">
              <a:lnSpc>
                <a:spcPct val="100000"/>
              </a:lnSpc>
              <a:spcBef>
                <a:spcPts val="600"/>
              </a:spcBef>
              <a:spcAft>
                <a:spcPts val="0"/>
              </a:spcAft>
              <a:buClrTx/>
              <a:buSzTx/>
              <a:tabLst/>
              <a:defRPr/>
            </a:pPr>
            <a:r>
              <a:rPr lang="en-ZA" sz="1600" dirty="0">
                <a:solidFill>
                  <a:schemeClr val="bg1"/>
                </a:solidFill>
              </a:rPr>
              <a:t> </a:t>
            </a:r>
          </a:p>
          <a:p>
            <a:pPr marR="0" lvl="0" algn="l" defTabSz="914400" rtl="0" eaLnBrk="1" fontAlgn="base" latinLnBrk="0" hangingPunct="1">
              <a:lnSpc>
                <a:spcPct val="100000"/>
              </a:lnSpc>
              <a:spcBef>
                <a:spcPts val="600"/>
              </a:spcBef>
              <a:spcAft>
                <a:spcPts val="0"/>
              </a:spcAft>
              <a:buClrTx/>
              <a:buSzTx/>
              <a:tabLst/>
              <a:defRPr/>
            </a:pPr>
            <a:endParaRPr lang="en-ZA" sz="1600" dirty="0">
              <a:solidFill>
                <a:schemeClr val="bg1"/>
              </a:solidFill>
            </a:endParaRPr>
          </a:p>
          <a:p>
            <a:pPr marR="0" lvl="0" algn="l" defTabSz="914400" rtl="0" eaLnBrk="1" fontAlgn="base" latinLnBrk="0" hangingPunct="1">
              <a:lnSpc>
                <a:spcPct val="100000"/>
              </a:lnSpc>
              <a:spcBef>
                <a:spcPts val="600"/>
              </a:spcBef>
              <a:spcAft>
                <a:spcPts val="0"/>
              </a:spcAft>
              <a:buClrTx/>
              <a:buSzTx/>
              <a:tabLst/>
              <a:defRPr/>
            </a:pPr>
            <a:endParaRPr kumimoji="0" lang="en-ZA" sz="1800" b="0" i="0" u="none" strike="noStrike" kern="1200" cap="none" spc="0" normalizeH="0" baseline="0" noProof="0" dirty="0">
              <a:ln>
                <a:noFill/>
              </a:ln>
              <a:solidFill>
                <a:schemeClr val="bg1"/>
              </a:solidFill>
              <a:effectLst/>
              <a:uLnTx/>
              <a:uFillTx/>
              <a:latin typeface="Arial"/>
              <a:ea typeface="+mn-ea"/>
              <a:cs typeface="Arial"/>
            </a:endParaRPr>
          </a:p>
        </p:txBody>
      </p:sp>
      <p:sp>
        <p:nvSpPr>
          <p:cNvPr id="7" name="Slide Number Placeholder 5">
            <a:extLst>
              <a:ext uri="{FF2B5EF4-FFF2-40B4-BE49-F238E27FC236}">
                <a16:creationId xmlns:a16="http://schemas.microsoft.com/office/drawing/2014/main" id="{E770EB6A-B7CB-35F7-6EBE-7D8D92442963}"/>
              </a:ext>
            </a:extLst>
          </p:cNvPr>
          <p:cNvSpPr txBox="1">
            <a:spLocks/>
          </p:cNvSpPr>
          <p:nvPr>
            <p:custDataLst>
              <p:tags r:id="rId1"/>
            </p:custDataLst>
          </p:nvPr>
        </p:nvSpPr>
        <p:spPr>
          <a:xfrm>
            <a:off x="249238" y="6467475"/>
            <a:ext cx="3619499" cy="123825"/>
          </a:xfrm>
          <a:prstGeom prst="rect">
            <a:avLst/>
          </a:prstGeom>
        </p:spPr>
        <p:txBody>
          <a:bodyPr vert="horz" lIns="0" tIns="0" rIns="0" bIns="0" rtlCol="0" anchor="t" anchorCtr="0"/>
          <a:lstStyle>
            <a:defPPr>
              <a:defRPr lang="en-US"/>
            </a:defPPr>
            <a:lvl1pPr>
              <a:defRPr sz="800">
                <a:solidFill>
                  <a:schemeClr val="bg1"/>
                </a:solidFill>
                <a:latin typeface="+mj-lt"/>
                <a:ea typeface="Source Sans Pro" panose="020B05030304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1D976-1952-4225-8B5D-FB6C01AF759E}" type="slidenum">
              <a:rPr lang="en-GB" smtClean="0"/>
              <a:pPr/>
              <a:t>11</a:t>
            </a:fld>
            <a:r>
              <a:rPr lang="en-GB"/>
              <a:t>  |  </a:t>
            </a:r>
            <a:r>
              <a:rPr lang="en-SG"/>
              <a:t>© 2025 Jones Lang LaSalle IP, Inc. All rights reserved.</a:t>
            </a:r>
            <a:endParaRPr lang="en-GB"/>
          </a:p>
        </p:txBody>
      </p:sp>
      <p:sp>
        <p:nvSpPr>
          <p:cNvPr id="2" name="Flowchart: Or 1">
            <a:extLst>
              <a:ext uri="{FF2B5EF4-FFF2-40B4-BE49-F238E27FC236}">
                <a16:creationId xmlns:a16="http://schemas.microsoft.com/office/drawing/2014/main" id="{C6BBD045-D113-9100-38B5-C26CE13E419E}"/>
              </a:ext>
            </a:extLst>
          </p:cNvPr>
          <p:cNvSpPr/>
          <p:nvPr/>
        </p:nvSpPr>
        <p:spPr>
          <a:xfrm>
            <a:off x="5924525" y="2068419"/>
            <a:ext cx="4721088" cy="4396740"/>
          </a:xfrm>
          <a:prstGeom prst="flowChartOr">
            <a:avLst/>
          </a:prstGeom>
          <a:solidFill>
            <a:schemeClr val="accent2"/>
          </a:solidFill>
          <a:ln w="28575">
            <a:solidFill>
              <a:schemeClr val="bg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3" name="Text Placeholder 17">
            <a:extLst>
              <a:ext uri="{FF2B5EF4-FFF2-40B4-BE49-F238E27FC236}">
                <a16:creationId xmlns:a16="http://schemas.microsoft.com/office/drawing/2014/main" id="{B7E3E63C-5160-2634-7326-6B7E96C68BD2}"/>
              </a:ext>
            </a:extLst>
          </p:cNvPr>
          <p:cNvSpPr txBox="1">
            <a:spLocks/>
          </p:cNvSpPr>
          <p:nvPr/>
        </p:nvSpPr>
        <p:spPr>
          <a:xfrm>
            <a:off x="10642025" y="2943529"/>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Cape Town</a:t>
            </a:r>
          </a:p>
        </p:txBody>
      </p:sp>
      <p:sp>
        <p:nvSpPr>
          <p:cNvPr id="4" name="Oval 3">
            <a:extLst>
              <a:ext uri="{FF2B5EF4-FFF2-40B4-BE49-F238E27FC236}">
                <a16:creationId xmlns:a16="http://schemas.microsoft.com/office/drawing/2014/main" id="{8A95184E-0705-FF8C-796A-EC81F64C6876}"/>
              </a:ext>
            </a:extLst>
          </p:cNvPr>
          <p:cNvSpPr/>
          <p:nvPr/>
        </p:nvSpPr>
        <p:spPr>
          <a:xfrm>
            <a:off x="9151702" y="2096756"/>
            <a:ext cx="457200" cy="457200"/>
          </a:xfrm>
          <a:prstGeom prst="ellipse">
            <a:avLst/>
          </a:prstGeom>
          <a:solidFill>
            <a:srgbClr val="BCDEE6"/>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6" name="TextBox 44">
            <a:extLst>
              <a:ext uri="{FF2B5EF4-FFF2-40B4-BE49-F238E27FC236}">
                <a16:creationId xmlns:a16="http://schemas.microsoft.com/office/drawing/2014/main" id="{48F19415-70D0-D952-7E75-172BE3FBA0B1}"/>
              </a:ext>
            </a:extLst>
          </p:cNvPr>
          <p:cNvSpPr txBox="1"/>
          <p:nvPr/>
        </p:nvSpPr>
        <p:spPr>
          <a:xfrm>
            <a:off x="6647082" y="3155396"/>
            <a:ext cx="1453640" cy="879951"/>
          </a:xfrm>
          <a:prstGeom prst="rect">
            <a:avLst/>
          </a:prstGeom>
          <a:noFill/>
        </p:spPr>
        <p:txBody>
          <a:bodyPr wrap="square" lIns="0" tIns="0" rIns="0" bIns="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ZA" b="1" dirty="0">
                <a:latin typeface="Source Sans Pro" panose="020B0503030403020204" pitchFamily="34" charset="0"/>
                <a:ea typeface="Source Sans Pro" panose="020B0503030403020204" pitchFamily="34" charset="0"/>
              </a:rPr>
              <a:t>Ebb of Supply Cycle </a:t>
            </a:r>
          </a:p>
        </p:txBody>
      </p:sp>
      <p:sp>
        <p:nvSpPr>
          <p:cNvPr id="8" name="TextBox 45">
            <a:extLst>
              <a:ext uri="{FF2B5EF4-FFF2-40B4-BE49-F238E27FC236}">
                <a16:creationId xmlns:a16="http://schemas.microsoft.com/office/drawing/2014/main" id="{3D6B654B-C1C1-019F-4A63-B7F8E295E065}"/>
              </a:ext>
            </a:extLst>
          </p:cNvPr>
          <p:cNvSpPr txBox="1"/>
          <p:nvPr/>
        </p:nvSpPr>
        <p:spPr>
          <a:xfrm>
            <a:off x="8534070" y="3149065"/>
            <a:ext cx="1495093" cy="879951"/>
          </a:xfrm>
          <a:prstGeom prst="rect">
            <a:avLst/>
          </a:prstGeom>
          <a:noFill/>
        </p:spPr>
        <p:txBody>
          <a:bodyPr wrap="square" lIns="0" tIns="0" rIns="0" bIns="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Source Sans Pro" panose="020B0503030403020204" pitchFamily="34" charset="0"/>
                <a:ea typeface="Source Sans Pro" panose="020B0503030403020204" pitchFamily="34" charset="0"/>
              </a:rPr>
              <a:t>Supply Cycle Commencing</a:t>
            </a:r>
          </a:p>
        </p:txBody>
      </p:sp>
      <p:sp>
        <p:nvSpPr>
          <p:cNvPr id="9" name="TextBox 46">
            <a:extLst>
              <a:ext uri="{FF2B5EF4-FFF2-40B4-BE49-F238E27FC236}">
                <a16:creationId xmlns:a16="http://schemas.microsoft.com/office/drawing/2014/main" id="{DDCDE1AC-397E-F9D0-ED49-116469006AEF}"/>
              </a:ext>
            </a:extLst>
          </p:cNvPr>
          <p:cNvSpPr txBox="1"/>
          <p:nvPr/>
        </p:nvSpPr>
        <p:spPr>
          <a:xfrm>
            <a:off x="8557898" y="4441051"/>
            <a:ext cx="1304925" cy="879951"/>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Source Sans Pro" panose="020B0503030403020204" pitchFamily="34" charset="0"/>
                <a:ea typeface="Source Sans Pro" panose="020B0503030403020204" pitchFamily="34" charset="0"/>
              </a:rPr>
              <a:t>Supply Cycle Peaking </a:t>
            </a:r>
          </a:p>
        </p:txBody>
      </p:sp>
      <p:sp>
        <p:nvSpPr>
          <p:cNvPr id="10" name="TextBox 47">
            <a:extLst>
              <a:ext uri="{FF2B5EF4-FFF2-40B4-BE49-F238E27FC236}">
                <a16:creationId xmlns:a16="http://schemas.microsoft.com/office/drawing/2014/main" id="{4EFFBFDC-2CBF-C1F9-EF8A-B30AA6FAB7EF}"/>
              </a:ext>
            </a:extLst>
          </p:cNvPr>
          <p:cNvSpPr txBox="1"/>
          <p:nvPr/>
        </p:nvSpPr>
        <p:spPr>
          <a:xfrm>
            <a:off x="6595721" y="4429582"/>
            <a:ext cx="1567064" cy="879950"/>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ZA" b="1" dirty="0">
                <a:latin typeface="Source Sans Pro" panose="020B0503030403020204" pitchFamily="34" charset="0"/>
                <a:ea typeface="Source Sans Pro" panose="020B0503030403020204" pitchFamily="34" charset="0"/>
              </a:rPr>
              <a:t>Supply Cycle Slowing</a:t>
            </a:r>
          </a:p>
        </p:txBody>
      </p:sp>
      <p:sp>
        <p:nvSpPr>
          <p:cNvPr id="11" name="Text Placeholder 17">
            <a:extLst>
              <a:ext uri="{FF2B5EF4-FFF2-40B4-BE49-F238E27FC236}">
                <a16:creationId xmlns:a16="http://schemas.microsoft.com/office/drawing/2014/main" id="{796A622C-B945-CD35-5160-4BFC591E6E48}"/>
              </a:ext>
            </a:extLst>
          </p:cNvPr>
          <p:cNvSpPr txBox="1">
            <a:spLocks/>
          </p:cNvSpPr>
          <p:nvPr/>
        </p:nvSpPr>
        <p:spPr>
          <a:xfrm>
            <a:off x="10067217" y="6013425"/>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Nairobi</a:t>
            </a:r>
          </a:p>
        </p:txBody>
      </p:sp>
      <p:sp>
        <p:nvSpPr>
          <p:cNvPr id="12" name="Oval 11">
            <a:extLst>
              <a:ext uri="{FF2B5EF4-FFF2-40B4-BE49-F238E27FC236}">
                <a16:creationId xmlns:a16="http://schemas.microsoft.com/office/drawing/2014/main" id="{1402E948-D0AA-964D-ED52-92F2F7FAFC9C}"/>
              </a:ext>
            </a:extLst>
          </p:cNvPr>
          <p:cNvSpPr/>
          <p:nvPr/>
        </p:nvSpPr>
        <p:spPr>
          <a:xfrm>
            <a:off x="9365131" y="5830222"/>
            <a:ext cx="457200" cy="457200"/>
          </a:xfrm>
          <a:prstGeom prst="ellipse">
            <a:avLst/>
          </a:prstGeom>
          <a:solidFill>
            <a:schemeClr val="accent3">
              <a:lumMod val="60000"/>
              <a:lumOff val="40000"/>
            </a:scheme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13" name="Text Placeholder 17">
            <a:extLst>
              <a:ext uri="{FF2B5EF4-FFF2-40B4-BE49-F238E27FC236}">
                <a16:creationId xmlns:a16="http://schemas.microsoft.com/office/drawing/2014/main" id="{16FF9E1C-0C6A-0541-C6E2-1EAF18DC936D}"/>
              </a:ext>
            </a:extLst>
          </p:cNvPr>
          <p:cNvSpPr txBox="1">
            <a:spLocks/>
          </p:cNvSpPr>
          <p:nvPr/>
        </p:nvSpPr>
        <p:spPr>
          <a:xfrm>
            <a:off x="9703512" y="2113128"/>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Mauritius</a:t>
            </a:r>
          </a:p>
        </p:txBody>
      </p:sp>
      <p:sp>
        <p:nvSpPr>
          <p:cNvPr id="14" name="Oval 13">
            <a:extLst>
              <a:ext uri="{FF2B5EF4-FFF2-40B4-BE49-F238E27FC236}">
                <a16:creationId xmlns:a16="http://schemas.microsoft.com/office/drawing/2014/main" id="{94BE81A5-0763-278D-050D-DD7779DA4066}"/>
              </a:ext>
            </a:extLst>
          </p:cNvPr>
          <p:cNvSpPr/>
          <p:nvPr/>
        </p:nvSpPr>
        <p:spPr>
          <a:xfrm>
            <a:off x="9956949" y="2831370"/>
            <a:ext cx="640080" cy="640080"/>
          </a:xfrm>
          <a:prstGeom prst="ellipse">
            <a:avLst/>
          </a:prstGeom>
          <a:solidFill>
            <a:srgbClr val="BCDEE6"/>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15" name="Text Placeholder 17">
            <a:extLst>
              <a:ext uri="{FF2B5EF4-FFF2-40B4-BE49-F238E27FC236}">
                <a16:creationId xmlns:a16="http://schemas.microsoft.com/office/drawing/2014/main" id="{36203222-BC2B-E066-642B-92B62E84D3CE}"/>
              </a:ext>
            </a:extLst>
          </p:cNvPr>
          <p:cNvSpPr txBox="1">
            <a:spLocks/>
          </p:cNvSpPr>
          <p:nvPr/>
        </p:nvSpPr>
        <p:spPr>
          <a:xfrm>
            <a:off x="5910346" y="2413790"/>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Lagos</a:t>
            </a:r>
          </a:p>
        </p:txBody>
      </p:sp>
      <p:sp>
        <p:nvSpPr>
          <p:cNvPr id="16" name="Oval 15">
            <a:extLst>
              <a:ext uri="{FF2B5EF4-FFF2-40B4-BE49-F238E27FC236}">
                <a16:creationId xmlns:a16="http://schemas.microsoft.com/office/drawing/2014/main" id="{DBB4192C-FA39-F1BA-C32C-8FA53FF4A540}"/>
              </a:ext>
            </a:extLst>
          </p:cNvPr>
          <p:cNvSpPr/>
          <p:nvPr/>
        </p:nvSpPr>
        <p:spPr>
          <a:xfrm>
            <a:off x="6540812" y="2318353"/>
            <a:ext cx="457200" cy="457200"/>
          </a:xfrm>
          <a:prstGeom prst="ellipse">
            <a:avLst/>
          </a:prstGeom>
          <a:solidFill>
            <a:schemeClr val="accent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17" name="Text Placeholder 17">
            <a:extLst>
              <a:ext uri="{FF2B5EF4-FFF2-40B4-BE49-F238E27FC236}">
                <a16:creationId xmlns:a16="http://schemas.microsoft.com/office/drawing/2014/main" id="{D513B3B6-795F-E096-3FCF-7B58C92946F4}"/>
              </a:ext>
            </a:extLst>
          </p:cNvPr>
          <p:cNvSpPr txBox="1">
            <a:spLocks/>
          </p:cNvSpPr>
          <p:nvPr/>
        </p:nvSpPr>
        <p:spPr>
          <a:xfrm>
            <a:off x="10195441" y="2506175"/>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Accra</a:t>
            </a:r>
          </a:p>
        </p:txBody>
      </p:sp>
      <p:sp>
        <p:nvSpPr>
          <p:cNvPr id="18" name="Oval 17">
            <a:extLst>
              <a:ext uri="{FF2B5EF4-FFF2-40B4-BE49-F238E27FC236}">
                <a16:creationId xmlns:a16="http://schemas.microsoft.com/office/drawing/2014/main" id="{8CB8790A-1E17-9889-8480-33AD6C0B4A30}"/>
              </a:ext>
            </a:extLst>
          </p:cNvPr>
          <p:cNvSpPr/>
          <p:nvPr/>
        </p:nvSpPr>
        <p:spPr>
          <a:xfrm>
            <a:off x="9653676" y="2463004"/>
            <a:ext cx="457200" cy="457200"/>
          </a:xfrm>
          <a:prstGeom prst="ellipse">
            <a:avLst/>
          </a:prstGeom>
          <a:solidFill>
            <a:schemeClr val="accent3">
              <a:lumMod val="60000"/>
              <a:lumOff val="40000"/>
            </a:scheme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19" name="Text Placeholder 17">
            <a:extLst>
              <a:ext uri="{FF2B5EF4-FFF2-40B4-BE49-F238E27FC236}">
                <a16:creationId xmlns:a16="http://schemas.microsoft.com/office/drawing/2014/main" id="{24339DFE-2734-9012-6B8C-A79BA7549777}"/>
              </a:ext>
            </a:extLst>
          </p:cNvPr>
          <p:cNvSpPr txBox="1">
            <a:spLocks/>
          </p:cNvSpPr>
          <p:nvPr/>
        </p:nvSpPr>
        <p:spPr>
          <a:xfrm>
            <a:off x="4445532" y="3033737"/>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mn-lt"/>
                <a:ea typeface="Source Sans Pro Light" panose="020B0403030403020204" pitchFamily="34" charset="0"/>
              </a:rPr>
              <a:t>Johannesburg</a:t>
            </a:r>
          </a:p>
        </p:txBody>
      </p:sp>
      <p:sp>
        <p:nvSpPr>
          <p:cNvPr id="20" name="Oval 19">
            <a:extLst>
              <a:ext uri="{FF2B5EF4-FFF2-40B4-BE49-F238E27FC236}">
                <a16:creationId xmlns:a16="http://schemas.microsoft.com/office/drawing/2014/main" id="{ADC7E6BA-7A86-43A5-E9D5-BA5A0F70B8C3}"/>
              </a:ext>
            </a:extLst>
          </p:cNvPr>
          <p:cNvSpPr/>
          <p:nvPr/>
        </p:nvSpPr>
        <p:spPr>
          <a:xfrm>
            <a:off x="5885355" y="2792771"/>
            <a:ext cx="822960" cy="822960"/>
          </a:xfrm>
          <a:prstGeom prst="ellipse">
            <a:avLst/>
          </a:prstGeom>
          <a:solidFill>
            <a:srgbClr val="BCDEE6"/>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21" name="Text Placeholder 17">
            <a:extLst>
              <a:ext uri="{FF2B5EF4-FFF2-40B4-BE49-F238E27FC236}">
                <a16:creationId xmlns:a16="http://schemas.microsoft.com/office/drawing/2014/main" id="{EEB967C4-7824-1598-0BA6-98348E8FF652}"/>
              </a:ext>
            </a:extLst>
          </p:cNvPr>
          <p:cNvSpPr txBox="1">
            <a:spLocks/>
          </p:cNvSpPr>
          <p:nvPr/>
        </p:nvSpPr>
        <p:spPr>
          <a:xfrm>
            <a:off x="8906570" y="6393764"/>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Casablanca</a:t>
            </a:r>
          </a:p>
        </p:txBody>
      </p:sp>
      <p:sp>
        <p:nvSpPr>
          <p:cNvPr id="22" name="Oval 21">
            <a:extLst>
              <a:ext uri="{FF2B5EF4-FFF2-40B4-BE49-F238E27FC236}">
                <a16:creationId xmlns:a16="http://schemas.microsoft.com/office/drawing/2014/main" id="{6E50E0D1-F0B7-A182-8D67-F5157B174EE0}"/>
              </a:ext>
            </a:extLst>
          </p:cNvPr>
          <p:cNvSpPr/>
          <p:nvPr/>
        </p:nvSpPr>
        <p:spPr>
          <a:xfrm>
            <a:off x="8504812" y="6164870"/>
            <a:ext cx="387207" cy="387377"/>
          </a:xfrm>
          <a:prstGeom prst="ellipse">
            <a:avLst/>
          </a:prstGeom>
          <a:solidFill>
            <a:srgbClr val="BCDEE6"/>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23" name="Text Placeholder 17">
            <a:extLst>
              <a:ext uri="{FF2B5EF4-FFF2-40B4-BE49-F238E27FC236}">
                <a16:creationId xmlns:a16="http://schemas.microsoft.com/office/drawing/2014/main" id="{88186B70-CFE4-90BB-3F78-E247B3DB4C9E}"/>
              </a:ext>
            </a:extLst>
          </p:cNvPr>
          <p:cNvSpPr txBox="1">
            <a:spLocks/>
          </p:cNvSpPr>
          <p:nvPr/>
        </p:nvSpPr>
        <p:spPr>
          <a:xfrm>
            <a:off x="7207279" y="1615188"/>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Dar es Salaam</a:t>
            </a:r>
          </a:p>
        </p:txBody>
      </p:sp>
      <p:sp>
        <p:nvSpPr>
          <p:cNvPr id="25" name="Oval 24">
            <a:extLst>
              <a:ext uri="{FF2B5EF4-FFF2-40B4-BE49-F238E27FC236}">
                <a16:creationId xmlns:a16="http://schemas.microsoft.com/office/drawing/2014/main" id="{F521519A-E115-B268-6B20-948BBD8FB419}"/>
              </a:ext>
            </a:extLst>
          </p:cNvPr>
          <p:cNvSpPr/>
          <p:nvPr/>
        </p:nvSpPr>
        <p:spPr>
          <a:xfrm>
            <a:off x="7839601" y="1919915"/>
            <a:ext cx="365760" cy="365760"/>
          </a:xfrm>
          <a:prstGeom prst="ellipse">
            <a:avLst/>
          </a:prstGeom>
          <a:solidFill>
            <a:srgbClr val="43C5F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26" name="Text Placeholder 17">
            <a:extLst>
              <a:ext uri="{FF2B5EF4-FFF2-40B4-BE49-F238E27FC236}">
                <a16:creationId xmlns:a16="http://schemas.microsoft.com/office/drawing/2014/main" id="{79C6A773-DD11-4087-79C4-87E85B0DD0FA}"/>
              </a:ext>
            </a:extLst>
          </p:cNvPr>
          <p:cNvSpPr txBox="1">
            <a:spLocks/>
          </p:cNvSpPr>
          <p:nvPr/>
        </p:nvSpPr>
        <p:spPr>
          <a:xfrm>
            <a:off x="6071114" y="2070188"/>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Addis Ababa </a:t>
            </a:r>
          </a:p>
        </p:txBody>
      </p:sp>
      <p:sp>
        <p:nvSpPr>
          <p:cNvPr id="27" name="Oval 26">
            <a:extLst>
              <a:ext uri="{FF2B5EF4-FFF2-40B4-BE49-F238E27FC236}">
                <a16:creationId xmlns:a16="http://schemas.microsoft.com/office/drawing/2014/main" id="{A358934F-B619-0D41-4FBF-4392432749F9}"/>
              </a:ext>
            </a:extLst>
          </p:cNvPr>
          <p:cNvSpPr/>
          <p:nvPr/>
        </p:nvSpPr>
        <p:spPr>
          <a:xfrm>
            <a:off x="7214468" y="2179513"/>
            <a:ext cx="182880" cy="182880"/>
          </a:xfrm>
          <a:prstGeom prst="ellipse">
            <a:avLst/>
          </a:prstGeom>
          <a:solidFill>
            <a:schemeClr val="accent4">
              <a:lumMod val="50000"/>
            </a:scheme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28" name="Text Placeholder 17">
            <a:extLst>
              <a:ext uri="{FF2B5EF4-FFF2-40B4-BE49-F238E27FC236}">
                <a16:creationId xmlns:a16="http://schemas.microsoft.com/office/drawing/2014/main" id="{2021F8B2-1948-429A-D75D-A862D22213B5}"/>
              </a:ext>
            </a:extLst>
          </p:cNvPr>
          <p:cNvSpPr txBox="1">
            <a:spLocks/>
          </p:cNvSpPr>
          <p:nvPr/>
        </p:nvSpPr>
        <p:spPr>
          <a:xfrm>
            <a:off x="6153948" y="6141597"/>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Seychelles</a:t>
            </a:r>
          </a:p>
        </p:txBody>
      </p:sp>
      <p:sp>
        <p:nvSpPr>
          <p:cNvPr id="29" name="Oval 28">
            <a:extLst>
              <a:ext uri="{FF2B5EF4-FFF2-40B4-BE49-F238E27FC236}">
                <a16:creationId xmlns:a16="http://schemas.microsoft.com/office/drawing/2014/main" id="{AC8ADF09-EAFC-3EB8-ABDD-870AD1DBF1B6}"/>
              </a:ext>
            </a:extLst>
          </p:cNvPr>
          <p:cNvSpPr/>
          <p:nvPr/>
        </p:nvSpPr>
        <p:spPr>
          <a:xfrm>
            <a:off x="7219301" y="6189730"/>
            <a:ext cx="91440" cy="91440"/>
          </a:xfrm>
          <a:prstGeom prst="ellipse">
            <a:avLst/>
          </a:prstGeom>
          <a:solidFill>
            <a:srgbClr val="43C5F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30" name="Text Placeholder 17">
            <a:extLst>
              <a:ext uri="{FF2B5EF4-FFF2-40B4-BE49-F238E27FC236}">
                <a16:creationId xmlns:a16="http://schemas.microsoft.com/office/drawing/2014/main" id="{BF0C34F5-870F-0495-86DC-5316A22F0DB4}"/>
              </a:ext>
            </a:extLst>
          </p:cNvPr>
          <p:cNvSpPr txBox="1">
            <a:spLocks/>
          </p:cNvSpPr>
          <p:nvPr/>
        </p:nvSpPr>
        <p:spPr>
          <a:xfrm>
            <a:off x="6576723" y="1857353"/>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Windhoek</a:t>
            </a:r>
          </a:p>
        </p:txBody>
      </p:sp>
      <p:sp>
        <p:nvSpPr>
          <p:cNvPr id="31" name="Oval 30">
            <a:extLst>
              <a:ext uri="{FF2B5EF4-FFF2-40B4-BE49-F238E27FC236}">
                <a16:creationId xmlns:a16="http://schemas.microsoft.com/office/drawing/2014/main" id="{8374B937-746D-DE43-D74F-AF278996DCEF}"/>
              </a:ext>
            </a:extLst>
          </p:cNvPr>
          <p:cNvSpPr/>
          <p:nvPr/>
        </p:nvSpPr>
        <p:spPr>
          <a:xfrm>
            <a:off x="7539198" y="2116445"/>
            <a:ext cx="91440" cy="91440"/>
          </a:xfrm>
          <a:prstGeom prst="ellipse">
            <a:avLst/>
          </a:prstGeom>
          <a:solidFill>
            <a:srgbClr val="BCDEE6"/>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32" name="Text Placeholder 17">
            <a:extLst>
              <a:ext uri="{FF2B5EF4-FFF2-40B4-BE49-F238E27FC236}">
                <a16:creationId xmlns:a16="http://schemas.microsoft.com/office/drawing/2014/main" id="{E7C929C7-6145-1A1F-2A4C-632977B5FD79}"/>
              </a:ext>
            </a:extLst>
          </p:cNvPr>
          <p:cNvSpPr txBox="1">
            <a:spLocks/>
          </p:cNvSpPr>
          <p:nvPr/>
        </p:nvSpPr>
        <p:spPr>
          <a:xfrm>
            <a:off x="8740601" y="1808903"/>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Kigali</a:t>
            </a:r>
          </a:p>
        </p:txBody>
      </p:sp>
      <p:sp>
        <p:nvSpPr>
          <p:cNvPr id="33" name="Oval 32">
            <a:extLst>
              <a:ext uri="{FF2B5EF4-FFF2-40B4-BE49-F238E27FC236}">
                <a16:creationId xmlns:a16="http://schemas.microsoft.com/office/drawing/2014/main" id="{5CF120B0-7B71-384B-37B9-FE9ECB34F35D}"/>
              </a:ext>
            </a:extLst>
          </p:cNvPr>
          <p:cNvSpPr/>
          <p:nvPr/>
        </p:nvSpPr>
        <p:spPr>
          <a:xfrm>
            <a:off x="8766761" y="2080358"/>
            <a:ext cx="182880" cy="182880"/>
          </a:xfrm>
          <a:prstGeom prst="ellipse">
            <a:avLst/>
          </a:prstGeom>
          <a:solidFill>
            <a:srgbClr val="43C5F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34" name="Text Placeholder 17">
            <a:extLst>
              <a:ext uri="{FF2B5EF4-FFF2-40B4-BE49-F238E27FC236}">
                <a16:creationId xmlns:a16="http://schemas.microsoft.com/office/drawing/2014/main" id="{6C64A925-D2C1-6113-C6E4-6E9C279D6A24}"/>
              </a:ext>
            </a:extLst>
          </p:cNvPr>
          <p:cNvSpPr txBox="1">
            <a:spLocks/>
          </p:cNvSpPr>
          <p:nvPr/>
        </p:nvSpPr>
        <p:spPr>
          <a:xfrm>
            <a:off x="5019745" y="4291824"/>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Abidjan</a:t>
            </a:r>
          </a:p>
        </p:txBody>
      </p:sp>
      <p:sp>
        <p:nvSpPr>
          <p:cNvPr id="35" name="Oval 34">
            <a:extLst>
              <a:ext uri="{FF2B5EF4-FFF2-40B4-BE49-F238E27FC236}">
                <a16:creationId xmlns:a16="http://schemas.microsoft.com/office/drawing/2014/main" id="{BFE38346-BAB4-6A3F-B86A-B74F5A27FCA6}"/>
              </a:ext>
            </a:extLst>
          </p:cNvPr>
          <p:cNvSpPr/>
          <p:nvPr/>
        </p:nvSpPr>
        <p:spPr>
          <a:xfrm>
            <a:off x="5856131" y="4318030"/>
            <a:ext cx="182880" cy="182880"/>
          </a:xfrm>
          <a:prstGeom prst="ellipse">
            <a:avLst/>
          </a:prstGeom>
          <a:solidFill>
            <a:srgbClr val="43C5F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36" name="Text Placeholder 17">
            <a:extLst>
              <a:ext uri="{FF2B5EF4-FFF2-40B4-BE49-F238E27FC236}">
                <a16:creationId xmlns:a16="http://schemas.microsoft.com/office/drawing/2014/main" id="{F66FF510-8949-3EEF-5D07-AF65ABD71FAA}"/>
              </a:ext>
            </a:extLst>
          </p:cNvPr>
          <p:cNvSpPr txBox="1">
            <a:spLocks/>
          </p:cNvSpPr>
          <p:nvPr/>
        </p:nvSpPr>
        <p:spPr>
          <a:xfrm>
            <a:off x="11282703" y="4107214"/>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Cairo</a:t>
            </a:r>
          </a:p>
        </p:txBody>
      </p:sp>
      <p:sp>
        <p:nvSpPr>
          <p:cNvPr id="37" name="Oval 36">
            <a:extLst>
              <a:ext uri="{FF2B5EF4-FFF2-40B4-BE49-F238E27FC236}">
                <a16:creationId xmlns:a16="http://schemas.microsoft.com/office/drawing/2014/main" id="{4086BACC-A0EC-90A8-365E-266485A0354C}"/>
              </a:ext>
            </a:extLst>
          </p:cNvPr>
          <p:cNvSpPr/>
          <p:nvPr/>
        </p:nvSpPr>
        <p:spPr>
          <a:xfrm>
            <a:off x="9964399" y="3676632"/>
            <a:ext cx="1097280" cy="1097280"/>
          </a:xfrm>
          <a:prstGeom prst="ellipse">
            <a:avLst/>
          </a:prstGeom>
          <a:solidFill>
            <a:srgbClr val="BCDEE6"/>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sp>
        <p:nvSpPr>
          <p:cNvPr id="38" name="Text Placeholder 17">
            <a:extLst>
              <a:ext uri="{FF2B5EF4-FFF2-40B4-BE49-F238E27FC236}">
                <a16:creationId xmlns:a16="http://schemas.microsoft.com/office/drawing/2014/main" id="{BF400885-DC4B-A24F-FD4E-DA50EAD90C1E}"/>
              </a:ext>
            </a:extLst>
          </p:cNvPr>
          <p:cNvSpPr txBox="1">
            <a:spLocks/>
          </p:cNvSpPr>
          <p:nvPr/>
        </p:nvSpPr>
        <p:spPr>
          <a:xfrm>
            <a:off x="5164039" y="4569173"/>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Dakar</a:t>
            </a:r>
          </a:p>
        </p:txBody>
      </p:sp>
      <p:sp>
        <p:nvSpPr>
          <p:cNvPr id="39" name="Oval 38">
            <a:extLst>
              <a:ext uri="{FF2B5EF4-FFF2-40B4-BE49-F238E27FC236}">
                <a16:creationId xmlns:a16="http://schemas.microsoft.com/office/drawing/2014/main" id="{C9208266-C45B-26AA-A787-E7D9E5127AEC}"/>
              </a:ext>
            </a:extLst>
          </p:cNvPr>
          <p:cNvSpPr/>
          <p:nvPr/>
        </p:nvSpPr>
        <p:spPr>
          <a:xfrm>
            <a:off x="5880178" y="4590423"/>
            <a:ext cx="182880" cy="182880"/>
          </a:xfrm>
          <a:prstGeom prst="ellipse">
            <a:avLst/>
          </a:prstGeom>
          <a:solidFill>
            <a:srgbClr val="43C5F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41" name="Text Placeholder 17">
            <a:extLst>
              <a:ext uri="{FF2B5EF4-FFF2-40B4-BE49-F238E27FC236}">
                <a16:creationId xmlns:a16="http://schemas.microsoft.com/office/drawing/2014/main" id="{C1B94E1A-1552-F9E1-D6E5-ADDD48B3A7B2}"/>
              </a:ext>
            </a:extLst>
          </p:cNvPr>
          <p:cNvSpPr txBox="1">
            <a:spLocks/>
          </p:cNvSpPr>
          <p:nvPr/>
        </p:nvSpPr>
        <p:spPr>
          <a:xfrm>
            <a:off x="5132875" y="3625212"/>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Luanda</a:t>
            </a:r>
          </a:p>
        </p:txBody>
      </p:sp>
      <p:sp>
        <p:nvSpPr>
          <p:cNvPr id="42" name="Oval 41">
            <a:extLst>
              <a:ext uri="{FF2B5EF4-FFF2-40B4-BE49-F238E27FC236}">
                <a16:creationId xmlns:a16="http://schemas.microsoft.com/office/drawing/2014/main" id="{2A504BB1-0D0F-4708-65A9-86DB19FCEDF5}"/>
              </a:ext>
            </a:extLst>
          </p:cNvPr>
          <p:cNvSpPr/>
          <p:nvPr/>
        </p:nvSpPr>
        <p:spPr>
          <a:xfrm>
            <a:off x="5916407" y="3654876"/>
            <a:ext cx="182880" cy="182880"/>
          </a:xfrm>
          <a:prstGeom prst="ellipse">
            <a:avLst/>
          </a:prstGeom>
          <a:solidFill>
            <a:schemeClr val="accent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44" name="Text Placeholder 17">
            <a:extLst>
              <a:ext uri="{FF2B5EF4-FFF2-40B4-BE49-F238E27FC236}">
                <a16:creationId xmlns:a16="http://schemas.microsoft.com/office/drawing/2014/main" id="{BD5ED51A-B9D4-3A46-11C1-0311B982BA05}"/>
              </a:ext>
            </a:extLst>
          </p:cNvPr>
          <p:cNvSpPr txBox="1">
            <a:spLocks/>
          </p:cNvSpPr>
          <p:nvPr/>
        </p:nvSpPr>
        <p:spPr>
          <a:xfrm>
            <a:off x="10253748" y="5512524"/>
            <a:ext cx="1567063"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i="0" dirty="0">
                <a:latin typeface="Source Sans Pro" panose="020B0503030403020204" pitchFamily="34" charset="0"/>
                <a:ea typeface="Source Sans Pro" panose="020B0503030403020204" pitchFamily="34" charset="0"/>
              </a:rPr>
              <a:t>Zanzibar</a:t>
            </a:r>
          </a:p>
        </p:txBody>
      </p:sp>
      <p:sp>
        <p:nvSpPr>
          <p:cNvPr id="45" name="Oval 44">
            <a:extLst>
              <a:ext uri="{FF2B5EF4-FFF2-40B4-BE49-F238E27FC236}">
                <a16:creationId xmlns:a16="http://schemas.microsoft.com/office/drawing/2014/main" id="{F7B02D47-0D49-BE3B-D1EF-31DAB554AB1A}"/>
              </a:ext>
            </a:extLst>
          </p:cNvPr>
          <p:cNvSpPr/>
          <p:nvPr/>
        </p:nvSpPr>
        <p:spPr>
          <a:xfrm>
            <a:off x="9985312" y="5562313"/>
            <a:ext cx="182880" cy="182880"/>
          </a:xfrm>
          <a:prstGeom prst="ellipse">
            <a:avLst/>
          </a:prstGeom>
          <a:solidFill>
            <a:srgbClr val="43C5F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latin typeface="Source Sans Pro" panose="020B0503030403020204" pitchFamily="34" charset="0"/>
              <a:ea typeface="Source Sans Pro" panose="020B0503030403020204" pitchFamily="34" charset="0"/>
            </a:endParaRPr>
          </a:p>
        </p:txBody>
      </p:sp>
      <p:sp>
        <p:nvSpPr>
          <p:cNvPr id="50" name="Oval 49">
            <a:extLst>
              <a:ext uri="{FF2B5EF4-FFF2-40B4-BE49-F238E27FC236}">
                <a16:creationId xmlns:a16="http://schemas.microsoft.com/office/drawing/2014/main" id="{AB2CE1A7-872E-255E-B2F4-E7EAD650A905}"/>
              </a:ext>
            </a:extLst>
          </p:cNvPr>
          <p:cNvSpPr/>
          <p:nvPr/>
        </p:nvSpPr>
        <p:spPr>
          <a:xfrm>
            <a:off x="8605964" y="629310"/>
            <a:ext cx="182880" cy="182880"/>
          </a:xfrm>
          <a:prstGeom prst="ellipse">
            <a:avLst/>
          </a:prstGeom>
          <a:solidFill>
            <a:schemeClr val="accent4">
              <a:lumMod val="40000"/>
              <a:lumOff val="60000"/>
            </a:schemeClr>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sp>
        <p:nvSpPr>
          <p:cNvPr id="51" name="Text Placeholder 17">
            <a:extLst>
              <a:ext uri="{FF2B5EF4-FFF2-40B4-BE49-F238E27FC236}">
                <a16:creationId xmlns:a16="http://schemas.microsoft.com/office/drawing/2014/main" id="{C6EA5D1C-4BFB-0672-2EE9-A8E829AEA1F0}"/>
              </a:ext>
            </a:extLst>
          </p:cNvPr>
          <p:cNvSpPr txBox="1">
            <a:spLocks/>
          </p:cNvSpPr>
          <p:nvPr/>
        </p:nvSpPr>
        <p:spPr>
          <a:xfrm>
            <a:off x="7673596" y="261439"/>
            <a:ext cx="3116324"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i="0" dirty="0">
                <a:latin typeface="+mn-lt"/>
                <a:ea typeface="Source Sans Pro Light" panose="020B0403030403020204" pitchFamily="34" charset="0"/>
              </a:rPr>
              <a:t>Ease of bringing in new supply</a:t>
            </a:r>
          </a:p>
        </p:txBody>
      </p:sp>
      <p:sp>
        <p:nvSpPr>
          <p:cNvPr id="52" name="Oval 51">
            <a:extLst>
              <a:ext uri="{FF2B5EF4-FFF2-40B4-BE49-F238E27FC236}">
                <a16:creationId xmlns:a16="http://schemas.microsoft.com/office/drawing/2014/main" id="{7BC233BB-8631-7E30-BDF9-BEEA6D32E31C}"/>
              </a:ext>
            </a:extLst>
          </p:cNvPr>
          <p:cNvSpPr/>
          <p:nvPr/>
        </p:nvSpPr>
        <p:spPr>
          <a:xfrm>
            <a:off x="9118012" y="629310"/>
            <a:ext cx="182880" cy="182880"/>
          </a:xfrm>
          <a:prstGeom prst="ellipse">
            <a:avLst/>
          </a:prstGeom>
          <a:solidFill>
            <a:srgbClr val="43C5F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sp>
        <p:nvSpPr>
          <p:cNvPr id="53" name="Oval 52">
            <a:extLst>
              <a:ext uri="{FF2B5EF4-FFF2-40B4-BE49-F238E27FC236}">
                <a16:creationId xmlns:a16="http://schemas.microsoft.com/office/drawing/2014/main" id="{056F9528-DCFA-4E7F-9AC6-7E4C4DF7070B}"/>
              </a:ext>
            </a:extLst>
          </p:cNvPr>
          <p:cNvSpPr/>
          <p:nvPr/>
        </p:nvSpPr>
        <p:spPr>
          <a:xfrm>
            <a:off x="9581910" y="629310"/>
            <a:ext cx="182880" cy="182880"/>
          </a:xfrm>
          <a:prstGeom prst="ellipse">
            <a:avLst/>
          </a:prstGeom>
          <a:solidFill>
            <a:schemeClr val="accent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sp>
        <p:nvSpPr>
          <p:cNvPr id="54" name="Text Placeholder 17">
            <a:extLst>
              <a:ext uri="{FF2B5EF4-FFF2-40B4-BE49-F238E27FC236}">
                <a16:creationId xmlns:a16="http://schemas.microsoft.com/office/drawing/2014/main" id="{74DC1825-C81F-9792-CED6-018490F572F5}"/>
              </a:ext>
            </a:extLst>
          </p:cNvPr>
          <p:cNvSpPr txBox="1">
            <a:spLocks/>
          </p:cNvSpPr>
          <p:nvPr/>
        </p:nvSpPr>
        <p:spPr>
          <a:xfrm>
            <a:off x="5392706" y="239893"/>
            <a:ext cx="1850906" cy="222025"/>
          </a:xfrm>
          <a:prstGeom prst="rect">
            <a:avLst/>
          </a:prstGeom>
        </p:spPr>
        <p:txBody>
          <a:bodyPr vert="horz" lIns="0" tIns="0" rIns="0" bIns="0" rtlCol="0">
            <a:noAutofit/>
          </a:bodyPr>
          <a:lstStyle>
            <a:defPPr>
              <a:defRPr lang="en-US"/>
            </a:defPPr>
            <a:lvl1pPr marL="0" indent="0" algn="l" defTabSz="914377" rtl="0" eaLnBrk="1" latinLnBrk="0" hangingPunct="1">
              <a:lnSpc>
                <a:spcPct val="100000"/>
              </a:lnSpc>
              <a:spcBef>
                <a:spcPts val="1300"/>
              </a:spcBef>
              <a:spcAft>
                <a:spcPts val="0"/>
              </a:spcAft>
              <a:buFontTx/>
              <a:buNone/>
              <a:defRPr sz="1200" b="0" i="1" kern="1200">
                <a:solidFill>
                  <a:schemeClr val="tx1"/>
                </a:solidFill>
                <a:latin typeface="Times New Roman" panose="02020603050405020304" pitchFamily="18" charset="0"/>
                <a:ea typeface="Times New Roman" charset="0"/>
                <a:cs typeface="Times New Roman" panose="02020603050405020304" pitchFamily="18"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4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4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4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i="0" dirty="0">
                <a:latin typeface="+mn-lt"/>
                <a:ea typeface="Source Sans Pro Light" panose="020B0403030403020204" pitchFamily="34" charset="0"/>
              </a:rPr>
              <a:t>Size of Market</a:t>
            </a:r>
          </a:p>
        </p:txBody>
      </p:sp>
      <p:sp>
        <p:nvSpPr>
          <p:cNvPr id="55" name="Oval 54">
            <a:extLst>
              <a:ext uri="{FF2B5EF4-FFF2-40B4-BE49-F238E27FC236}">
                <a16:creationId xmlns:a16="http://schemas.microsoft.com/office/drawing/2014/main" id="{C9817EDB-5E5F-E814-4D38-F6DC3F699928}"/>
              </a:ext>
            </a:extLst>
          </p:cNvPr>
          <p:cNvSpPr/>
          <p:nvPr/>
        </p:nvSpPr>
        <p:spPr>
          <a:xfrm>
            <a:off x="5594828" y="708490"/>
            <a:ext cx="182880" cy="182880"/>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sp>
        <p:nvSpPr>
          <p:cNvPr id="56" name="Oval 55">
            <a:extLst>
              <a:ext uri="{FF2B5EF4-FFF2-40B4-BE49-F238E27FC236}">
                <a16:creationId xmlns:a16="http://schemas.microsoft.com/office/drawing/2014/main" id="{8442C91B-83FC-586F-5C4B-60D21D9D0F1A}"/>
              </a:ext>
            </a:extLst>
          </p:cNvPr>
          <p:cNvSpPr/>
          <p:nvPr/>
        </p:nvSpPr>
        <p:spPr>
          <a:xfrm>
            <a:off x="6001549" y="617050"/>
            <a:ext cx="365760" cy="365760"/>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sp>
        <p:nvSpPr>
          <p:cNvPr id="58" name="Oval 57">
            <a:extLst>
              <a:ext uri="{FF2B5EF4-FFF2-40B4-BE49-F238E27FC236}">
                <a16:creationId xmlns:a16="http://schemas.microsoft.com/office/drawing/2014/main" id="{B80C4A39-A0D6-8BA9-1380-FB4AC18BBF27}"/>
              </a:ext>
            </a:extLst>
          </p:cNvPr>
          <p:cNvSpPr/>
          <p:nvPr/>
        </p:nvSpPr>
        <p:spPr>
          <a:xfrm>
            <a:off x="6543273" y="525610"/>
            <a:ext cx="548640" cy="548640"/>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a:p>
        </p:txBody>
      </p:sp>
    </p:spTree>
    <p:extLst>
      <p:ext uri="{BB962C8B-B14F-4D97-AF65-F5344CB8AC3E}">
        <p14:creationId xmlns:p14="http://schemas.microsoft.com/office/powerpoint/2010/main" val="403588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05F48B-6AAE-927B-E42C-1F7427827184}"/>
              </a:ext>
            </a:extLst>
          </p:cNvPr>
          <p:cNvSpPr>
            <a:spLocks noGrp="1" noRot="1" noMove="1" noResize="1" noEditPoints="1" noAdjustHandles="1" noChangeArrowheads="1" noChangeShapeType="1"/>
          </p:cNvSpPr>
          <p:nvPr/>
        </p:nvSpPr>
        <p:spPr>
          <a:xfrm>
            <a:off x="8122909" y="0"/>
            <a:ext cx="4069091" cy="6858000"/>
          </a:xfrm>
          <a:prstGeom prst="rect">
            <a:avLst/>
          </a:prstGeom>
          <a:solidFill>
            <a:srgbClr val="F2EF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3EFAFDC0-69BC-5A94-C6A9-A20CD6A52DA8}"/>
              </a:ext>
            </a:extLst>
          </p:cNvPr>
          <p:cNvSpPr>
            <a:spLocks noGrp="1"/>
          </p:cNvSpPr>
          <p:nvPr>
            <p:ph type="title"/>
            <p:custDataLst>
              <p:tags r:id="rId1"/>
            </p:custDataLst>
          </p:nvPr>
        </p:nvSpPr>
        <p:spPr>
          <a:xfrm>
            <a:off x="514351" y="415925"/>
            <a:ext cx="11161711" cy="517525"/>
          </a:xfrm>
        </p:spPr>
        <p:txBody>
          <a:bodyPr/>
          <a:lstStyle/>
          <a:p>
            <a:r>
              <a:rPr lang="en-GB" sz="3000" dirty="0">
                <a:ea typeface="Source Sans Pro SemiBold" panose="020B0603030403020204" pitchFamily="34" charset="0"/>
              </a:rPr>
              <a:t>Key Contract Price Adjustment Provisions</a:t>
            </a:r>
          </a:p>
        </p:txBody>
      </p:sp>
      <p:sp>
        <p:nvSpPr>
          <p:cNvPr id="22" name="Text Placeholder 21">
            <a:extLst>
              <a:ext uri="{FF2B5EF4-FFF2-40B4-BE49-F238E27FC236}">
                <a16:creationId xmlns:a16="http://schemas.microsoft.com/office/drawing/2014/main" id="{F1F4CC5C-D5AF-CF75-292C-416424E378EC}"/>
              </a:ext>
            </a:extLst>
          </p:cNvPr>
          <p:cNvSpPr>
            <a:spLocks noGrp="1"/>
          </p:cNvSpPr>
          <p:nvPr>
            <p:ph type="body" sz="quarter" idx="16"/>
          </p:nvPr>
        </p:nvSpPr>
        <p:spPr>
          <a:xfrm>
            <a:off x="514350" y="1193219"/>
            <a:ext cx="3706811" cy="306511"/>
          </a:xfrm>
        </p:spPr>
        <p:txBody>
          <a:bodyPr/>
          <a:lstStyle/>
          <a:p>
            <a:r>
              <a:rPr lang="en-ZA" dirty="0"/>
              <a:t>Key Commodities and Materials</a:t>
            </a:r>
            <a:endParaRPr lang="en-US" dirty="0"/>
          </a:p>
        </p:txBody>
      </p:sp>
      <p:sp>
        <p:nvSpPr>
          <p:cNvPr id="24" name="Text Placeholder 23">
            <a:extLst>
              <a:ext uri="{FF2B5EF4-FFF2-40B4-BE49-F238E27FC236}">
                <a16:creationId xmlns:a16="http://schemas.microsoft.com/office/drawing/2014/main" id="{F78A15A0-2A73-0A78-7074-3518ECFFE3A7}"/>
              </a:ext>
            </a:extLst>
          </p:cNvPr>
          <p:cNvSpPr>
            <a:spLocks noGrp="1"/>
          </p:cNvSpPr>
          <p:nvPr>
            <p:ph type="body" sz="quarter" idx="25"/>
          </p:nvPr>
        </p:nvSpPr>
        <p:spPr/>
        <p:txBody>
          <a:bodyPr/>
          <a:lstStyle/>
          <a:p>
            <a:r>
              <a:rPr lang="en-ZA" dirty="0">
                <a:ea typeface="Source Sans Pro Light" panose="020B0403030403020204" pitchFamily="34" charset="0"/>
              </a:rPr>
              <a:t>Overall YoY the Construction Input Price Index (CIPI) reflects a 1.5% increase from Apr 2025 to Mar 2024 in comparison to a 7.5% increase from Jan 2024 to Jan 2023. Stabilization of construction prices will represent consistent yields and increased appetite for development.  </a:t>
            </a:r>
            <a:endParaRPr lang="en-US" dirty="0">
              <a:ea typeface="Source Sans Pro Light" panose="020B0403030403020204" pitchFamily="34" charset="0"/>
            </a:endParaRPr>
          </a:p>
        </p:txBody>
      </p:sp>
      <p:graphicFrame>
        <p:nvGraphicFramePr>
          <p:cNvPr id="7" name="Chart Placeholder 6">
            <a:extLst>
              <a:ext uri="{FF2B5EF4-FFF2-40B4-BE49-F238E27FC236}">
                <a16:creationId xmlns:a16="http://schemas.microsoft.com/office/drawing/2014/main" id="{DD4CD082-C680-2730-1135-3D2AD36D22E3}"/>
              </a:ext>
            </a:extLst>
          </p:cNvPr>
          <p:cNvGraphicFramePr>
            <a:graphicFrameLocks noGrp="1"/>
          </p:cNvGraphicFramePr>
          <p:nvPr>
            <p:ph type="chart" sz="quarter" idx="12"/>
            <p:extLst>
              <p:ext uri="{D42A27DB-BD31-4B8C-83A1-F6EECF244321}">
                <p14:modId xmlns:p14="http://schemas.microsoft.com/office/powerpoint/2010/main" val="1814625838"/>
              </p:ext>
            </p:extLst>
          </p:nvPr>
        </p:nvGraphicFramePr>
        <p:xfrm>
          <a:off x="514350" y="2058148"/>
          <a:ext cx="7342188" cy="3265279"/>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5D7125CE-3D94-C7AA-76C9-5F3309AEFAAF}"/>
              </a:ext>
            </a:extLst>
          </p:cNvPr>
          <p:cNvSpPr>
            <a:spLocks noGrp="1"/>
          </p:cNvSpPr>
          <p:nvPr>
            <p:ph type="sldNum" sz="quarter" idx="14"/>
          </p:nvPr>
        </p:nvSpPr>
        <p:spPr/>
        <p:txBody>
          <a:bodyPr/>
          <a:lstStyle/>
          <a:p>
            <a:fld id="{0001D976-1952-4225-8B5D-FB6C01AF759E}" type="slidenum">
              <a:rPr lang="en-US" noProof="0" smtClean="0"/>
              <a:pPr/>
              <a:t>12</a:t>
            </a:fld>
            <a:r>
              <a:rPr lang="en-US" noProof="0"/>
              <a:t>  |  © 2025 Jones Lang LaSalle IP, Inc. All rights reserved.</a:t>
            </a:r>
          </a:p>
          <a:p>
            <a:endParaRPr lang="en-US" noProof="0"/>
          </a:p>
        </p:txBody>
      </p:sp>
      <p:sp>
        <p:nvSpPr>
          <p:cNvPr id="20" name="object 120">
            <a:extLst>
              <a:ext uri="{FF2B5EF4-FFF2-40B4-BE49-F238E27FC236}">
                <a16:creationId xmlns:a16="http://schemas.microsoft.com/office/drawing/2014/main" id="{5091083E-E573-A7BE-53A2-8D3E0C17B1DE}"/>
              </a:ext>
            </a:extLst>
          </p:cNvPr>
          <p:cNvSpPr txBox="1"/>
          <p:nvPr/>
        </p:nvSpPr>
        <p:spPr>
          <a:xfrm>
            <a:off x="690733" y="5426355"/>
            <a:ext cx="914400" cy="640080"/>
          </a:xfrm>
          <a:prstGeom prst="rect">
            <a:avLst/>
          </a:prstGeom>
          <a:solidFill>
            <a:srgbClr val="08475E"/>
          </a:solidFill>
        </p:spPr>
        <p:txBody>
          <a:bodyPr vert="horz" wrap="square" lIns="0" tIns="234950" rIns="0" bIns="0" rtlCol="0" anchor="ctr">
            <a:spAutoFit/>
          </a:bodyPr>
          <a:lstStyle/>
          <a:p>
            <a:pPr marL="127635" algn="ctr">
              <a:lnSpc>
                <a:spcPct val="100000"/>
              </a:lnSpc>
              <a:spcBef>
                <a:spcPts val="1850"/>
              </a:spcBef>
            </a:pPr>
            <a:r>
              <a:rPr lang="en-US" b="1" spc="-10" dirty="0">
                <a:solidFill>
                  <a:srgbClr val="FFFFFF"/>
                </a:solidFill>
                <a:latin typeface="Source Sans Pro Black"/>
                <a:cs typeface="Source Sans Pro Black"/>
              </a:rPr>
              <a:t>+</a:t>
            </a:r>
            <a:r>
              <a:rPr lang="en-US" b="1" spc="-20" dirty="0">
                <a:solidFill>
                  <a:srgbClr val="FFFFFF"/>
                </a:solidFill>
                <a:latin typeface="Source Sans Pro Black"/>
                <a:cs typeface="Source Sans Pro Black"/>
              </a:rPr>
              <a:t>4.1%</a:t>
            </a:r>
          </a:p>
        </p:txBody>
      </p:sp>
      <p:sp>
        <p:nvSpPr>
          <p:cNvPr id="21" name="object 125">
            <a:extLst>
              <a:ext uri="{FF2B5EF4-FFF2-40B4-BE49-F238E27FC236}">
                <a16:creationId xmlns:a16="http://schemas.microsoft.com/office/drawing/2014/main" id="{CE5CE680-B45A-828B-323B-78EAEA07B9B2}"/>
              </a:ext>
            </a:extLst>
          </p:cNvPr>
          <p:cNvSpPr txBox="1"/>
          <p:nvPr/>
        </p:nvSpPr>
        <p:spPr>
          <a:xfrm>
            <a:off x="721068" y="6296880"/>
            <a:ext cx="742950" cy="197490"/>
          </a:xfrm>
          <a:prstGeom prst="rect">
            <a:avLst/>
          </a:prstGeom>
        </p:spPr>
        <p:txBody>
          <a:bodyPr vert="horz" wrap="square" lIns="0" tIns="12700" rIns="0" bIns="0" rtlCol="0">
            <a:spAutoFit/>
          </a:bodyPr>
          <a:lstStyle/>
          <a:p>
            <a:pPr marL="12700" algn="ctr">
              <a:lnSpc>
                <a:spcPct val="100000"/>
              </a:lnSpc>
              <a:spcBef>
                <a:spcPts val="100"/>
              </a:spcBef>
            </a:pPr>
            <a:r>
              <a:rPr lang="en-ZA" sz="1200" spc="-10" dirty="0">
                <a:solidFill>
                  <a:srgbClr val="003E51"/>
                </a:solidFill>
                <a:latin typeface="Calibri"/>
                <a:cs typeface="Calibri"/>
              </a:rPr>
              <a:t>Concrete</a:t>
            </a:r>
            <a:endParaRPr lang="en-ZA" sz="1200" dirty="0">
              <a:latin typeface="Calibri"/>
              <a:cs typeface="Calibri"/>
            </a:endParaRPr>
          </a:p>
        </p:txBody>
      </p:sp>
      <p:sp>
        <p:nvSpPr>
          <p:cNvPr id="27" name="object 121">
            <a:extLst>
              <a:ext uri="{FF2B5EF4-FFF2-40B4-BE49-F238E27FC236}">
                <a16:creationId xmlns:a16="http://schemas.microsoft.com/office/drawing/2014/main" id="{E3B1D141-5797-A3F9-EA09-230A91D2575A}"/>
              </a:ext>
            </a:extLst>
          </p:cNvPr>
          <p:cNvSpPr txBox="1"/>
          <p:nvPr/>
        </p:nvSpPr>
        <p:spPr>
          <a:xfrm>
            <a:off x="1860037" y="5426355"/>
            <a:ext cx="914400" cy="640080"/>
          </a:xfrm>
          <a:prstGeom prst="rect">
            <a:avLst/>
          </a:prstGeom>
          <a:solidFill>
            <a:srgbClr val="D1B9A7"/>
          </a:solidFill>
        </p:spPr>
        <p:txBody>
          <a:bodyPr vert="horz" wrap="square" lIns="0" tIns="234950" rIns="0" bIns="0" rtlCol="0" anchor="ctr">
            <a:spAutoFit/>
          </a:bodyPr>
          <a:lstStyle/>
          <a:p>
            <a:pPr marL="29845" algn="ctr">
              <a:lnSpc>
                <a:spcPct val="100000"/>
              </a:lnSpc>
              <a:spcBef>
                <a:spcPts val="1850"/>
              </a:spcBef>
            </a:pPr>
            <a:r>
              <a:rPr lang="en-US" sz="1800" b="1" spc="-10" dirty="0">
                <a:solidFill>
                  <a:srgbClr val="141E29"/>
                </a:solidFill>
                <a:latin typeface="Source Sans Pro Black"/>
                <a:cs typeface="Source Sans Pro Black"/>
              </a:rPr>
              <a:t>-</a:t>
            </a:r>
            <a:r>
              <a:rPr lang="en-US" b="1" spc="-10" dirty="0">
                <a:solidFill>
                  <a:srgbClr val="141E29"/>
                </a:solidFill>
                <a:latin typeface="Source Sans Pro Black"/>
                <a:cs typeface="Source Sans Pro Black"/>
              </a:rPr>
              <a:t>12.7</a:t>
            </a:r>
            <a:r>
              <a:rPr lang="en-US" sz="1800" b="1" spc="-10" dirty="0">
                <a:solidFill>
                  <a:srgbClr val="141E29"/>
                </a:solidFill>
                <a:latin typeface="Source Sans Pro Black"/>
                <a:cs typeface="Source Sans Pro Black"/>
              </a:rPr>
              <a:t>%</a:t>
            </a:r>
            <a:endParaRPr lang="en-US" sz="1800" dirty="0">
              <a:latin typeface="Source Sans Pro Black"/>
              <a:cs typeface="Source Sans Pro Black"/>
            </a:endParaRPr>
          </a:p>
        </p:txBody>
      </p:sp>
      <p:sp>
        <p:nvSpPr>
          <p:cNvPr id="28" name="object 126">
            <a:extLst>
              <a:ext uri="{FF2B5EF4-FFF2-40B4-BE49-F238E27FC236}">
                <a16:creationId xmlns:a16="http://schemas.microsoft.com/office/drawing/2014/main" id="{8AF1FB51-2794-B2B7-AF90-83282E77D932}"/>
              </a:ext>
            </a:extLst>
          </p:cNvPr>
          <p:cNvSpPr txBox="1"/>
          <p:nvPr/>
        </p:nvSpPr>
        <p:spPr>
          <a:xfrm>
            <a:off x="2022597" y="6296880"/>
            <a:ext cx="502920" cy="197490"/>
          </a:xfrm>
          <a:prstGeom prst="rect">
            <a:avLst/>
          </a:prstGeom>
        </p:spPr>
        <p:txBody>
          <a:bodyPr vert="horz" wrap="square" lIns="0" tIns="12700" rIns="0" bIns="0" rtlCol="0">
            <a:spAutoFit/>
          </a:bodyPr>
          <a:lstStyle/>
          <a:p>
            <a:pPr marL="12700" algn="ctr">
              <a:lnSpc>
                <a:spcPct val="100000"/>
              </a:lnSpc>
              <a:spcBef>
                <a:spcPts val="100"/>
              </a:spcBef>
            </a:pPr>
            <a:r>
              <a:rPr lang="en-ZA" sz="1200" spc="-10">
                <a:solidFill>
                  <a:srgbClr val="003E51"/>
                </a:solidFill>
                <a:latin typeface="Calibri"/>
                <a:cs typeface="Calibri"/>
              </a:rPr>
              <a:t>Rebar</a:t>
            </a:r>
            <a:endParaRPr lang="en-ZA" sz="1200">
              <a:latin typeface="Calibri"/>
              <a:cs typeface="Calibri"/>
            </a:endParaRPr>
          </a:p>
        </p:txBody>
      </p:sp>
      <p:sp>
        <p:nvSpPr>
          <p:cNvPr id="30" name="object 122">
            <a:extLst>
              <a:ext uri="{FF2B5EF4-FFF2-40B4-BE49-F238E27FC236}">
                <a16:creationId xmlns:a16="http://schemas.microsoft.com/office/drawing/2014/main" id="{75450BE2-960D-76A3-D733-0AE8C685E456}"/>
              </a:ext>
            </a:extLst>
          </p:cNvPr>
          <p:cNvSpPr txBox="1"/>
          <p:nvPr/>
        </p:nvSpPr>
        <p:spPr>
          <a:xfrm>
            <a:off x="3025277" y="5497306"/>
            <a:ext cx="914400" cy="514243"/>
          </a:xfrm>
          <a:prstGeom prst="rect">
            <a:avLst/>
          </a:prstGeom>
          <a:solidFill>
            <a:srgbClr val="0C7BA1"/>
          </a:solidFill>
        </p:spPr>
        <p:txBody>
          <a:bodyPr vert="horz" wrap="square" lIns="0" tIns="234950" rIns="0" bIns="0" rtlCol="0" anchor="ctr">
            <a:spAutoFit/>
          </a:bodyPr>
          <a:lstStyle/>
          <a:p>
            <a:pPr marL="251460" algn="ctr">
              <a:lnSpc>
                <a:spcPct val="100000"/>
              </a:lnSpc>
              <a:spcBef>
                <a:spcPts val="1850"/>
              </a:spcBef>
            </a:pPr>
            <a:r>
              <a:rPr lang="en-ZA" b="1" spc="-10" dirty="0">
                <a:solidFill>
                  <a:schemeClr val="bg1"/>
                </a:solidFill>
                <a:latin typeface="Source Sans Pro Black"/>
                <a:cs typeface="Source Sans Pro Black"/>
              </a:rPr>
              <a:t>-5.6%</a:t>
            </a:r>
            <a:endParaRPr lang="en-ZA" sz="1800" dirty="0">
              <a:solidFill>
                <a:schemeClr val="bg1"/>
              </a:solidFill>
              <a:latin typeface="Source Sans Pro Black"/>
              <a:cs typeface="Source Sans Pro Black"/>
            </a:endParaRPr>
          </a:p>
        </p:txBody>
      </p:sp>
      <p:sp>
        <p:nvSpPr>
          <p:cNvPr id="31" name="object 127">
            <a:extLst>
              <a:ext uri="{FF2B5EF4-FFF2-40B4-BE49-F238E27FC236}">
                <a16:creationId xmlns:a16="http://schemas.microsoft.com/office/drawing/2014/main" id="{2E26D0C1-A0EA-C862-47DB-4D1A65DFABDE}"/>
              </a:ext>
            </a:extLst>
          </p:cNvPr>
          <p:cNvSpPr txBox="1"/>
          <p:nvPr/>
        </p:nvSpPr>
        <p:spPr>
          <a:xfrm>
            <a:off x="2827510" y="6315432"/>
            <a:ext cx="1208823" cy="197490"/>
          </a:xfrm>
          <a:prstGeom prst="rect">
            <a:avLst/>
          </a:prstGeom>
        </p:spPr>
        <p:txBody>
          <a:bodyPr vert="horz" wrap="square" lIns="0" tIns="12700" rIns="0" bIns="0" rtlCol="0">
            <a:spAutoFit/>
          </a:bodyPr>
          <a:lstStyle/>
          <a:p>
            <a:pPr marL="12700" algn="ctr">
              <a:lnSpc>
                <a:spcPct val="100000"/>
              </a:lnSpc>
              <a:spcBef>
                <a:spcPts val="100"/>
              </a:spcBef>
            </a:pPr>
            <a:r>
              <a:rPr lang="en-ZA" sz="1200">
                <a:solidFill>
                  <a:srgbClr val="003E51"/>
                </a:solidFill>
                <a:latin typeface="Calibri"/>
                <a:cs typeface="Calibri"/>
              </a:rPr>
              <a:t>Structural Steel</a:t>
            </a:r>
            <a:endParaRPr lang="en-ZA" sz="1200">
              <a:latin typeface="Calibri"/>
              <a:cs typeface="Calibri"/>
            </a:endParaRPr>
          </a:p>
        </p:txBody>
      </p:sp>
      <p:sp>
        <p:nvSpPr>
          <p:cNvPr id="34" name="object 128">
            <a:extLst>
              <a:ext uri="{FF2B5EF4-FFF2-40B4-BE49-F238E27FC236}">
                <a16:creationId xmlns:a16="http://schemas.microsoft.com/office/drawing/2014/main" id="{04CB30D5-C451-A18F-A1B4-28403074E21D}"/>
              </a:ext>
            </a:extLst>
          </p:cNvPr>
          <p:cNvSpPr txBox="1"/>
          <p:nvPr/>
        </p:nvSpPr>
        <p:spPr>
          <a:xfrm>
            <a:off x="4069092" y="6298550"/>
            <a:ext cx="838063" cy="382156"/>
          </a:xfrm>
          <a:prstGeom prst="rect">
            <a:avLst/>
          </a:prstGeom>
        </p:spPr>
        <p:txBody>
          <a:bodyPr vert="horz" wrap="square" lIns="0" tIns="12700" rIns="0" bIns="0" rtlCol="0">
            <a:spAutoFit/>
          </a:bodyPr>
          <a:lstStyle/>
          <a:p>
            <a:pPr marL="12700" algn="ctr">
              <a:lnSpc>
                <a:spcPct val="100000"/>
              </a:lnSpc>
              <a:spcBef>
                <a:spcPts val="100"/>
              </a:spcBef>
            </a:pPr>
            <a:r>
              <a:rPr lang="en-ZA" sz="1200" dirty="0">
                <a:solidFill>
                  <a:srgbClr val="003E51"/>
                </a:solidFill>
                <a:latin typeface="Calibri"/>
                <a:cs typeface="Calibri"/>
              </a:rPr>
              <a:t>Electrical Components</a:t>
            </a:r>
            <a:endParaRPr lang="en-ZA" sz="1200" dirty="0">
              <a:latin typeface="Calibri"/>
              <a:cs typeface="Calibri"/>
            </a:endParaRPr>
          </a:p>
        </p:txBody>
      </p:sp>
      <p:sp>
        <p:nvSpPr>
          <p:cNvPr id="40" name="object 124">
            <a:extLst>
              <a:ext uri="{FF2B5EF4-FFF2-40B4-BE49-F238E27FC236}">
                <a16:creationId xmlns:a16="http://schemas.microsoft.com/office/drawing/2014/main" id="{A12F6032-FF2C-CEE6-2649-7629EA75BC01}"/>
              </a:ext>
            </a:extLst>
          </p:cNvPr>
          <p:cNvSpPr txBox="1"/>
          <p:nvPr/>
        </p:nvSpPr>
        <p:spPr>
          <a:xfrm>
            <a:off x="5345045" y="5425315"/>
            <a:ext cx="914400" cy="640080"/>
          </a:xfrm>
          <a:prstGeom prst="rect">
            <a:avLst/>
          </a:prstGeom>
          <a:solidFill>
            <a:srgbClr val="9350D7"/>
          </a:solidFill>
        </p:spPr>
        <p:txBody>
          <a:bodyPr vert="horz" wrap="square" lIns="0" tIns="234950" rIns="0" bIns="0" rtlCol="0" anchor="ctr">
            <a:spAutoFit/>
          </a:bodyPr>
          <a:lstStyle/>
          <a:p>
            <a:pPr marL="128270" algn="ctr">
              <a:lnSpc>
                <a:spcPct val="100000"/>
              </a:lnSpc>
              <a:spcBef>
                <a:spcPts val="1850"/>
              </a:spcBef>
            </a:pPr>
            <a:r>
              <a:rPr lang="en-ZA" b="1" spc="-10" dirty="0">
                <a:solidFill>
                  <a:srgbClr val="FFFFFF"/>
                </a:solidFill>
                <a:latin typeface="Source Sans Pro Black"/>
                <a:cs typeface="Source Sans Pro Black"/>
              </a:rPr>
              <a:t>+1.5%</a:t>
            </a:r>
            <a:endParaRPr lang="en-ZA" sz="1800" dirty="0">
              <a:latin typeface="Source Sans Pro Black"/>
              <a:cs typeface="Source Sans Pro Black"/>
            </a:endParaRPr>
          </a:p>
        </p:txBody>
      </p:sp>
      <p:sp>
        <p:nvSpPr>
          <p:cNvPr id="15" name="object 126">
            <a:extLst>
              <a:ext uri="{FF2B5EF4-FFF2-40B4-BE49-F238E27FC236}">
                <a16:creationId xmlns:a16="http://schemas.microsoft.com/office/drawing/2014/main" id="{D0152D87-3C1F-278C-1B01-844DF8B4844E}"/>
              </a:ext>
            </a:extLst>
          </p:cNvPr>
          <p:cNvSpPr txBox="1"/>
          <p:nvPr/>
        </p:nvSpPr>
        <p:spPr>
          <a:xfrm>
            <a:off x="5399824" y="6299523"/>
            <a:ext cx="758297" cy="382156"/>
          </a:xfrm>
          <a:prstGeom prst="rect">
            <a:avLst/>
          </a:prstGeom>
        </p:spPr>
        <p:txBody>
          <a:bodyPr vert="horz" wrap="square" lIns="0" tIns="12700" rIns="0" bIns="0" rtlCol="0">
            <a:spAutoFit/>
          </a:bodyPr>
          <a:lstStyle/>
          <a:p>
            <a:pPr marL="12700" algn="ctr">
              <a:lnSpc>
                <a:spcPct val="100000"/>
              </a:lnSpc>
              <a:spcBef>
                <a:spcPts val="100"/>
              </a:spcBef>
            </a:pPr>
            <a:r>
              <a:rPr lang="en-ZA" sz="1200" spc="-10" dirty="0">
                <a:solidFill>
                  <a:srgbClr val="003E51"/>
                </a:solidFill>
                <a:latin typeface="Calibri"/>
                <a:cs typeface="Calibri"/>
              </a:rPr>
              <a:t>Bricks &amp; </a:t>
            </a:r>
            <a:r>
              <a:rPr lang="en-ZA" sz="1200" spc="-10" dirty="0" err="1">
                <a:solidFill>
                  <a:srgbClr val="003E51"/>
                </a:solidFill>
                <a:latin typeface="Calibri"/>
                <a:cs typeface="Calibri"/>
              </a:rPr>
              <a:t>TIles</a:t>
            </a:r>
            <a:endParaRPr sz="1200" dirty="0">
              <a:latin typeface="Calibri"/>
              <a:cs typeface="Calibri"/>
            </a:endParaRPr>
          </a:p>
        </p:txBody>
      </p:sp>
      <p:graphicFrame>
        <p:nvGraphicFramePr>
          <p:cNvPr id="17" name="Table 16">
            <a:extLst>
              <a:ext uri="{FF2B5EF4-FFF2-40B4-BE49-F238E27FC236}">
                <a16:creationId xmlns:a16="http://schemas.microsoft.com/office/drawing/2014/main" id="{392A8CF0-CE04-6A0F-85E7-715DB7E9D0D5}"/>
              </a:ext>
            </a:extLst>
          </p:cNvPr>
          <p:cNvGraphicFramePr>
            <a:graphicFrameLocks noGrp="1"/>
          </p:cNvGraphicFramePr>
          <p:nvPr/>
        </p:nvGraphicFramePr>
        <p:xfrm>
          <a:off x="8254353" y="1700071"/>
          <a:ext cx="3706811" cy="1193800"/>
        </p:xfrm>
        <a:graphic>
          <a:graphicData uri="http://schemas.openxmlformats.org/drawingml/2006/table">
            <a:tbl>
              <a:tblPr firstRow="1" bandRow="1">
                <a:tableStyleId>{5C22544A-7EE6-4342-B048-85BDC9FD1C3A}</a:tableStyleId>
              </a:tblPr>
              <a:tblGrid>
                <a:gridCol w="1245647">
                  <a:extLst>
                    <a:ext uri="{9D8B030D-6E8A-4147-A177-3AD203B41FA5}">
                      <a16:colId xmlns:a16="http://schemas.microsoft.com/office/drawing/2014/main" val="1896996218"/>
                    </a:ext>
                  </a:extLst>
                </a:gridCol>
                <a:gridCol w="615291">
                  <a:extLst>
                    <a:ext uri="{9D8B030D-6E8A-4147-A177-3AD203B41FA5}">
                      <a16:colId xmlns:a16="http://schemas.microsoft.com/office/drawing/2014/main" val="2012040113"/>
                    </a:ext>
                  </a:extLst>
                </a:gridCol>
                <a:gridCol w="615291">
                  <a:extLst>
                    <a:ext uri="{9D8B030D-6E8A-4147-A177-3AD203B41FA5}">
                      <a16:colId xmlns:a16="http://schemas.microsoft.com/office/drawing/2014/main" val="1420843601"/>
                    </a:ext>
                  </a:extLst>
                </a:gridCol>
                <a:gridCol w="615291">
                  <a:extLst>
                    <a:ext uri="{9D8B030D-6E8A-4147-A177-3AD203B41FA5}">
                      <a16:colId xmlns:a16="http://schemas.microsoft.com/office/drawing/2014/main" val="2207455862"/>
                    </a:ext>
                  </a:extLst>
                </a:gridCol>
                <a:gridCol w="615291">
                  <a:extLst>
                    <a:ext uri="{9D8B030D-6E8A-4147-A177-3AD203B41FA5}">
                      <a16:colId xmlns:a16="http://schemas.microsoft.com/office/drawing/2014/main" val="2892301339"/>
                    </a:ext>
                  </a:extLst>
                </a:gridCol>
              </a:tblGrid>
              <a:tr h="370840">
                <a:tc>
                  <a:txBody>
                    <a:bodyPr/>
                    <a:lstStyle/>
                    <a:p>
                      <a:r>
                        <a:rPr lang="en-ZA" sz="900"/>
                        <a:t>Key Rates</a:t>
                      </a:r>
                      <a:endParaRPr lang="en-US" sz="900">
                        <a:latin typeface="Source Sans Pro SemiBold" panose="020B0603030403020204" pitchFamily="34" charset="0"/>
                        <a:ea typeface="Source Sans Pro SemiBold" panose="020B0603030403020204" pitchFamily="34" charset="0"/>
                      </a:endParaRPr>
                    </a:p>
                  </a:txBody>
                  <a:tcPr/>
                </a:tc>
                <a:tc>
                  <a:txBody>
                    <a:bodyPr/>
                    <a:lstStyle/>
                    <a:p>
                      <a:r>
                        <a:rPr lang="en-ZA" sz="900"/>
                        <a:t>Unit</a:t>
                      </a:r>
                      <a:endParaRPr lang="en-US" sz="900">
                        <a:latin typeface="Source Sans Pro SemiBold" panose="020B0603030403020204" pitchFamily="34" charset="0"/>
                        <a:ea typeface="Source Sans Pro SemiBold" panose="020B0603030403020204" pitchFamily="34" charset="0"/>
                      </a:endParaRPr>
                    </a:p>
                  </a:txBody>
                  <a:tcPr/>
                </a:tc>
                <a:tc>
                  <a:txBody>
                    <a:bodyPr/>
                    <a:lstStyle/>
                    <a:p>
                      <a:r>
                        <a:rPr lang="en-ZA" sz="900"/>
                        <a:t>2024</a:t>
                      </a:r>
                    </a:p>
                    <a:p>
                      <a:r>
                        <a:rPr lang="en-ZA" sz="900"/>
                        <a:t>ZAR</a:t>
                      </a:r>
                      <a:endParaRPr lang="en-US" sz="900">
                        <a:latin typeface="Source Sans Pro SemiBold" panose="020B0603030403020204" pitchFamily="34" charset="0"/>
                        <a:ea typeface="Source Sans Pro SemiBold" panose="020B0603030403020204" pitchFamily="34" charset="0"/>
                      </a:endParaRPr>
                    </a:p>
                  </a:txBody>
                  <a:tcPr/>
                </a:tc>
                <a:tc>
                  <a:txBody>
                    <a:bodyPr/>
                    <a:lstStyle/>
                    <a:p>
                      <a:r>
                        <a:rPr lang="en-ZA" sz="900" dirty="0"/>
                        <a:t>2025</a:t>
                      </a:r>
                    </a:p>
                    <a:p>
                      <a:r>
                        <a:rPr lang="en-ZA" sz="900" dirty="0"/>
                        <a:t>ZAR</a:t>
                      </a:r>
                      <a:endParaRPr lang="en-US" sz="900" dirty="0">
                        <a:latin typeface="Source Sans Pro SemiBold" panose="020B0603030403020204" pitchFamily="34" charset="0"/>
                        <a:ea typeface="Source Sans Pro SemiBold" panose="020B0603030403020204" pitchFamily="34" charset="0"/>
                      </a:endParaRPr>
                    </a:p>
                  </a:txBody>
                  <a:tcPr/>
                </a:tc>
                <a:tc>
                  <a:txBody>
                    <a:bodyPr/>
                    <a:lstStyle/>
                    <a:p>
                      <a:r>
                        <a:rPr lang="en-ZA" sz="900"/>
                        <a:t>% Change</a:t>
                      </a:r>
                      <a:endParaRPr lang="en-US" sz="900">
                        <a:latin typeface="Source Sans Pro SemiBold" panose="020B0603030403020204" pitchFamily="34" charset="0"/>
                        <a:ea typeface="Source Sans Pro SemiBold" panose="020B0603030403020204" pitchFamily="34" charset="0"/>
                      </a:endParaRPr>
                    </a:p>
                  </a:txBody>
                  <a:tcPr/>
                </a:tc>
                <a:extLst>
                  <a:ext uri="{0D108BD9-81ED-4DB2-BD59-A6C34878D82A}">
                    <a16:rowId xmlns:a16="http://schemas.microsoft.com/office/drawing/2014/main" val="2783957350"/>
                  </a:ext>
                </a:extLst>
              </a:tr>
              <a:tr h="274320">
                <a:tc>
                  <a:txBody>
                    <a:bodyPr/>
                    <a:lstStyle/>
                    <a:p>
                      <a:r>
                        <a:rPr lang="en-ZA" sz="900"/>
                        <a:t>Concrete (25 MPa)</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a:t>M3</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a:t>1,800</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dirty="0"/>
                        <a:t>1,850</a:t>
                      </a:r>
                      <a:endParaRPr lang="en-US" sz="900" dirty="0">
                        <a:latin typeface="Source Sans Pro Light" panose="020B0403030403020204" pitchFamily="34" charset="0"/>
                        <a:ea typeface="Source Sans Pro Light" panose="020B0403030403020204" pitchFamily="34" charset="0"/>
                      </a:endParaRPr>
                    </a:p>
                  </a:txBody>
                  <a:tcPr/>
                </a:tc>
                <a:tc>
                  <a:txBody>
                    <a:bodyPr/>
                    <a:lstStyle/>
                    <a:p>
                      <a:r>
                        <a:rPr lang="en-ZA" sz="900"/>
                        <a:t>+2%</a:t>
                      </a:r>
                      <a:endParaRPr lang="en-US" sz="900">
                        <a:latin typeface="Source Sans Pro Light" panose="020B0403030403020204" pitchFamily="34" charset="0"/>
                        <a:ea typeface="Source Sans Pro Light" panose="020B0403030403020204" pitchFamily="34" charset="0"/>
                      </a:endParaRPr>
                    </a:p>
                  </a:txBody>
                  <a:tcPr/>
                </a:tc>
                <a:extLst>
                  <a:ext uri="{0D108BD9-81ED-4DB2-BD59-A6C34878D82A}">
                    <a16:rowId xmlns:a16="http://schemas.microsoft.com/office/drawing/2014/main" val="2797015004"/>
                  </a:ext>
                </a:extLst>
              </a:tr>
              <a:tr h="274320">
                <a:tc>
                  <a:txBody>
                    <a:bodyPr/>
                    <a:lstStyle/>
                    <a:p>
                      <a:r>
                        <a:rPr lang="en-ZA" sz="900"/>
                        <a:t>Reinforcement bars</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a:t>t</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a:t>17,100</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dirty="0"/>
                        <a:t>15,300</a:t>
                      </a:r>
                      <a:endParaRPr lang="en-US" sz="900" dirty="0">
                        <a:latin typeface="Source Sans Pro Light" panose="020B0403030403020204" pitchFamily="34" charset="0"/>
                        <a:ea typeface="Source Sans Pro Light" panose="020B0403030403020204" pitchFamily="34" charset="0"/>
                      </a:endParaRPr>
                    </a:p>
                  </a:txBody>
                  <a:tcPr/>
                </a:tc>
                <a:tc>
                  <a:txBody>
                    <a:bodyPr/>
                    <a:lstStyle/>
                    <a:p>
                      <a:r>
                        <a:rPr lang="en-ZA" sz="900"/>
                        <a:t>-11%</a:t>
                      </a:r>
                      <a:endParaRPr lang="en-US" sz="900">
                        <a:latin typeface="Source Sans Pro Light" panose="020B0403030403020204" pitchFamily="34" charset="0"/>
                        <a:ea typeface="Source Sans Pro Light" panose="020B0403030403020204" pitchFamily="34" charset="0"/>
                      </a:endParaRPr>
                    </a:p>
                  </a:txBody>
                  <a:tcPr/>
                </a:tc>
                <a:extLst>
                  <a:ext uri="{0D108BD9-81ED-4DB2-BD59-A6C34878D82A}">
                    <a16:rowId xmlns:a16="http://schemas.microsoft.com/office/drawing/2014/main" val="1515514749"/>
                  </a:ext>
                </a:extLst>
              </a:tr>
              <a:tr h="274320">
                <a:tc>
                  <a:txBody>
                    <a:bodyPr/>
                    <a:lstStyle/>
                    <a:p>
                      <a:r>
                        <a:rPr lang="en-ZA" sz="900"/>
                        <a:t>Structural Steel</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a:t>t</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a:t>56,700</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a:t>51,800</a:t>
                      </a:r>
                      <a:endParaRPr lang="en-US" sz="900">
                        <a:latin typeface="Source Sans Pro Light" panose="020B0403030403020204" pitchFamily="34" charset="0"/>
                        <a:ea typeface="Source Sans Pro Light" panose="020B0403030403020204" pitchFamily="34" charset="0"/>
                      </a:endParaRPr>
                    </a:p>
                  </a:txBody>
                  <a:tcPr/>
                </a:tc>
                <a:tc>
                  <a:txBody>
                    <a:bodyPr/>
                    <a:lstStyle/>
                    <a:p>
                      <a:r>
                        <a:rPr lang="en-ZA" sz="900" dirty="0"/>
                        <a:t>-9%</a:t>
                      </a:r>
                      <a:endParaRPr lang="en-US" sz="900" dirty="0">
                        <a:latin typeface="Source Sans Pro Light" panose="020B0403030403020204" pitchFamily="34" charset="0"/>
                        <a:ea typeface="Source Sans Pro Light" panose="020B0403030403020204" pitchFamily="34" charset="0"/>
                      </a:endParaRPr>
                    </a:p>
                  </a:txBody>
                  <a:tcPr/>
                </a:tc>
                <a:extLst>
                  <a:ext uri="{0D108BD9-81ED-4DB2-BD59-A6C34878D82A}">
                    <a16:rowId xmlns:a16="http://schemas.microsoft.com/office/drawing/2014/main" val="791036204"/>
                  </a:ext>
                </a:extLst>
              </a:tr>
            </a:tbl>
          </a:graphicData>
        </a:graphic>
      </p:graphicFrame>
      <p:sp>
        <p:nvSpPr>
          <p:cNvPr id="18" name="Text Placeholder 21">
            <a:extLst>
              <a:ext uri="{FF2B5EF4-FFF2-40B4-BE49-F238E27FC236}">
                <a16:creationId xmlns:a16="http://schemas.microsoft.com/office/drawing/2014/main" id="{A29DA120-D823-34A2-920C-D10234E2216C}"/>
              </a:ext>
            </a:extLst>
          </p:cNvPr>
          <p:cNvSpPr txBox="1">
            <a:spLocks/>
          </p:cNvSpPr>
          <p:nvPr/>
        </p:nvSpPr>
        <p:spPr>
          <a:xfrm>
            <a:off x="8254353" y="1296979"/>
            <a:ext cx="3706811" cy="306511"/>
          </a:xfrm>
          <a:prstGeom prst="rect">
            <a:avLst/>
          </a:prstGeom>
        </p:spPr>
        <p:txBody>
          <a:bodyPr vert="horz" lIns="0" tIns="0" rIns="0" bIns="0" rtlCol="0">
            <a:noAutofit/>
          </a:bodyPr>
          <a:lstStyle>
            <a:lvl1pPr marL="0" indent="0" algn="l" defTabSz="914377" rtl="0" eaLnBrk="1" latinLnBrk="0" hangingPunct="1">
              <a:lnSpc>
                <a:spcPct val="100000"/>
              </a:lnSpc>
              <a:spcBef>
                <a:spcPts val="1300"/>
              </a:spcBef>
              <a:spcAft>
                <a:spcPts val="0"/>
              </a:spcAft>
              <a:buFontTx/>
              <a:buNone/>
              <a:defRPr sz="1600" b="1" i="0" kern="1200">
                <a:solidFill>
                  <a:srgbClr val="131E29"/>
                </a:solidFill>
                <a:latin typeface="Source Sans Pro SemiBold" panose="020B0503030403020204" pitchFamily="34" charset="0"/>
                <a:ea typeface="Times New Roman" charset="0"/>
                <a:cs typeface="Times New Roman" charset="0"/>
              </a:defRPr>
            </a:lvl1pPr>
            <a:lvl2pPr marL="0" indent="0" algn="l" defTabSz="914377" rtl="0" eaLnBrk="1" latinLnBrk="0" hangingPunct="1">
              <a:lnSpc>
                <a:spcPct val="100000"/>
              </a:lnSpc>
              <a:spcBef>
                <a:spcPts val="600"/>
              </a:spcBef>
              <a:buFont typeface="Arial" panose="020B0604020202020204" pitchFamily="34" charset="0"/>
              <a:buNone/>
              <a:defRPr sz="1600" b="0" i="0" kern="1200">
                <a:solidFill>
                  <a:srgbClr val="131E29"/>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600" i="0" kern="1200">
                <a:solidFill>
                  <a:srgbClr val="131E29"/>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600" i="0" kern="1200">
                <a:solidFill>
                  <a:srgbClr val="131E29"/>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600" i="0" kern="1200">
                <a:solidFill>
                  <a:srgbClr val="131E29"/>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t>Key Rate Card – From Contractors</a:t>
            </a:r>
            <a:endParaRPr lang="en-US"/>
          </a:p>
        </p:txBody>
      </p:sp>
      <p:sp>
        <p:nvSpPr>
          <p:cNvPr id="19" name="Text Placeholder 21">
            <a:extLst>
              <a:ext uri="{FF2B5EF4-FFF2-40B4-BE49-F238E27FC236}">
                <a16:creationId xmlns:a16="http://schemas.microsoft.com/office/drawing/2014/main" id="{DF09FDFB-4B1F-FDC1-99B8-BC842EC5D798}"/>
              </a:ext>
            </a:extLst>
          </p:cNvPr>
          <p:cNvSpPr txBox="1">
            <a:spLocks/>
          </p:cNvSpPr>
          <p:nvPr/>
        </p:nvSpPr>
        <p:spPr>
          <a:xfrm>
            <a:off x="8338657" y="3492193"/>
            <a:ext cx="3706811" cy="306511"/>
          </a:xfrm>
          <a:prstGeom prst="rect">
            <a:avLst/>
          </a:prstGeom>
        </p:spPr>
        <p:txBody>
          <a:bodyPr vert="horz" lIns="0" tIns="0" rIns="0" bIns="0" rtlCol="0" anchor="t">
            <a:noAutofit/>
          </a:bodyPr>
          <a:lstStyle>
            <a:lvl1pPr marL="0" indent="0" algn="l" defTabSz="914377" rtl="0" eaLnBrk="1" latinLnBrk="0" hangingPunct="1">
              <a:lnSpc>
                <a:spcPct val="100000"/>
              </a:lnSpc>
              <a:spcBef>
                <a:spcPts val="1300"/>
              </a:spcBef>
              <a:spcAft>
                <a:spcPts val="0"/>
              </a:spcAft>
              <a:buFontTx/>
              <a:buNone/>
              <a:defRPr sz="1600" b="1" i="0" kern="1200">
                <a:solidFill>
                  <a:srgbClr val="131E29"/>
                </a:solidFill>
                <a:latin typeface="Source Sans Pro SemiBold" panose="020B0503030403020204" pitchFamily="34" charset="0"/>
                <a:ea typeface="Times New Roman" charset="0"/>
                <a:cs typeface="Times New Roman" charset="0"/>
              </a:defRPr>
            </a:lvl1pPr>
            <a:lvl2pPr marL="0" indent="0" algn="l" defTabSz="914377" rtl="0" eaLnBrk="1" latinLnBrk="0" hangingPunct="1">
              <a:lnSpc>
                <a:spcPct val="100000"/>
              </a:lnSpc>
              <a:spcBef>
                <a:spcPts val="600"/>
              </a:spcBef>
              <a:buFont typeface="Arial" panose="020B0604020202020204" pitchFamily="34" charset="0"/>
              <a:buNone/>
              <a:defRPr sz="1600" b="0" i="0" kern="1200">
                <a:solidFill>
                  <a:srgbClr val="131E29"/>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600" i="0" kern="1200">
                <a:solidFill>
                  <a:srgbClr val="131E29"/>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600" i="0" kern="1200">
                <a:solidFill>
                  <a:srgbClr val="131E29"/>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600" i="0" kern="1200">
                <a:solidFill>
                  <a:srgbClr val="131E29"/>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atin typeface="Source Sans Pro SemiBold"/>
                <a:cs typeface="Times New Roman"/>
              </a:rPr>
              <a:t>Global Trends &amp; Commentary</a:t>
            </a:r>
          </a:p>
          <a:p>
            <a:pPr marL="342900" indent="-342900">
              <a:buFont typeface="+mj-lt"/>
              <a:buAutoNum type="arabicPeriod"/>
            </a:pPr>
            <a:r>
              <a:rPr lang="en-US" sz="1200" b="0">
                <a:latin typeface="Source Sans Pro Light" panose="020B0403030403020204" pitchFamily="34" charset="0"/>
                <a:ea typeface="Source Sans Pro Light" panose="020B0403030403020204" pitchFamily="34" charset="0"/>
                <a:cs typeface="Times New Roman"/>
              </a:rPr>
              <a:t>CIPI Jan 2025 +1.5% from +7.5% in Jan 2024</a:t>
            </a:r>
          </a:p>
          <a:p>
            <a:pPr marL="342900" indent="-342900">
              <a:buFont typeface="+mj-lt"/>
              <a:buAutoNum type="arabicPeriod"/>
            </a:pPr>
            <a:r>
              <a:rPr lang="en-US" sz="1200" b="0">
                <a:latin typeface="Source Sans Pro Light" panose="020B0403030403020204" pitchFamily="34" charset="0"/>
                <a:ea typeface="Source Sans Pro Light" panose="020B0403030403020204" pitchFamily="34" charset="0"/>
              </a:rPr>
              <a:t>CPAP +4.2% 2025 resulting in </a:t>
            </a:r>
            <a:r>
              <a:rPr lang="en-US" sz="1200" b="0">
                <a:solidFill>
                  <a:srgbClr val="FF0000"/>
                </a:solidFill>
                <a:latin typeface="Source Sans Pro Light" panose="020B0403030403020204" pitchFamily="34" charset="0"/>
                <a:ea typeface="Source Sans Pro Light" panose="020B0403030403020204" pitchFamily="34" charset="0"/>
              </a:rPr>
              <a:t>-1% </a:t>
            </a:r>
            <a:r>
              <a:rPr lang="en-US" sz="1200" b="0">
                <a:latin typeface="Source Sans Pro Light" panose="020B0403030403020204" pitchFamily="34" charset="0"/>
                <a:ea typeface="Source Sans Pro Light" panose="020B0403030403020204" pitchFamily="34" charset="0"/>
              </a:rPr>
              <a:t>decline from 2024</a:t>
            </a:r>
          </a:p>
          <a:p>
            <a:pPr marL="342900" indent="-342900">
              <a:buAutoNum type="arabicPeriod"/>
            </a:pPr>
            <a:r>
              <a:rPr lang="en-US" sz="1200" b="0">
                <a:latin typeface="Source Sans Pro Light" panose="020B0403030403020204" pitchFamily="34" charset="0"/>
                <a:ea typeface="Source Sans Pro Light" panose="020B0403030403020204" pitchFamily="34" charset="0"/>
              </a:rPr>
              <a:t>Steel prices steady decline from price hike in Q1 2024</a:t>
            </a:r>
          </a:p>
          <a:p>
            <a:pPr marL="342900" indent="-342900">
              <a:buFont typeface="+mj-lt"/>
              <a:buAutoNum type="arabicPeriod"/>
            </a:pPr>
            <a:r>
              <a:rPr lang="en-US" sz="1200" b="0">
                <a:latin typeface="Source Sans Pro Light" panose="020B0403030403020204" pitchFamily="34" charset="0"/>
                <a:ea typeface="Source Sans Pro Light" panose="020B0403030403020204" pitchFamily="34" charset="0"/>
              </a:rPr>
              <a:t>Structure equates to circa 30% of build costs</a:t>
            </a:r>
          </a:p>
          <a:p>
            <a:pPr marL="342900" indent="-342900">
              <a:buFont typeface="+mj-lt"/>
              <a:buAutoNum type="arabicPeriod"/>
            </a:pPr>
            <a:r>
              <a:rPr lang="en-US" sz="1200" b="0">
                <a:latin typeface="Source Sans Pro Light" panose="020B0403030403020204" pitchFamily="34" charset="0"/>
                <a:ea typeface="Source Sans Pro Light" panose="020B0403030403020204" pitchFamily="34" charset="0"/>
              </a:rPr>
              <a:t>Electrical / Mechanical YoY have increased respectively</a:t>
            </a:r>
          </a:p>
          <a:p>
            <a:pPr marL="342900" indent="-342900">
              <a:buFont typeface="+mj-lt"/>
              <a:buAutoNum type="arabicPeriod"/>
            </a:pPr>
            <a:r>
              <a:rPr lang="en-US" sz="1200" b="0">
                <a:latin typeface="Source Sans Pro Light" panose="020B0403030403020204" pitchFamily="34" charset="0"/>
                <a:ea typeface="Source Sans Pro Light" panose="020B0403030403020204" pitchFamily="34" charset="0"/>
              </a:rPr>
              <a:t>Brent Crude Oil - Q1 2024 @ 85$ / barrel / Q1 2025 @ 72$ / barrel</a:t>
            </a:r>
          </a:p>
          <a:p>
            <a:endParaRPr lang="en-US" sz="1200" b="0">
              <a:latin typeface="Source Sans Pro Light" panose="020B0403030403020204" pitchFamily="34" charset="0"/>
              <a:ea typeface="Source Sans Pro Light" panose="020B0403030403020204" pitchFamily="34" charset="0"/>
            </a:endParaRPr>
          </a:p>
        </p:txBody>
      </p:sp>
      <p:sp>
        <p:nvSpPr>
          <p:cNvPr id="46" name="object 121">
            <a:extLst>
              <a:ext uri="{FF2B5EF4-FFF2-40B4-BE49-F238E27FC236}">
                <a16:creationId xmlns:a16="http://schemas.microsoft.com/office/drawing/2014/main" id="{6645844E-7572-D871-BBE9-8FB7043BC252}"/>
              </a:ext>
            </a:extLst>
          </p:cNvPr>
          <p:cNvSpPr txBox="1"/>
          <p:nvPr/>
        </p:nvSpPr>
        <p:spPr>
          <a:xfrm>
            <a:off x="4181713" y="5442566"/>
            <a:ext cx="914400" cy="640080"/>
          </a:xfrm>
          <a:prstGeom prst="rect">
            <a:avLst/>
          </a:prstGeom>
          <a:solidFill>
            <a:srgbClr val="D1B9A7"/>
          </a:solidFill>
        </p:spPr>
        <p:txBody>
          <a:bodyPr vert="horz" wrap="square" lIns="0" tIns="234950" rIns="0" bIns="0" rtlCol="0" anchor="ctr">
            <a:spAutoFit/>
          </a:bodyPr>
          <a:lstStyle/>
          <a:p>
            <a:pPr marL="29845" algn="ctr">
              <a:lnSpc>
                <a:spcPct val="100000"/>
              </a:lnSpc>
              <a:spcBef>
                <a:spcPts val="1850"/>
              </a:spcBef>
            </a:pPr>
            <a:r>
              <a:rPr lang="en-ZA" sz="1800" b="1" spc="-10" dirty="0">
                <a:solidFill>
                  <a:srgbClr val="141E29"/>
                </a:solidFill>
                <a:latin typeface="Source Sans Pro Black"/>
                <a:cs typeface="Source Sans Pro Black"/>
              </a:rPr>
              <a:t>+7.1%</a:t>
            </a:r>
            <a:endParaRPr sz="1800" dirty="0">
              <a:latin typeface="Source Sans Pro Black"/>
              <a:cs typeface="Source Sans Pro Black"/>
            </a:endParaRPr>
          </a:p>
        </p:txBody>
      </p:sp>
      <p:sp>
        <p:nvSpPr>
          <p:cNvPr id="3" name="TextBox 2">
            <a:extLst>
              <a:ext uri="{FF2B5EF4-FFF2-40B4-BE49-F238E27FC236}">
                <a16:creationId xmlns:a16="http://schemas.microsoft.com/office/drawing/2014/main" id="{70D61BAD-1AB9-8EB8-31AB-C53F133AFD3C}"/>
              </a:ext>
            </a:extLst>
          </p:cNvPr>
          <p:cNvSpPr txBox="1"/>
          <p:nvPr/>
        </p:nvSpPr>
        <p:spPr>
          <a:xfrm>
            <a:off x="6405749" y="5225293"/>
            <a:ext cx="2299424" cy="298156"/>
          </a:xfrm>
          <a:prstGeom prst="rect">
            <a:avLst/>
          </a:prstGeom>
          <a:noFill/>
        </p:spPr>
        <p:txBody>
          <a:bodyPr wrap="square" lIns="0" tIns="0" rIns="0" bIns="0" rtlCol="0">
            <a:noAutofit/>
          </a:bodyPr>
          <a:lstStyle/>
          <a:p>
            <a:pPr algn="l"/>
            <a:r>
              <a:rPr lang="en-ZA" sz="900"/>
              <a:t>Source: Stats SA PO151.1</a:t>
            </a:r>
            <a:endParaRPr lang="en-US" sz="900"/>
          </a:p>
        </p:txBody>
      </p:sp>
      <p:pic>
        <p:nvPicPr>
          <p:cNvPr id="6" name="Image 5" descr="Une image contenant logo, Graphique, symbole, conception&#10;&#10;Le contenu généré par l’IA peut être incorrect.">
            <a:extLst>
              <a:ext uri="{FF2B5EF4-FFF2-40B4-BE49-F238E27FC236}">
                <a16:creationId xmlns:a16="http://schemas.microsoft.com/office/drawing/2014/main" id="{7EA224E5-D44A-F029-7E27-41B804A42843}"/>
              </a:ext>
            </a:extLst>
          </p:cNvPr>
          <p:cNvPicPr>
            <a:picLocks noGrp="1" noRot="1" noMove="1" noResize="1" noEditPoints="1" noAdjustHandles="1" noChangeArrowheads="1" noChangeShapeType="1" noCrop="1"/>
          </p:cNvPicPr>
          <p:nvPr/>
        </p:nvPicPr>
        <p:blipFill>
          <a:blip r:embed="rId5"/>
          <a:stretch>
            <a:fillRect/>
          </a:stretch>
        </p:blipFill>
        <p:spPr>
          <a:xfrm>
            <a:off x="10939002" y="6321811"/>
            <a:ext cx="729925" cy="336649"/>
          </a:xfrm>
          <a:prstGeom prst="rect">
            <a:avLst/>
          </a:prstGeom>
        </p:spPr>
      </p:pic>
    </p:spTree>
    <p:extLst>
      <p:ext uri="{BB962C8B-B14F-4D97-AF65-F5344CB8AC3E}">
        <p14:creationId xmlns:p14="http://schemas.microsoft.com/office/powerpoint/2010/main" val="3766918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FDC0-69BC-5A94-C6A9-A20CD6A52DA8}"/>
              </a:ext>
            </a:extLst>
          </p:cNvPr>
          <p:cNvSpPr>
            <a:spLocks noGrp="1"/>
          </p:cNvSpPr>
          <p:nvPr>
            <p:ph type="title"/>
            <p:custDataLst>
              <p:tags r:id="rId1"/>
            </p:custDataLst>
          </p:nvPr>
        </p:nvSpPr>
        <p:spPr>
          <a:xfrm>
            <a:off x="252412" y="252413"/>
            <a:ext cx="11660187" cy="1159827"/>
          </a:xfrm>
        </p:spPr>
        <p:txBody>
          <a:bodyPr/>
          <a:lstStyle/>
          <a:p>
            <a:r>
              <a:rPr lang="en-GB"/>
              <a:t>Global tourism recovery was at 99% in 2024</a:t>
            </a:r>
            <a:br>
              <a:rPr lang="en-GB"/>
            </a:br>
            <a:r>
              <a:rPr lang="en-US" sz="1600">
                <a:latin typeface="Arial" panose="020B0604020202020204" pitchFamily="34" charset="0"/>
                <a:cs typeface="Arial" panose="020B0604020202020204" pitchFamily="34" charset="0"/>
              </a:rPr>
              <a:t>1.4 billion international tourist arrivals in 2024 with the strongest recovery in the Middle East (32%), Africa (7%) &amp; Europe (1%). International tourist arrivals are expected to increase by 3-5% in 2025.</a:t>
            </a:r>
            <a:endParaRPr lang="en-GB" sz="1600"/>
          </a:p>
        </p:txBody>
      </p:sp>
      <p:sp>
        <p:nvSpPr>
          <p:cNvPr id="9" name="Slide Number Placeholder 8">
            <a:extLst>
              <a:ext uri="{FF2B5EF4-FFF2-40B4-BE49-F238E27FC236}">
                <a16:creationId xmlns:a16="http://schemas.microsoft.com/office/drawing/2014/main" id="{8A9C4EEC-B3AB-C4D9-9193-442E35C0BF5A}"/>
              </a:ext>
            </a:extLst>
          </p:cNvPr>
          <p:cNvSpPr>
            <a:spLocks noGrp="1"/>
          </p:cNvSpPr>
          <p:nvPr>
            <p:ph type="sldNum" sz="quarter" idx="13"/>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1D976-1952-4225-8B5D-FB6C01AF759E}" type="slidenum">
              <a:rPr kumimoji="0" lang="en-GB" sz="800" b="0" i="0" u="none" strike="noStrike" kern="1200" cap="none" spc="0" normalizeH="0" baseline="0" noProof="0" smtClean="0">
                <a:ln>
                  <a:noFill/>
                </a:ln>
                <a:solidFill>
                  <a:srgbClr val="131E2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r>
              <a:rPr kumimoji="0" lang="en-GB" sz="800" b="0" i="0" u="none" strike="noStrike" kern="1200" cap="none" spc="0" normalizeH="0" baseline="0" noProof="0">
                <a:ln>
                  <a:noFill/>
                </a:ln>
                <a:solidFill>
                  <a:srgbClr val="131E29"/>
                </a:solidFill>
                <a:effectLst/>
                <a:uLnTx/>
                <a:uFillTx/>
                <a:latin typeface="Arial"/>
                <a:ea typeface="+mn-ea"/>
                <a:cs typeface="+mn-cs"/>
              </a:rPr>
              <a:t>  |  </a:t>
            </a:r>
            <a:r>
              <a:rPr kumimoji="0" lang="en-US" sz="800" b="0" i="0" u="none" strike="noStrike" kern="1200" cap="none" spc="0" normalizeH="0" baseline="0" noProof="0">
                <a:ln>
                  <a:noFill/>
                </a:ln>
                <a:solidFill>
                  <a:srgbClr val="131E29"/>
                </a:solidFill>
                <a:effectLst/>
                <a:uLnTx/>
                <a:uFillTx/>
                <a:latin typeface="Arial"/>
                <a:ea typeface="+mn-ea"/>
                <a:cs typeface="+mn-cs"/>
              </a:rPr>
              <a:t>© 2025 Jones Lang LaSalle IP, Inc. All rights reserved.</a:t>
            </a:r>
            <a:endParaRPr kumimoji="0" lang="en-GB" sz="800" b="0" i="0" u="none" strike="noStrike" kern="1200" cap="none" spc="0" normalizeH="0" baseline="0" noProof="0">
              <a:ln>
                <a:noFill/>
              </a:ln>
              <a:solidFill>
                <a:srgbClr val="131E29"/>
              </a:solidFill>
              <a:effectLst/>
              <a:uLnTx/>
              <a:uFillTx/>
              <a:latin typeface="Arial"/>
              <a:ea typeface="+mn-ea"/>
              <a:cs typeface="+mn-cs"/>
            </a:endParaRPr>
          </a:p>
        </p:txBody>
      </p:sp>
      <p:sp>
        <p:nvSpPr>
          <p:cNvPr id="3" name="TextBox 2">
            <a:extLst>
              <a:ext uri="{FF2B5EF4-FFF2-40B4-BE49-F238E27FC236}">
                <a16:creationId xmlns:a16="http://schemas.microsoft.com/office/drawing/2014/main" id="{1EB9E955-7209-D2D4-C706-E00D13689DF6}"/>
              </a:ext>
            </a:extLst>
          </p:cNvPr>
          <p:cNvSpPr txBox="1"/>
          <p:nvPr>
            <p:custDataLst>
              <p:tags r:id="rId3"/>
            </p:custDataLst>
          </p:nvPr>
        </p:nvSpPr>
        <p:spPr>
          <a:xfrm>
            <a:off x="239714" y="6308215"/>
            <a:ext cx="11660187" cy="22826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E29"/>
                </a:solidFill>
                <a:effectLst/>
                <a:uLnTx/>
                <a:uFillTx/>
                <a:latin typeface="Arial" panose="020B0604020202020204" pitchFamily="34" charset="0"/>
                <a:ea typeface="Times New Roman" panose="02020603050405020304" pitchFamily="18" charset="0"/>
                <a:cs typeface="+mn-cs"/>
              </a:rPr>
              <a:t>Source: UN Tourism (January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31E29"/>
              </a:solidFill>
              <a:effectLst/>
              <a:uLnTx/>
              <a:uFillTx/>
              <a:latin typeface="Arial" panose="020B0604020202020204" pitchFamily="34" charset="0"/>
              <a:ea typeface="Times New Roman" panose="02020603050405020304" pitchFamily="18" charset="0"/>
              <a:cs typeface="+mn-cs"/>
            </a:endParaRPr>
          </a:p>
        </p:txBody>
      </p:sp>
      <p:sp>
        <p:nvSpPr>
          <p:cNvPr id="4" name="object 3">
            <a:extLst>
              <a:ext uri="{FF2B5EF4-FFF2-40B4-BE49-F238E27FC236}">
                <a16:creationId xmlns:a16="http://schemas.microsoft.com/office/drawing/2014/main" id="{34B46E18-F7C3-8B81-7BDB-2D0D959508F0}"/>
              </a:ext>
            </a:extLst>
          </p:cNvPr>
          <p:cNvSpPr txBox="1"/>
          <p:nvPr>
            <p:custDataLst>
              <p:tags r:id="rId4"/>
            </p:custDataLst>
          </p:nvPr>
        </p:nvSpPr>
        <p:spPr>
          <a:xfrm>
            <a:off x="250825" y="1454882"/>
            <a:ext cx="11649076"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0" normalizeH="0" baseline="0" noProof="0">
                <a:ln>
                  <a:noFill/>
                </a:ln>
                <a:solidFill>
                  <a:srgbClr val="131E29"/>
                </a:solidFill>
                <a:effectLst/>
                <a:uLnTx/>
                <a:uFillTx/>
                <a:latin typeface="Arial"/>
                <a:ea typeface="+mn-ea"/>
                <a:cs typeface="Source Sans Pro"/>
              </a:rPr>
              <a:t>Global international tourism recovery compared to 2019</a:t>
            </a:r>
            <a:endParaRPr kumimoji="0" sz="1400" b="0" i="0" u="none" strike="noStrike" kern="1200" cap="none" spc="0" normalizeH="0" baseline="0" noProof="0">
              <a:ln>
                <a:noFill/>
              </a:ln>
              <a:solidFill>
                <a:srgbClr val="131E29"/>
              </a:solidFill>
              <a:effectLst/>
              <a:uLnTx/>
              <a:uFillTx/>
              <a:latin typeface="Arial"/>
              <a:ea typeface="+mn-ea"/>
              <a:cs typeface="Source Sans Pro"/>
            </a:endParaRPr>
          </a:p>
        </p:txBody>
      </p:sp>
      <p:graphicFrame>
        <p:nvGraphicFramePr>
          <p:cNvPr id="7" name="Chart 6">
            <a:extLst>
              <a:ext uri="{FF2B5EF4-FFF2-40B4-BE49-F238E27FC236}">
                <a16:creationId xmlns:a16="http://schemas.microsoft.com/office/drawing/2014/main" id="{16F8F862-08C9-F4C1-0ABF-C18D74944C69}"/>
              </a:ext>
            </a:extLst>
          </p:cNvPr>
          <p:cNvGraphicFramePr>
            <a:graphicFrameLocks/>
          </p:cNvGraphicFramePr>
          <p:nvPr>
            <p:extLst>
              <p:ext uri="{D42A27DB-BD31-4B8C-83A1-F6EECF244321}">
                <p14:modId xmlns:p14="http://schemas.microsoft.com/office/powerpoint/2010/main" val="43429511"/>
              </p:ext>
            </p:extLst>
          </p:nvPr>
        </p:nvGraphicFramePr>
        <p:xfrm>
          <a:off x="250825" y="1752600"/>
          <a:ext cx="11649076" cy="4171949"/>
        </p:xfrm>
        <a:graphic>
          <a:graphicData uri="http://schemas.openxmlformats.org/drawingml/2006/chart">
            <c:chart xmlns:c="http://schemas.openxmlformats.org/drawingml/2006/chart" xmlns:r="http://schemas.openxmlformats.org/officeDocument/2006/relationships" r:id="rId7"/>
          </a:graphicData>
        </a:graphic>
      </p:graphicFrame>
      <p:sp>
        <p:nvSpPr>
          <p:cNvPr id="11" name="Rectangle 10">
            <a:extLst>
              <a:ext uri="{FF2B5EF4-FFF2-40B4-BE49-F238E27FC236}">
                <a16:creationId xmlns:a16="http://schemas.microsoft.com/office/drawing/2014/main" id="{40FF164D-CAA1-0162-4279-3F670C61CCF4}"/>
              </a:ext>
            </a:extLst>
          </p:cNvPr>
          <p:cNvSpPr/>
          <p:nvPr/>
        </p:nvSpPr>
        <p:spPr>
          <a:xfrm>
            <a:off x="6445405" y="1774902"/>
            <a:ext cx="1594624" cy="3533078"/>
          </a:xfrm>
          <a:prstGeom prst="rect">
            <a:avLst/>
          </a:prstGeom>
          <a:noFill/>
          <a:ln w="19050">
            <a:solidFill>
              <a:srgbClr val="E3061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Oval 4">
            <a:extLst>
              <a:ext uri="{FF2B5EF4-FFF2-40B4-BE49-F238E27FC236}">
                <a16:creationId xmlns:a16="http://schemas.microsoft.com/office/drawing/2014/main" id="{7EF47F47-A887-81D3-57F4-62E7545FB364}"/>
              </a:ext>
            </a:extLst>
          </p:cNvPr>
          <p:cNvSpPr/>
          <p:nvPr/>
        </p:nvSpPr>
        <p:spPr>
          <a:xfrm>
            <a:off x="-1600200" y="464820"/>
            <a:ext cx="1173480" cy="108204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a:t>Bern</a:t>
            </a:r>
            <a:endParaRPr lang="en-US" sz="1600"/>
          </a:p>
        </p:txBody>
      </p:sp>
    </p:spTree>
    <p:extLst>
      <p:ext uri="{BB962C8B-B14F-4D97-AF65-F5344CB8AC3E}">
        <p14:creationId xmlns:p14="http://schemas.microsoft.com/office/powerpoint/2010/main" val="383298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BC22C52-1D86-89E3-7CDC-3FC1BEABCD8F}"/>
              </a:ext>
            </a:extLst>
          </p:cNvPr>
          <p:cNvGrpSpPr/>
          <p:nvPr/>
        </p:nvGrpSpPr>
        <p:grpSpPr>
          <a:xfrm>
            <a:off x="238125" y="1743074"/>
            <a:ext cx="4305300" cy="4048125"/>
            <a:chOff x="238125" y="1743074"/>
            <a:chExt cx="4305300" cy="4048125"/>
          </a:xfrm>
        </p:grpSpPr>
        <p:graphicFrame>
          <p:nvGraphicFramePr>
            <p:cNvPr id="104" name="Chart 103">
              <a:extLst>
                <a:ext uri="{FF2B5EF4-FFF2-40B4-BE49-F238E27FC236}">
                  <a16:creationId xmlns:a16="http://schemas.microsoft.com/office/drawing/2014/main" id="{780F43C1-E130-48F0-5BC3-23BAFE22A9C2}"/>
                </a:ext>
              </a:extLst>
            </p:cNvPr>
            <p:cNvGraphicFramePr>
              <a:graphicFrameLocks/>
            </p:cNvGraphicFramePr>
            <p:nvPr>
              <p:extLst>
                <p:ext uri="{D42A27DB-BD31-4B8C-83A1-F6EECF244321}">
                  <p14:modId xmlns:p14="http://schemas.microsoft.com/office/powerpoint/2010/main" val="3123442048"/>
                </p:ext>
              </p:extLst>
            </p:nvPr>
          </p:nvGraphicFramePr>
          <p:xfrm>
            <a:off x="238125" y="1743074"/>
            <a:ext cx="4305300" cy="4048125"/>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D97263E5-20C3-00C8-23CE-D13194B563CF}"/>
                </a:ext>
              </a:extLst>
            </p:cNvPr>
            <p:cNvSpPr txBox="1"/>
            <p:nvPr/>
          </p:nvSpPr>
          <p:spPr>
            <a:xfrm>
              <a:off x="1809750" y="3590925"/>
              <a:ext cx="1152525" cy="704850"/>
            </a:xfrm>
            <a:prstGeom prst="rect">
              <a:avLst/>
            </a:prstGeom>
            <a:noFill/>
          </p:spPr>
          <p:txBody>
            <a:bodyPr wrap="square" lIns="0" tIns="0" rIns="0" bIns="0" rtlCol="0">
              <a:noAutofit/>
            </a:bodyPr>
            <a:lstStyle/>
            <a:p>
              <a:pPr algn="ctr"/>
              <a:r>
                <a:rPr lang="en-US" sz="2400" b="1" dirty="0"/>
                <a:t>Africa</a:t>
              </a:r>
            </a:p>
            <a:p>
              <a:pPr algn="ctr"/>
              <a:r>
                <a:rPr lang="en-US" sz="2400" b="1" dirty="0"/>
                <a:t>50M</a:t>
              </a:r>
            </a:p>
          </p:txBody>
        </p:sp>
      </p:grpSp>
      <p:sp>
        <p:nvSpPr>
          <p:cNvPr id="2" name="Title 1">
            <a:extLst>
              <a:ext uri="{FF2B5EF4-FFF2-40B4-BE49-F238E27FC236}">
                <a16:creationId xmlns:a16="http://schemas.microsoft.com/office/drawing/2014/main" id="{3EFAFDC0-69BC-5A94-C6A9-A20CD6A52DA8}"/>
              </a:ext>
            </a:extLst>
          </p:cNvPr>
          <p:cNvSpPr>
            <a:spLocks noGrp="1"/>
          </p:cNvSpPr>
          <p:nvPr>
            <p:ph type="title"/>
            <p:custDataLst>
              <p:tags r:id="rId1"/>
            </p:custDataLst>
          </p:nvPr>
        </p:nvSpPr>
        <p:spPr>
          <a:xfrm>
            <a:off x="252412" y="252413"/>
            <a:ext cx="11660187" cy="1159827"/>
          </a:xfrm>
        </p:spPr>
        <p:txBody>
          <a:bodyPr/>
          <a:lstStyle/>
          <a:p>
            <a:r>
              <a:rPr lang="en-GB" dirty="0"/>
              <a:t>Africa’s share of global tourist arrivals</a:t>
            </a:r>
            <a:br>
              <a:rPr lang="en-GB" dirty="0"/>
            </a:br>
            <a:r>
              <a:rPr lang="en-US" sz="1600" dirty="0">
                <a:latin typeface="Arial" panose="020B0604020202020204" pitchFamily="34" charset="0"/>
                <a:cs typeface="Arial" panose="020B0604020202020204" pitchFamily="34" charset="0"/>
              </a:rPr>
              <a:t>Between 2010 &amp; 2019, Africa’s share of global tourist arrivals decreased from 5.3% to 4.7% - in 2024 it’s share increased to 5.1%. </a:t>
            </a:r>
            <a:endParaRPr lang="en-GB" sz="1600" dirty="0"/>
          </a:p>
        </p:txBody>
      </p:sp>
      <p:sp>
        <p:nvSpPr>
          <p:cNvPr id="9" name="Slide Number Placeholder 8">
            <a:extLst>
              <a:ext uri="{FF2B5EF4-FFF2-40B4-BE49-F238E27FC236}">
                <a16:creationId xmlns:a16="http://schemas.microsoft.com/office/drawing/2014/main" id="{8A9C4EEC-B3AB-C4D9-9193-442E35C0BF5A}"/>
              </a:ext>
            </a:extLst>
          </p:cNvPr>
          <p:cNvSpPr>
            <a:spLocks noGrp="1"/>
          </p:cNvSpPr>
          <p:nvPr>
            <p:ph type="sldNum" sz="quarter" idx="13"/>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1D976-1952-4225-8B5D-FB6C01AF759E}" type="slidenum">
              <a:rPr kumimoji="0" lang="en-GB" sz="800" b="0" i="0" u="none" strike="noStrike" kern="1200" cap="none" spc="0" normalizeH="0" baseline="0" noProof="0" smtClean="0">
                <a:ln>
                  <a:noFill/>
                </a:ln>
                <a:solidFill>
                  <a:srgbClr val="131E2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r>
              <a:rPr kumimoji="0" lang="en-GB" sz="800" b="0" i="0" u="none" strike="noStrike" kern="1200" cap="none" spc="0" normalizeH="0" baseline="0" noProof="0">
                <a:ln>
                  <a:noFill/>
                </a:ln>
                <a:solidFill>
                  <a:srgbClr val="131E29"/>
                </a:solidFill>
                <a:effectLst/>
                <a:uLnTx/>
                <a:uFillTx/>
                <a:latin typeface="Arial"/>
                <a:ea typeface="+mn-ea"/>
                <a:cs typeface="+mn-cs"/>
              </a:rPr>
              <a:t>  |  </a:t>
            </a:r>
            <a:r>
              <a:rPr kumimoji="0" lang="en-US" sz="800" b="0" i="0" u="none" strike="noStrike" kern="1200" cap="none" spc="0" normalizeH="0" baseline="0" noProof="0">
                <a:ln>
                  <a:noFill/>
                </a:ln>
                <a:solidFill>
                  <a:srgbClr val="131E29"/>
                </a:solidFill>
                <a:effectLst/>
                <a:uLnTx/>
                <a:uFillTx/>
                <a:latin typeface="Arial"/>
                <a:ea typeface="+mn-ea"/>
                <a:cs typeface="+mn-cs"/>
              </a:rPr>
              <a:t>© 2025 Jones Lang LaSalle IP, Inc. All rights reserved.</a:t>
            </a:r>
            <a:endParaRPr kumimoji="0" lang="en-GB" sz="800" b="0" i="0" u="none" strike="noStrike" kern="1200" cap="none" spc="0" normalizeH="0" baseline="0" noProof="0">
              <a:ln>
                <a:noFill/>
              </a:ln>
              <a:solidFill>
                <a:srgbClr val="131E29"/>
              </a:solidFill>
              <a:effectLst/>
              <a:uLnTx/>
              <a:uFillTx/>
              <a:latin typeface="Arial"/>
              <a:ea typeface="+mn-ea"/>
              <a:cs typeface="+mn-cs"/>
            </a:endParaRPr>
          </a:p>
        </p:txBody>
      </p:sp>
      <p:sp>
        <p:nvSpPr>
          <p:cNvPr id="3" name="TextBox 2">
            <a:extLst>
              <a:ext uri="{FF2B5EF4-FFF2-40B4-BE49-F238E27FC236}">
                <a16:creationId xmlns:a16="http://schemas.microsoft.com/office/drawing/2014/main" id="{1EB9E955-7209-D2D4-C706-E00D13689DF6}"/>
              </a:ext>
            </a:extLst>
          </p:cNvPr>
          <p:cNvSpPr txBox="1"/>
          <p:nvPr>
            <p:custDataLst>
              <p:tags r:id="rId3"/>
            </p:custDataLst>
          </p:nvPr>
        </p:nvSpPr>
        <p:spPr>
          <a:xfrm>
            <a:off x="239714" y="6285916"/>
            <a:ext cx="11660187" cy="12382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E29"/>
                </a:solidFill>
                <a:effectLst/>
                <a:uLnTx/>
                <a:uFillTx/>
                <a:latin typeface="Arial" panose="020B0604020202020204" pitchFamily="34" charset="0"/>
                <a:ea typeface="Times New Roman" panose="02020603050405020304" pitchFamily="18" charset="0"/>
                <a:cs typeface="+mn-cs"/>
              </a:rPr>
              <a:t>Source: UN Tourism</a:t>
            </a:r>
          </a:p>
        </p:txBody>
      </p:sp>
      <p:sp>
        <p:nvSpPr>
          <p:cNvPr id="12" name="Oval 11">
            <a:extLst>
              <a:ext uri="{FF2B5EF4-FFF2-40B4-BE49-F238E27FC236}">
                <a16:creationId xmlns:a16="http://schemas.microsoft.com/office/drawing/2014/main" id="{D95BDCCF-F4B7-C314-681F-354174B378D2}"/>
              </a:ext>
            </a:extLst>
          </p:cNvPr>
          <p:cNvSpPr/>
          <p:nvPr/>
        </p:nvSpPr>
        <p:spPr>
          <a:xfrm>
            <a:off x="-1600200" y="464820"/>
            <a:ext cx="1173480" cy="108204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t>Bern</a:t>
            </a:r>
            <a:endParaRPr lang="en-US"/>
          </a:p>
        </p:txBody>
      </p:sp>
      <p:sp>
        <p:nvSpPr>
          <p:cNvPr id="6" name="object 3">
            <a:extLst>
              <a:ext uri="{FF2B5EF4-FFF2-40B4-BE49-F238E27FC236}">
                <a16:creationId xmlns:a16="http://schemas.microsoft.com/office/drawing/2014/main" id="{9B481E72-7E1C-9BB9-5023-166CA7DDCE8C}"/>
              </a:ext>
            </a:extLst>
          </p:cNvPr>
          <p:cNvSpPr txBox="1"/>
          <p:nvPr>
            <p:custDataLst>
              <p:tags r:id="rId4"/>
            </p:custDataLst>
          </p:nvPr>
        </p:nvSpPr>
        <p:spPr>
          <a:xfrm>
            <a:off x="250825" y="1454882"/>
            <a:ext cx="11649076"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0" normalizeH="0" baseline="0" noProof="0" dirty="0">
                <a:ln>
                  <a:noFill/>
                </a:ln>
                <a:solidFill>
                  <a:srgbClr val="131E29"/>
                </a:solidFill>
                <a:effectLst/>
                <a:uLnTx/>
                <a:uFillTx/>
                <a:latin typeface="Arial"/>
                <a:ea typeface="+mn-ea"/>
                <a:cs typeface="Source Sans Pro"/>
              </a:rPr>
              <a:t>Regional share of global tourist arrivals </a:t>
            </a:r>
            <a:endParaRPr kumimoji="0" sz="1400" b="0" i="0" u="none" strike="noStrike" kern="1200" cap="none" spc="0" normalizeH="0" baseline="0" noProof="0" dirty="0">
              <a:ln>
                <a:noFill/>
              </a:ln>
              <a:solidFill>
                <a:srgbClr val="131E29"/>
              </a:solidFill>
              <a:effectLst/>
              <a:uLnTx/>
              <a:uFillTx/>
              <a:latin typeface="Arial"/>
              <a:ea typeface="+mn-ea"/>
              <a:cs typeface="Source Sans Pro"/>
            </a:endParaRPr>
          </a:p>
        </p:txBody>
      </p:sp>
      <p:grpSp>
        <p:nvGrpSpPr>
          <p:cNvPr id="10" name="Group 9">
            <a:extLst>
              <a:ext uri="{FF2B5EF4-FFF2-40B4-BE49-F238E27FC236}">
                <a16:creationId xmlns:a16="http://schemas.microsoft.com/office/drawing/2014/main" id="{0D4BA401-6635-452B-36A2-586FD2E9CEDD}"/>
              </a:ext>
            </a:extLst>
          </p:cNvPr>
          <p:cNvGrpSpPr/>
          <p:nvPr/>
        </p:nvGrpSpPr>
        <p:grpSpPr>
          <a:xfrm>
            <a:off x="3876674" y="1743075"/>
            <a:ext cx="4425951" cy="4048124"/>
            <a:chOff x="3876674" y="1743075"/>
            <a:chExt cx="4425951" cy="4048124"/>
          </a:xfrm>
        </p:grpSpPr>
        <p:graphicFrame>
          <p:nvGraphicFramePr>
            <p:cNvPr id="105" name="Chart 104">
              <a:extLst>
                <a:ext uri="{FF2B5EF4-FFF2-40B4-BE49-F238E27FC236}">
                  <a16:creationId xmlns:a16="http://schemas.microsoft.com/office/drawing/2014/main" id="{D65803E8-9720-6899-5B7C-2B0E5A0962E7}"/>
                </a:ext>
              </a:extLst>
            </p:cNvPr>
            <p:cNvGraphicFramePr>
              <a:graphicFrameLocks/>
            </p:cNvGraphicFramePr>
            <p:nvPr>
              <p:extLst>
                <p:ext uri="{D42A27DB-BD31-4B8C-83A1-F6EECF244321}">
                  <p14:modId xmlns:p14="http://schemas.microsoft.com/office/powerpoint/2010/main" val="2053774654"/>
                </p:ext>
              </p:extLst>
            </p:nvPr>
          </p:nvGraphicFramePr>
          <p:xfrm>
            <a:off x="3876674" y="1743075"/>
            <a:ext cx="4425951" cy="404812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1F224FA6-209C-AF17-7872-753AE651FB58}"/>
                </a:ext>
              </a:extLst>
            </p:cNvPr>
            <p:cNvSpPr txBox="1"/>
            <p:nvPr/>
          </p:nvSpPr>
          <p:spPr>
            <a:xfrm>
              <a:off x="5495925" y="3590925"/>
              <a:ext cx="1152525" cy="704850"/>
            </a:xfrm>
            <a:prstGeom prst="rect">
              <a:avLst/>
            </a:prstGeom>
            <a:noFill/>
          </p:spPr>
          <p:txBody>
            <a:bodyPr wrap="square" lIns="0" tIns="0" rIns="0" bIns="0" rtlCol="0">
              <a:noAutofit/>
            </a:bodyPr>
            <a:lstStyle/>
            <a:p>
              <a:pPr algn="ctr"/>
              <a:r>
                <a:rPr lang="en-US" sz="2400" b="1" dirty="0"/>
                <a:t>Africa</a:t>
              </a:r>
            </a:p>
            <a:p>
              <a:pPr algn="ctr"/>
              <a:r>
                <a:rPr lang="en-US" sz="2400" b="1" dirty="0"/>
                <a:t>69M</a:t>
              </a:r>
            </a:p>
          </p:txBody>
        </p:sp>
      </p:grpSp>
      <p:grpSp>
        <p:nvGrpSpPr>
          <p:cNvPr id="11" name="Group 10">
            <a:extLst>
              <a:ext uri="{FF2B5EF4-FFF2-40B4-BE49-F238E27FC236}">
                <a16:creationId xmlns:a16="http://schemas.microsoft.com/office/drawing/2014/main" id="{7EACA160-B2D8-24AB-0D6B-30A51DC54D71}"/>
              </a:ext>
            </a:extLst>
          </p:cNvPr>
          <p:cNvGrpSpPr/>
          <p:nvPr/>
        </p:nvGrpSpPr>
        <p:grpSpPr>
          <a:xfrm>
            <a:off x="7623175" y="1743074"/>
            <a:ext cx="4572000" cy="4048123"/>
            <a:chOff x="7623175" y="1743074"/>
            <a:chExt cx="4572000" cy="4048123"/>
          </a:xfrm>
        </p:grpSpPr>
        <p:graphicFrame>
          <p:nvGraphicFramePr>
            <p:cNvPr id="106" name="Chart 105">
              <a:extLst>
                <a:ext uri="{FF2B5EF4-FFF2-40B4-BE49-F238E27FC236}">
                  <a16:creationId xmlns:a16="http://schemas.microsoft.com/office/drawing/2014/main" id="{89A0228D-51AA-4B5E-BA7D-6FA5422029B9}"/>
                </a:ext>
              </a:extLst>
            </p:cNvPr>
            <p:cNvGraphicFramePr>
              <a:graphicFrameLocks/>
            </p:cNvGraphicFramePr>
            <p:nvPr>
              <p:extLst>
                <p:ext uri="{D42A27DB-BD31-4B8C-83A1-F6EECF244321}">
                  <p14:modId xmlns:p14="http://schemas.microsoft.com/office/powerpoint/2010/main" val="1838272747"/>
                </p:ext>
              </p:extLst>
            </p:nvPr>
          </p:nvGraphicFramePr>
          <p:xfrm>
            <a:off x="7623175" y="1743074"/>
            <a:ext cx="4572000" cy="4048123"/>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152CC0D6-FD13-C301-9161-AA6C53B999A8}"/>
                </a:ext>
              </a:extLst>
            </p:cNvPr>
            <p:cNvSpPr txBox="1"/>
            <p:nvPr/>
          </p:nvSpPr>
          <p:spPr>
            <a:xfrm>
              <a:off x="9324975" y="3590925"/>
              <a:ext cx="1152525" cy="704850"/>
            </a:xfrm>
            <a:prstGeom prst="rect">
              <a:avLst/>
            </a:prstGeom>
            <a:noFill/>
          </p:spPr>
          <p:txBody>
            <a:bodyPr wrap="square" lIns="0" tIns="0" rIns="0" bIns="0" rtlCol="0">
              <a:noAutofit/>
            </a:bodyPr>
            <a:lstStyle/>
            <a:p>
              <a:pPr algn="ctr"/>
              <a:r>
                <a:rPr lang="en-US" sz="2400" b="1" dirty="0"/>
                <a:t>Africa</a:t>
              </a:r>
            </a:p>
            <a:p>
              <a:pPr algn="ctr"/>
              <a:r>
                <a:rPr lang="en-US" sz="2400" b="1" dirty="0"/>
                <a:t>74M</a:t>
              </a:r>
            </a:p>
          </p:txBody>
        </p:sp>
      </p:grpSp>
    </p:spTree>
    <p:extLst>
      <p:ext uri="{BB962C8B-B14F-4D97-AF65-F5344CB8AC3E}">
        <p14:creationId xmlns:p14="http://schemas.microsoft.com/office/powerpoint/2010/main" val="21954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7AAA5D60-E7EA-3335-2666-70E12A0B5043}"/>
              </a:ext>
            </a:extLst>
          </p:cNvPr>
          <p:cNvSpPr/>
          <p:nvPr/>
        </p:nvSpPr>
        <p:spPr>
          <a:xfrm>
            <a:off x="10986706" y="2216608"/>
            <a:ext cx="512064" cy="368470"/>
          </a:xfrm>
          <a:prstGeom prst="ellipse">
            <a:avLst/>
          </a:prstGeom>
          <a:solidFill>
            <a:schemeClr val="accent4"/>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C75D3F-FEE1-1F6B-4E85-61F5A62B0C7E}"/>
              </a:ext>
            </a:extLst>
          </p:cNvPr>
          <p:cNvSpPr/>
          <p:nvPr/>
        </p:nvSpPr>
        <p:spPr>
          <a:xfrm>
            <a:off x="10986706" y="2596908"/>
            <a:ext cx="512064" cy="368470"/>
          </a:xfrm>
          <a:prstGeom prst="ellipse">
            <a:avLst/>
          </a:prstGeom>
          <a:solidFill>
            <a:schemeClr val="accent1"/>
          </a:solidFill>
          <a:ln>
            <a:solidFill>
              <a:srgbClr val="0C834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17BA8E4-B47C-EE0E-38B9-49550D0FB81A}"/>
              </a:ext>
            </a:extLst>
          </p:cNvPr>
          <p:cNvSpPr/>
          <p:nvPr/>
        </p:nvSpPr>
        <p:spPr>
          <a:xfrm>
            <a:off x="10986706" y="3527248"/>
            <a:ext cx="512064" cy="368470"/>
          </a:xfrm>
          <a:prstGeom prst="ellipse">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C30778-C1BF-834F-E0BB-692B868C8D2A}"/>
              </a:ext>
            </a:extLst>
          </p:cNvPr>
          <p:cNvSpPr/>
          <p:nvPr/>
        </p:nvSpPr>
        <p:spPr>
          <a:xfrm>
            <a:off x="10986706" y="4313632"/>
            <a:ext cx="512064" cy="368470"/>
          </a:xfrm>
          <a:prstGeom prst="ellipse">
            <a:avLst/>
          </a:prstGeom>
          <a:solidFill>
            <a:srgbClr val="9350D7"/>
          </a:solidFill>
          <a:ln>
            <a:solidFill>
              <a:srgbClr val="DBCB8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F14F46-E6AB-5D6F-D9E2-2C5E613BAA0E}"/>
              </a:ext>
            </a:extLst>
          </p:cNvPr>
          <p:cNvSpPr/>
          <p:nvPr/>
        </p:nvSpPr>
        <p:spPr>
          <a:xfrm>
            <a:off x="10986706" y="4715968"/>
            <a:ext cx="512064" cy="368470"/>
          </a:xfrm>
          <a:prstGeom prst="ellipse">
            <a:avLst/>
          </a:prstGeom>
          <a:solidFill>
            <a:srgbClr val="0C7BA1"/>
          </a:solidFill>
          <a:ln>
            <a:solidFill>
              <a:srgbClr val="0C7B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62D398-74CB-84B5-BCCE-67D6F5284B66}"/>
              </a:ext>
            </a:extLst>
          </p:cNvPr>
          <p:cNvSpPr/>
          <p:nvPr/>
        </p:nvSpPr>
        <p:spPr>
          <a:xfrm>
            <a:off x="10986706" y="5117642"/>
            <a:ext cx="512064" cy="368470"/>
          </a:xfrm>
          <a:prstGeom prst="ellipse">
            <a:avLst/>
          </a:prstGeom>
          <a:solidFill>
            <a:srgbClr val="E30613"/>
          </a:solidFill>
          <a:ln>
            <a:solidFill>
              <a:srgbClr val="E3061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BCC4AB85-F99C-AE30-D65D-0A61A80A0B8B}"/>
              </a:ext>
            </a:extLst>
          </p:cNvPr>
          <p:cNvGraphicFramePr>
            <a:graphicFrameLocks noGrp="1"/>
          </p:cNvGraphicFramePr>
          <p:nvPr>
            <p:extLst>
              <p:ext uri="{D42A27DB-BD31-4B8C-83A1-F6EECF244321}">
                <p14:modId xmlns:p14="http://schemas.microsoft.com/office/powerpoint/2010/main" val="1287587613"/>
              </p:ext>
            </p:extLst>
          </p:nvPr>
        </p:nvGraphicFramePr>
        <p:xfrm>
          <a:off x="10714241" y="2246161"/>
          <a:ext cx="1107440" cy="741680"/>
        </p:xfrm>
        <a:graphic>
          <a:graphicData uri="http://schemas.openxmlformats.org/drawingml/2006/table">
            <a:tbl>
              <a:tblPr firstRow="1" bandRow="1">
                <a:tableStyleId>{2D5ABB26-0587-4C30-8999-92F81FD0307C}</a:tableStyleId>
              </a:tblPr>
              <a:tblGrid>
                <a:gridCol w="1107440">
                  <a:extLst>
                    <a:ext uri="{9D8B030D-6E8A-4147-A177-3AD203B41FA5}">
                      <a16:colId xmlns:a16="http://schemas.microsoft.com/office/drawing/2014/main" val="2589391519"/>
                    </a:ext>
                  </a:extLst>
                </a:gridCol>
              </a:tblGrid>
              <a:tr h="370840">
                <a:tc>
                  <a:txBody>
                    <a:bodyPr/>
                    <a:lstStyle/>
                    <a:p>
                      <a:pPr algn="ctr"/>
                      <a:r>
                        <a:rPr lang="en-US" sz="1600" dirty="0">
                          <a:solidFill>
                            <a:schemeClr val="tx1"/>
                          </a:solidFill>
                        </a:rPr>
                        <a:t>3.2%</a:t>
                      </a:r>
                    </a:p>
                  </a:txBody>
                  <a:tcPr/>
                </a:tc>
                <a:extLst>
                  <a:ext uri="{0D108BD9-81ED-4DB2-BD59-A6C34878D82A}">
                    <a16:rowId xmlns:a16="http://schemas.microsoft.com/office/drawing/2014/main" val="4048743373"/>
                  </a:ext>
                </a:extLst>
              </a:tr>
              <a:tr h="370840">
                <a:tc>
                  <a:txBody>
                    <a:bodyPr/>
                    <a:lstStyle/>
                    <a:p>
                      <a:pPr algn="ctr"/>
                      <a:r>
                        <a:rPr lang="en-US" sz="1600" dirty="0">
                          <a:solidFill>
                            <a:schemeClr val="bg1"/>
                          </a:solidFill>
                        </a:rPr>
                        <a:t>2.6%</a:t>
                      </a:r>
                    </a:p>
                  </a:txBody>
                  <a:tcPr/>
                </a:tc>
                <a:extLst>
                  <a:ext uri="{0D108BD9-81ED-4DB2-BD59-A6C34878D82A}">
                    <a16:rowId xmlns:a16="http://schemas.microsoft.com/office/drawing/2014/main" val="880531438"/>
                  </a:ext>
                </a:extLst>
              </a:tr>
            </a:tbl>
          </a:graphicData>
        </a:graphic>
      </p:graphicFrame>
      <p:sp>
        <p:nvSpPr>
          <p:cNvPr id="2" name="Title 1">
            <a:extLst>
              <a:ext uri="{FF2B5EF4-FFF2-40B4-BE49-F238E27FC236}">
                <a16:creationId xmlns:a16="http://schemas.microsoft.com/office/drawing/2014/main" id="{3EFAFDC0-69BC-5A94-C6A9-A20CD6A52DA8}"/>
              </a:ext>
            </a:extLst>
          </p:cNvPr>
          <p:cNvSpPr>
            <a:spLocks noGrp="1"/>
          </p:cNvSpPr>
          <p:nvPr>
            <p:ph type="title"/>
            <p:custDataLst>
              <p:tags r:id="rId1"/>
            </p:custDataLst>
          </p:nvPr>
        </p:nvSpPr>
        <p:spPr>
          <a:xfrm>
            <a:off x="252412" y="252413"/>
            <a:ext cx="11660187" cy="1159827"/>
          </a:xfrm>
        </p:spPr>
        <p:txBody>
          <a:bodyPr/>
          <a:lstStyle/>
          <a:p>
            <a:r>
              <a:rPr lang="en-GB" dirty="0"/>
              <a:t>Forecasted tourism growth does not reflect the opportunity.</a:t>
            </a:r>
            <a:br>
              <a:rPr lang="en-GB" dirty="0"/>
            </a:br>
            <a:r>
              <a:rPr lang="en-US" sz="1600" dirty="0">
                <a:latin typeface="Arial" panose="020B0604020202020204" pitchFamily="34" charset="0"/>
                <a:cs typeface="Arial" panose="020B0604020202020204" pitchFamily="34" charset="0"/>
              </a:rPr>
              <a:t>Global international tourist arrivals are forecasted to reach 2.4bn by 2034 with Africa reaching 144M, increasing its share from ~5% to ~6%. The biggest gain will be the Middle East, increasing from ~5% to ~8%. Europe &amp; Americas forecasted to lose slight.</a:t>
            </a:r>
            <a:endParaRPr lang="en-GB" sz="1600" dirty="0"/>
          </a:p>
        </p:txBody>
      </p:sp>
      <p:sp>
        <p:nvSpPr>
          <p:cNvPr id="9" name="Slide Number Placeholder 8">
            <a:extLst>
              <a:ext uri="{FF2B5EF4-FFF2-40B4-BE49-F238E27FC236}">
                <a16:creationId xmlns:a16="http://schemas.microsoft.com/office/drawing/2014/main" id="{8A9C4EEC-B3AB-C4D9-9193-442E35C0BF5A}"/>
              </a:ext>
            </a:extLst>
          </p:cNvPr>
          <p:cNvSpPr>
            <a:spLocks noGrp="1"/>
          </p:cNvSpPr>
          <p:nvPr>
            <p:ph type="sldNum" sz="quarter" idx="13"/>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1D976-1952-4225-8B5D-FB6C01AF759E}" type="slidenum">
              <a:rPr kumimoji="0" lang="en-GB" sz="800" b="0" i="0" u="none" strike="noStrike" kern="1200" cap="none" spc="0" normalizeH="0" baseline="0" noProof="0" smtClean="0">
                <a:ln>
                  <a:noFill/>
                </a:ln>
                <a:solidFill>
                  <a:srgbClr val="131E2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r>
              <a:rPr kumimoji="0" lang="en-GB" sz="800" b="0" i="0" u="none" strike="noStrike" kern="1200" cap="none" spc="0" normalizeH="0" baseline="0" noProof="0">
                <a:ln>
                  <a:noFill/>
                </a:ln>
                <a:solidFill>
                  <a:srgbClr val="131E29"/>
                </a:solidFill>
                <a:effectLst/>
                <a:uLnTx/>
                <a:uFillTx/>
                <a:latin typeface="Arial"/>
                <a:ea typeface="+mn-ea"/>
                <a:cs typeface="+mn-cs"/>
              </a:rPr>
              <a:t>  |  </a:t>
            </a:r>
            <a:r>
              <a:rPr kumimoji="0" lang="en-US" sz="800" b="0" i="0" u="none" strike="noStrike" kern="1200" cap="none" spc="0" normalizeH="0" baseline="0" noProof="0">
                <a:ln>
                  <a:noFill/>
                </a:ln>
                <a:solidFill>
                  <a:srgbClr val="131E29"/>
                </a:solidFill>
                <a:effectLst/>
                <a:uLnTx/>
                <a:uFillTx/>
                <a:latin typeface="Arial"/>
                <a:ea typeface="+mn-ea"/>
                <a:cs typeface="+mn-cs"/>
              </a:rPr>
              <a:t>© 2025 Jones Lang LaSalle IP, Inc. All rights reserved.</a:t>
            </a:r>
            <a:endParaRPr kumimoji="0" lang="en-GB" sz="800" b="0" i="0" u="none" strike="noStrike" kern="1200" cap="none" spc="0" normalizeH="0" baseline="0" noProof="0">
              <a:ln>
                <a:noFill/>
              </a:ln>
              <a:solidFill>
                <a:srgbClr val="131E29"/>
              </a:solidFill>
              <a:effectLst/>
              <a:uLnTx/>
              <a:uFillTx/>
              <a:latin typeface="Arial"/>
              <a:ea typeface="+mn-ea"/>
              <a:cs typeface="+mn-cs"/>
            </a:endParaRPr>
          </a:p>
        </p:txBody>
      </p:sp>
      <p:sp>
        <p:nvSpPr>
          <p:cNvPr id="5" name="TextBox 4">
            <a:extLst>
              <a:ext uri="{FF2B5EF4-FFF2-40B4-BE49-F238E27FC236}">
                <a16:creationId xmlns:a16="http://schemas.microsoft.com/office/drawing/2014/main" id="{5DB654A6-A3F7-01D7-7659-CB0B4EA170B2}"/>
              </a:ext>
            </a:extLst>
          </p:cNvPr>
          <p:cNvSpPr txBox="1"/>
          <p:nvPr>
            <p:custDataLst>
              <p:tags r:id="rId3"/>
            </p:custDataLst>
          </p:nvPr>
        </p:nvSpPr>
        <p:spPr>
          <a:xfrm>
            <a:off x="250825" y="6261544"/>
            <a:ext cx="2421190" cy="12382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E29"/>
                </a:solidFill>
                <a:effectLst/>
                <a:uLnTx/>
                <a:uFillTx/>
                <a:latin typeface="Arial" panose="020B0604020202020204" pitchFamily="34" charset="0"/>
                <a:ea typeface="Times New Roman" panose="02020603050405020304" pitchFamily="18" charset="0"/>
                <a:cs typeface="+mn-cs"/>
              </a:rPr>
              <a:t>Source: WTTC / Oxford Economics</a:t>
            </a:r>
          </a:p>
        </p:txBody>
      </p:sp>
      <p:graphicFrame>
        <p:nvGraphicFramePr>
          <p:cNvPr id="8" name="Chart 7">
            <a:extLst>
              <a:ext uri="{FF2B5EF4-FFF2-40B4-BE49-F238E27FC236}">
                <a16:creationId xmlns:a16="http://schemas.microsoft.com/office/drawing/2014/main" id="{7B05ED6F-130E-80C1-D7B9-6E613ACA6B05}"/>
              </a:ext>
            </a:extLst>
          </p:cNvPr>
          <p:cNvGraphicFramePr>
            <a:graphicFrameLocks/>
          </p:cNvGraphicFramePr>
          <p:nvPr>
            <p:extLst>
              <p:ext uri="{D42A27DB-BD31-4B8C-83A1-F6EECF244321}">
                <p14:modId xmlns:p14="http://schemas.microsoft.com/office/powerpoint/2010/main" val="2857251330"/>
              </p:ext>
            </p:extLst>
          </p:nvPr>
        </p:nvGraphicFramePr>
        <p:xfrm>
          <a:off x="243395" y="1846498"/>
          <a:ext cx="10343643" cy="4078051"/>
        </p:xfrm>
        <a:graphic>
          <a:graphicData uri="http://schemas.openxmlformats.org/drawingml/2006/chart">
            <c:chart xmlns:c="http://schemas.openxmlformats.org/drawingml/2006/chart" xmlns:r="http://schemas.openxmlformats.org/officeDocument/2006/relationships" r:id="rId8"/>
          </a:graphicData>
        </a:graphic>
      </p:graphicFrame>
      <p:sp>
        <p:nvSpPr>
          <p:cNvPr id="10" name="object 3">
            <a:extLst>
              <a:ext uri="{FF2B5EF4-FFF2-40B4-BE49-F238E27FC236}">
                <a16:creationId xmlns:a16="http://schemas.microsoft.com/office/drawing/2014/main" id="{A206F71E-9CC7-8245-5269-0C3B94C40421}"/>
              </a:ext>
            </a:extLst>
          </p:cNvPr>
          <p:cNvSpPr txBox="1"/>
          <p:nvPr>
            <p:custDataLst>
              <p:tags r:id="rId4"/>
            </p:custDataLst>
          </p:nvPr>
        </p:nvSpPr>
        <p:spPr>
          <a:xfrm>
            <a:off x="10441495" y="1851496"/>
            <a:ext cx="1469136"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0" normalizeH="0" baseline="0" noProof="0">
                <a:ln>
                  <a:noFill/>
                </a:ln>
                <a:solidFill>
                  <a:srgbClr val="131E29"/>
                </a:solidFill>
                <a:effectLst/>
                <a:uLnTx/>
                <a:uFillTx/>
                <a:latin typeface="Arial"/>
                <a:ea typeface="+mn-ea"/>
                <a:cs typeface="Source Sans Pro"/>
              </a:rPr>
              <a:t>CAGR ‘19/34</a:t>
            </a:r>
            <a:endParaRPr kumimoji="0" sz="1400" b="0" i="0" u="none" strike="noStrike" kern="1200" cap="none" spc="0" normalizeH="0" baseline="0" noProof="0">
              <a:ln>
                <a:noFill/>
              </a:ln>
              <a:solidFill>
                <a:srgbClr val="131E29"/>
              </a:solidFill>
              <a:effectLst/>
              <a:uLnTx/>
              <a:uFillTx/>
              <a:latin typeface="Arial"/>
              <a:ea typeface="+mn-ea"/>
              <a:cs typeface="Source Sans Pro"/>
            </a:endParaRPr>
          </a:p>
        </p:txBody>
      </p:sp>
      <p:graphicFrame>
        <p:nvGraphicFramePr>
          <p:cNvPr id="12" name="Table 11">
            <a:extLst>
              <a:ext uri="{FF2B5EF4-FFF2-40B4-BE49-F238E27FC236}">
                <a16:creationId xmlns:a16="http://schemas.microsoft.com/office/drawing/2014/main" id="{31A53215-F909-4BE2-7B1A-C6BCA257CEC9}"/>
              </a:ext>
            </a:extLst>
          </p:cNvPr>
          <p:cNvGraphicFramePr>
            <a:graphicFrameLocks noGrp="1"/>
          </p:cNvGraphicFramePr>
          <p:nvPr>
            <p:extLst>
              <p:ext uri="{D42A27DB-BD31-4B8C-83A1-F6EECF244321}">
                <p14:modId xmlns:p14="http://schemas.microsoft.com/office/powerpoint/2010/main" val="3511530297"/>
              </p:ext>
            </p:extLst>
          </p:nvPr>
        </p:nvGraphicFramePr>
        <p:xfrm>
          <a:off x="10725096" y="3539938"/>
          <a:ext cx="1107440" cy="370840"/>
        </p:xfrm>
        <a:graphic>
          <a:graphicData uri="http://schemas.openxmlformats.org/drawingml/2006/table">
            <a:tbl>
              <a:tblPr firstRow="1" bandRow="1">
                <a:tableStyleId>{2D5ABB26-0587-4C30-8999-92F81FD0307C}</a:tableStyleId>
              </a:tblPr>
              <a:tblGrid>
                <a:gridCol w="1107440">
                  <a:extLst>
                    <a:ext uri="{9D8B030D-6E8A-4147-A177-3AD203B41FA5}">
                      <a16:colId xmlns:a16="http://schemas.microsoft.com/office/drawing/2014/main" val="2589391519"/>
                    </a:ext>
                  </a:extLst>
                </a:gridCol>
              </a:tblGrid>
              <a:tr h="370840">
                <a:tc>
                  <a:txBody>
                    <a:bodyPr/>
                    <a:lstStyle/>
                    <a:p>
                      <a:pPr algn="ctr"/>
                      <a:r>
                        <a:rPr lang="en-US" sz="1600" dirty="0"/>
                        <a:t>3.8%</a:t>
                      </a:r>
                    </a:p>
                  </a:txBody>
                  <a:tcPr/>
                </a:tc>
                <a:extLst>
                  <a:ext uri="{0D108BD9-81ED-4DB2-BD59-A6C34878D82A}">
                    <a16:rowId xmlns:a16="http://schemas.microsoft.com/office/drawing/2014/main" val="1717975509"/>
                  </a:ext>
                </a:extLst>
              </a:tr>
            </a:tbl>
          </a:graphicData>
        </a:graphic>
      </p:graphicFrame>
      <p:graphicFrame>
        <p:nvGraphicFramePr>
          <p:cNvPr id="21" name="Table 20">
            <a:extLst>
              <a:ext uri="{FF2B5EF4-FFF2-40B4-BE49-F238E27FC236}">
                <a16:creationId xmlns:a16="http://schemas.microsoft.com/office/drawing/2014/main" id="{90D969C6-50E6-60F5-7B4A-59A7262710E7}"/>
              </a:ext>
            </a:extLst>
          </p:cNvPr>
          <p:cNvGraphicFramePr>
            <a:graphicFrameLocks noGrp="1"/>
          </p:cNvGraphicFramePr>
          <p:nvPr>
            <p:extLst>
              <p:ext uri="{D42A27DB-BD31-4B8C-83A1-F6EECF244321}">
                <p14:modId xmlns:p14="http://schemas.microsoft.com/office/powerpoint/2010/main" val="581558062"/>
              </p:ext>
            </p:extLst>
          </p:nvPr>
        </p:nvGraphicFramePr>
        <p:xfrm>
          <a:off x="10708942" y="5127846"/>
          <a:ext cx="1107440" cy="370840"/>
        </p:xfrm>
        <a:graphic>
          <a:graphicData uri="http://schemas.openxmlformats.org/drawingml/2006/table">
            <a:tbl>
              <a:tblPr firstRow="1" bandRow="1">
                <a:tableStyleId>{2D5ABB26-0587-4C30-8999-92F81FD0307C}</a:tableStyleId>
              </a:tblPr>
              <a:tblGrid>
                <a:gridCol w="1107440">
                  <a:extLst>
                    <a:ext uri="{9D8B030D-6E8A-4147-A177-3AD203B41FA5}">
                      <a16:colId xmlns:a16="http://schemas.microsoft.com/office/drawing/2014/main" val="2589391519"/>
                    </a:ext>
                  </a:extLst>
                </a:gridCol>
              </a:tblGrid>
              <a:tr h="370840">
                <a:tc>
                  <a:txBody>
                    <a:bodyPr/>
                    <a:lstStyle/>
                    <a:p>
                      <a:pPr algn="ctr"/>
                      <a:r>
                        <a:rPr lang="en-US" sz="1600">
                          <a:solidFill>
                            <a:schemeClr val="bg1"/>
                          </a:solidFill>
                        </a:rPr>
                        <a:t>3.7%</a:t>
                      </a:r>
                    </a:p>
                  </a:txBody>
                  <a:tcPr/>
                </a:tc>
                <a:extLst>
                  <a:ext uri="{0D108BD9-81ED-4DB2-BD59-A6C34878D82A}">
                    <a16:rowId xmlns:a16="http://schemas.microsoft.com/office/drawing/2014/main" val="1483247961"/>
                  </a:ext>
                </a:extLst>
              </a:tr>
            </a:tbl>
          </a:graphicData>
        </a:graphic>
      </p:graphicFrame>
      <p:sp>
        <p:nvSpPr>
          <p:cNvPr id="4" name="Oval 3">
            <a:extLst>
              <a:ext uri="{FF2B5EF4-FFF2-40B4-BE49-F238E27FC236}">
                <a16:creationId xmlns:a16="http://schemas.microsoft.com/office/drawing/2014/main" id="{D1FF1148-CC41-2ADF-0C95-68897D608910}"/>
              </a:ext>
            </a:extLst>
          </p:cNvPr>
          <p:cNvSpPr/>
          <p:nvPr/>
        </p:nvSpPr>
        <p:spPr>
          <a:xfrm>
            <a:off x="-1600200" y="464820"/>
            <a:ext cx="1173480" cy="108204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a:t>Bern</a:t>
            </a:r>
            <a:endParaRPr lang="en-US" sz="1600"/>
          </a:p>
        </p:txBody>
      </p:sp>
      <p:graphicFrame>
        <p:nvGraphicFramePr>
          <p:cNvPr id="3" name="Table 2">
            <a:extLst>
              <a:ext uri="{FF2B5EF4-FFF2-40B4-BE49-F238E27FC236}">
                <a16:creationId xmlns:a16="http://schemas.microsoft.com/office/drawing/2014/main" id="{AF192545-99E3-EDAA-3870-D11FABDF2E7F}"/>
              </a:ext>
            </a:extLst>
          </p:cNvPr>
          <p:cNvGraphicFramePr>
            <a:graphicFrameLocks noGrp="1"/>
          </p:cNvGraphicFramePr>
          <p:nvPr>
            <p:extLst>
              <p:ext uri="{D42A27DB-BD31-4B8C-83A1-F6EECF244321}">
                <p14:modId xmlns:p14="http://schemas.microsoft.com/office/powerpoint/2010/main" val="1000370510"/>
              </p:ext>
            </p:extLst>
          </p:nvPr>
        </p:nvGraphicFramePr>
        <p:xfrm>
          <a:off x="10714241" y="4330068"/>
          <a:ext cx="1107440" cy="370840"/>
        </p:xfrm>
        <a:graphic>
          <a:graphicData uri="http://schemas.openxmlformats.org/drawingml/2006/table">
            <a:tbl>
              <a:tblPr firstRow="1" bandRow="1">
                <a:tableStyleId>{2D5ABB26-0587-4C30-8999-92F81FD0307C}</a:tableStyleId>
              </a:tblPr>
              <a:tblGrid>
                <a:gridCol w="1107440">
                  <a:extLst>
                    <a:ext uri="{9D8B030D-6E8A-4147-A177-3AD203B41FA5}">
                      <a16:colId xmlns:a16="http://schemas.microsoft.com/office/drawing/2014/main" val="2589391519"/>
                    </a:ext>
                  </a:extLst>
                </a:gridCol>
              </a:tblGrid>
              <a:tr h="370840">
                <a:tc>
                  <a:txBody>
                    <a:bodyPr/>
                    <a:lstStyle/>
                    <a:p>
                      <a:pPr algn="ctr"/>
                      <a:r>
                        <a:rPr lang="en-US" sz="1600" dirty="0">
                          <a:solidFill>
                            <a:schemeClr val="bg1"/>
                          </a:solidFill>
                        </a:rPr>
                        <a:t>2.9%</a:t>
                      </a:r>
                    </a:p>
                  </a:txBody>
                  <a:tcPr/>
                </a:tc>
                <a:extLst>
                  <a:ext uri="{0D108BD9-81ED-4DB2-BD59-A6C34878D82A}">
                    <a16:rowId xmlns:a16="http://schemas.microsoft.com/office/drawing/2014/main" val="3205356867"/>
                  </a:ext>
                </a:extLst>
              </a:tr>
            </a:tbl>
          </a:graphicData>
        </a:graphic>
      </p:graphicFrame>
      <p:graphicFrame>
        <p:nvGraphicFramePr>
          <p:cNvPr id="6" name="Table 5">
            <a:extLst>
              <a:ext uri="{FF2B5EF4-FFF2-40B4-BE49-F238E27FC236}">
                <a16:creationId xmlns:a16="http://schemas.microsoft.com/office/drawing/2014/main" id="{16D6E233-3E0B-1850-8676-98775AD449FA}"/>
              </a:ext>
            </a:extLst>
          </p:cNvPr>
          <p:cNvGraphicFramePr>
            <a:graphicFrameLocks noGrp="1"/>
          </p:cNvGraphicFramePr>
          <p:nvPr>
            <p:extLst>
              <p:ext uri="{D42A27DB-BD31-4B8C-83A1-F6EECF244321}">
                <p14:modId xmlns:p14="http://schemas.microsoft.com/office/powerpoint/2010/main" val="2294482966"/>
              </p:ext>
            </p:extLst>
          </p:nvPr>
        </p:nvGraphicFramePr>
        <p:xfrm>
          <a:off x="10689018" y="4730552"/>
          <a:ext cx="1107440" cy="370840"/>
        </p:xfrm>
        <a:graphic>
          <a:graphicData uri="http://schemas.openxmlformats.org/drawingml/2006/table">
            <a:tbl>
              <a:tblPr firstRow="1" bandRow="1">
                <a:tableStyleId>{2D5ABB26-0587-4C30-8999-92F81FD0307C}</a:tableStyleId>
              </a:tblPr>
              <a:tblGrid>
                <a:gridCol w="1107440">
                  <a:extLst>
                    <a:ext uri="{9D8B030D-6E8A-4147-A177-3AD203B41FA5}">
                      <a16:colId xmlns:a16="http://schemas.microsoft.com/office/drawing/2014/main" val="2589391519"/>
                    </a:ext>
                  </a:extLst>
                </a:gridCol>
              </a:tblGrid>
              <a:tr h="370840">
                <a:tc>
                  <a:txBody>
                    <a:bodyPr/>
                    <a:lstStyle/>
                    <a:p>
                      <a:pPr algn="ctr"/>
                      <a:r>
                        <a:rPr lang="en-US" sz="1600" dirty="0">
                          <a:solidFill>
                            <a:schemeClr val="bg1"/>
                          </a:solidFill>
                        </a:rPr>
                        <a:t>5.9%</a:t>
                      </a:r>
                    </a:p>
                  </a:txBody>
                  <a:tcPr/>
                </a:tc>
                <a:extLst>
                  <a:ext uri="{0D108BD9-81ED-4DB2-BD59-A6C34878D82A}">
                    <a16:rowId xmlns:a16="http://schemas.microsoft.com/office/drawing/2014/main" val="425042316"/>
                  </a:ext>
                </a:extLst>
              </a:tr>
            </a:tbl>
          </a:graphicData>
        </a:graphic>
      </p:graphicFrame>
      <p:sp>
        <p:nvSpPr>
          <p:cNvPr id="7" name="object 3">
            <a:extLst>
              <a:ext uri="{FF2B5EF4-FFF2-40B4-BE49-F238E27FC236}">
                <a16:creationId xmlns:a16="http://schemas.microsoft.com/office/drawing/2014/main" id="{574F0C2D-7F1A-91D8-D0D0-5B02552AA8C4}"/>
              </a:ext>
            </a:extLst>
          </p:cNvPr>
          <p:cNvSpPr txBox="1"/>
          <p:nvPr>
            <p:custDataLst>
              <p:tags r:id="rId5"/>
            </p:custDataLst>
          </p:nvPr>
        </p:nvSpPr>
        <p:spPr>
          <a:xfrm>
            <a:off x="243395" y="1945006"/>
            <a:ext cx="10198100"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0" normalizeH="0" baseline="0" noProof="0" dirty="0">
                <a:ln>
                  <a:noFill/>
                </a:ln>
                <a:solidFill>
                  <a:srgbClr val="131E29"/>
                </a:solidFill>
                <a:effectLst/>
                <a:uLnTx/>
                <a:uFillTx/>
                <a:latin typeface="Arial"/>
                <a:ea typeface="+mn-ea"/>
                <a:cs typeface="Source Sans Pro"/>
              </a:rPr>
              <a:t>International tourist arrivals forecast</a:t>
            </a:r>
            <a:endParaRPr kumimoji="0" sz="1400" b="0" i="0" u="none" strike="noStrike" kern="1200" cap="none" spc="0" normalizeH="0" baseline="0" noProof="0" dirty="0">
              <a:ln>
                <a:noFill/>
              </a:ln>
              <a:solidFill>
                <a:srgbClr val="131E29"/>
              </a:solidFill>
              <a:effectLst/>
              <a:uLnTx/>
              <a:uFillTx/>
              <a:latin typeface="Arial"/>
              <a:ea typeface="+mn-ea"/>
              <a:cs typeface="Source Sans Pro"/>
            </a:endParaRPr>
          </a:p>
        </p:txBody>
      </p:sp>
    </p:spTree>
    <p:extLst>
      <p:ext uri="{BB962C8B-B14F-4D97-AF65-F5344CB8AC3E}">
        <p14:creationId xmlns:p14="http://schemas.microsoft.com/office/powerpoint/2010/main" val="3197293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285D86C-1BF5-4695-67D6-F05554225984}"/>
              </a:ext>
            </a:extLst>
          </p:cNvPr>
          <p:cNvSpPr/>
          <p:nvPr/>
        </p:nvSpPr>
        <p:spPr>
          <a:xfrm>
            <a:off x="338311" y="3517705"/>
            <a:ext cx="10673577" cy="294976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AFDC0-69BC-5A94-C6A9-A20CD6A52DA8}"/>
              </a:ext>
            </a:extLst>
          </p:cNvPr>
          <p:cNvSpPr>
            <a:spLocks noGrp="1"/>
          </p:cNvSpPr>
          <p:nvPr>
            <p:ph type="title"/>
            <p:custDataLst>
              <p:tags r:id="rId1"/>
            </p:custDataLst>
          </p:nvPr>
        </p:nvSpPr>
        <p:spPr>
          <a:xfrm>
            <a:off x="252412" y="252413"/>
            <a:ext cx="11660187" cy="1159827"/>
          </a:xfrm>
        </p:spPr>
        <p:txBody>
          <a:bodyPr/>
          <a:lstStyle/>
          <a:p>
            <a:r>
              <a:rPr lang="en-GB" dirty="0"/>
              <a:t>Where are we investing and where is our highest ROI?</a:t>
            </a:r>
            <a:br>
              <a:rPr lang="en-GB" dirty="0"/>
            </a:br>
            <a:r>
              <a:rPr lang="en-US" sz="1600" dirty="0">
                <a:latin typeface="Arial" panose="020B0604020202020204" pitchFamily="34" charset="0"/>
                <a:cs typeface="Arial" panose="020B0604020202020204" pitchFamily="34" charset="0"/>
              </a:rPr>
              <a:t>More than USD23BN* invested into new airports / expansions, ICCs and hotels in the last 10 years.</a:t>
            </a:r>
            <a:br>
              <a:rPr lang="en-US" sz="1050" dirty="0"/>
            </a:br>
            <a:endParaRPr lang="en-GB" sz="1600" dirty="0"/>
          </a:p>
        </p:txBody>
      </p:sp>
      <p:sp>
        <p:nvSpPr>
          <p:cNvPr id="9" name="Slide Number Placeholder 8">
            <a:extLst>
              <a:ext uri="{FF2B5EF4-FFF2-40B4-BE49-F238E27FC236}">
                <a16:creationId xmlns:a16="http://schemas.microsoft.com/office/drawing/2014/main" id="{8A9C4EEC-B3AB-C4D9-9193-442E35C0BF5A}"/>
              </a:ext>
            </a:extLst>
          </p:cNvPr>
          <p:cNvSpPr>
            <a:spLocks noGrp="1"/>
          </p:cNvSpPr>
          <p:nvPr>
            <p:ph type="sldNum" sz="quarter" idx="13"/>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1D976-1952-4225-8B5D-FB6C01AF759E}" type="slidenum">
              <a:rPr kumimoji="0" lang="en-GB" sz="800" b="0" i="0" u="none" strike="noStrike" kern="1200" cap="none" spc="0" normalizeH="0" baseline="0" noProof="0" smtClean="0">
                <a:ln>
                  <a:noFill/>
                </a:ln>
                <a:solidFill>
                  <a:srgbClr val="131E2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r>
              <a:rPr kumimoji="0" lang="en-GB" sz="800" b="0" i="0" u="none" strike="noStrike" kern="1200" cap="none" spc="0" normalizeH="0" baseline="0" noProof="0">
                <a:ln>
                  <a:noFill/>
                </a:ln>
                <a:solidFill>
                  <a:srgbClr val="131E29"/>
                </a:solidFill>
                <a:effectLst/>
                <a:uLnTx/>
                <a:uFillTx/>
                <a:latin typeface="Arial"/>
                <a:ea typeface="+mn-ea"/>
                <a:cs typeface="+mn-cs"/>
              </a:rPr>
              <a:t>  |  </a:t>
            </a:r>
            <a:r>
              <a:rPr kumimoji="0" lang="en-US" sz="800" b="0" i="0" u="none" strike="noStrike" kern="1200" cap="none" spc="0" normalizeH="0" baseline="0" noProof="0">
                <a:ln>
                  <a:noFill/>
                </a:ln>
                <a:solidFill>
                  <a:srgbClr val="131E29"/>
                </a:solidFill>
                <a:effectLst/>
                <a:uLnTx/>
                <a:uFillTx/>
                <a:latin typeface="Arial"/>
                <a:ea typeface="+mn-ea"/>
                <a:cs typeface="+mn-cs"/>
              </a:rPr>
              <a:t>© 2025 Jones Lang LaSalle IP, Inc. All rights reserved.</a:t>
            </a:r>
            <a:endParaRPr kumimoji="0" lang="en-GB" sz="800" b="0" i="0" u="none" strike="noStrike" kern="1200" cap="none" spc="0" normalizeH="0" baseline="0" noProof="0">
              <a:ln>
                <a:noFill/>
              </a:ln>
              <a:solidFill>
                <a:srgbClr val="131E29"/>
              </a:solidFill>
              <a:effectLst/>
              <a:uLnTx/>
              <a:uFillTx/>
              <a:latin typeface="Arial"/>
              <a:ea typeface="+mn-ea"/>
              <a:cs typeface="+mn-cs"/>
            </a:endParaRPr>
          </a:p>
        </p:txBody>
      </p:sp>
      <p:sp>
        <p:nvSpPr>
          <p:cNvPr id="3" name="TextBox 2">
            <a:extLst>
              <a:ext uri="{FF2B5EF4-FFF2-40B4-BE49-F238E27FC236}">
                <a16:creationId xmlns:a16="http://schemas.microsoft.com/office/drawing/2014/main" id="{1EB9E955-7209-D2D4-C706-E00D13689DF6}"/>
              </a:ext>
            </a:extLst>
          </p:cNvPr>
          <p:cNvSpPr txBox="1"/>
          <p:nvPr>
            <p:custDataLst>
              <p:tags r:id="rId3"/>
            </p:custDataLst>
          </p:nvPr>
        </p:nvSpPr>
        <p:spPr>
          <a:xfrm>
            <a:off x="239714" y="6297322"/>
            <a:ext cx="11660187" cy="13108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31E29"/>
                </a:solidFill>
                <a:effectLst/>
                <a:uLnTx/>
                <a:uFillTx/>
                <a:latin typeface="Arial" panose="020B0604020202020204" pitchFamily="34" charset="0"/>
                <a:ea typeface="Times New Roman" panose="02020603050405020304" pitchFamily="18" charset="0"/>
                <a:cs typeface="+mn-cs"/>
              </a:rPr>
              <a:t>Source(s): WTTC</a:t>
            </a:r>
          </a:p>
        </p:txBody>
      </p:sp>
      <p:grpSp>
        <p:nvGrpSpPr>
          <p:cNvPr id="11" name="Group 10">
            <a:extLst>
              <a:ext uri="{FF2B5EF4-FFF2-40B4-BE49-F238E27FC236}">
                <a16:creationId xmlns:a16="http://schemas.microsoft.com/office/drawing/2014/main" id="{471BEC53-2CC4-6B02-64F4-376BE8F45CF5}"/>
              </a:ext>
            </a:extLst>
          </p:cNvPr>
          <p:cNvGrpSpPr/>
          <p:nvPr/>
        </p:nvGrpSpPr>
        <p:grpSpPr>
          <a:xfrm>
            <a:off x="249238" y="3757813"/>
            <a:ext cx="10790577" cy="2444002"/>
            <a:chOff x="398601" y="2211340"/>
            <a:chExt cx="11316306" cy="2718855"/>
          </a:xfrm>
        </p:grpSpPr>
        <p:grpSp>
          <p:nvGrpSpPr>
            <p:cNvPr id="8" name="Group 7">
              <a:extLst>
                <a:ext uri="{FF2B5EF4-FFF2-40B4-BE49-F238E27FC236}">
                  <a16:creationId xmlns:a16="http://schemas.microsoft.com/office/drawing/2014/main" id="{C973F29A-4135-0F07-45E6-FB79271F1D52}"/>
                </a:ext>
              </a:extLst>
            </p:cNvPr>
            <p:cNvGrpSpPr/>
            <p:nvPr/>
          </p:nvGrpSpPr>
          <p:grpSpPr>
            <a:xfrm>
              <a:off x="6623825" y="3027623"/>
              <a:ext cx="3917676" cy="1056180"/>
              <a:chOff x="7174524" y="3161436"/>
              <a:chExt cx="3482591" cy="1056180"/>
            </a:xfrm>
          </p:grpSpPr>
          <p:sp>
            <p:nvSpPr>
              <p:cNvPr id="10" name="Freeform: Shape 9">
                <a:extLst>
                  <a:ext uri="{FF2B5EF4-FFF2-40B4-BE49-F238E27FC236}">
                    <a16:creationId xmlns:a16="http://schemas.microsoft.com/office/drawing/2014/main" id="{9F250D03-9AD1-0386-9FC9-54D50229033F}"/>
                  </a:ext>
                </a:extLst>
              </p:cNvPr>
              <p:cNvSpPr/>
              <p:nvPr/>
            </p:nvSpPr>
            <p:spPr>
              <a:xfrm>
                <a:off x="7174524" y="3161436"/>
                <a:ext cx="3482483" cy="326440"/>
              </a:xfrm>
              <a:custGeom>
                <a:avLst/>
                <a:gdLst>
                  <a:gd name="connsiteX0" fmla="*/ 0 w 3482483"/>
                  <a:gd name="connsiteY0" fmla="*/ 0 h 326440"/>
                  <a:gd name="connsiteX1" fmla="*/ 3319263 w 3482483"/>
                  <a:gd name="connsiteY1" fmla="*/ 0 h 326440"/>
                  <a:gd name="connsiteX2" fmla="*/ 3482483 w 3482483"/>
                  <a:gd name="connsiteY2" fmla="*/ 163220 h 326440"/>
                  <a:gd name="connsiteX3" fmla="*/ 3319263 w 3482483"/>
                  <a:gd name="connsiteY3" fmla="*/ 326440 h 326440"/>
                  <a:gd name="connsiteX4" fmla="*/ 0 w 3482483"/>
                  <a:gd name="connsiteY4" fmla="*/ 326440 h 326440"/>
                  <a:gd name="connsiteX5" fmla="*/ 0 w 3482483"/>
                  <a:gd name="connsiteY5" fmla="*/ 0 h 32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483" h="326440">
                    <a:moveTo>
                      <a:pt x="0" y="0"/>
                    </a:moveTo>
                    <a:lnTo>
                      <a:pt x="3319263" y="0"/>
                    </a:lnTo>
                    <a:cubicBezTo>
                      <a:pt x="3409077" y="0"/>
                      <a:pt x="3482483" y="73406"/>
                      <a:pt x="3482483" y="163220"/>
                    </a:cubicBezTo>
                    <a:cubicBezTo>
                      <a:pt x="3482483" y="253034"/>
                      <a:pt x="3409077" y="326440"/>
                      <a:pt x="3319263" y="326440"/>
                    </a:cubicBezTo>
                    <a:lnTo>
                      <a:pt x="0" y="326440"/>
                    </a:lnTo>
                    <a:lnTo>
                      <a:pt x="0" y="0"/>
                    </a:lnTo>
                    <a:close/>
                  </a:path>
                </a:pathLst>
              </a:custGeom>
              <a:solidFill>
                <a:schemeClr val="accent1">
                  <a:lumMod val="75000"/>
                </a:schemeClr>
              </a:solidFill>
              <a:ln w="9525" cap="flat">
                <a:noFill/>
                <a:prstDash val="solid"/>
                <a:miter/>
              </a:ln>
            </p:spPr>
            <p:txBody>
              <a:bodyPr wrap="square" rtlCol="0" anchor="ctr">
                <a:noAutofit/>
              </a:bodyPr>
              <a:lstStyle/>
              <a:p>
                <a:endParaRPr lang="en-IN" sz="1400"/>
              </a:p>
            </p:txBody>
          </p:sp>
          <p:sp>
            <p:nvSpPr>
              <p:cNvPr id="22" name="Freeform: Shape 21">
                <a:extLst>
                  <a:ext uri="{FF2B5EF4-FFF2-40B4-BE49-F238E27FC236}">
                    <a16:creationId xmlns:a16="http://schemas.microsoft.com/office/drawing/2014/main" id="{FE531699-59EB-C923-E7F1-5416CBFDF75A}"/>
                  </a:ext>
                </a:extLst>
              </p:cNvPr>
              <p:cNvSpPr/>
              <p:nvPr/>
            </p:nvSpPr>
            <p:spPr>
              <a:xfrm>
                <a:off x="7174524" y="3526304"/>
                <a:ext cx="3482483" cy="326440"/>
              </a:xfrm>
              <a:custGeom>
                <a:avLst/>
                <a:gdLst>
                  <a:gd name="connsiteX0" fmla="*/ 0 w 3482483"/>
                  <a:gd name="connsiteY0" fmla="*/ 0 h 326440"/>
                  <a:gd name="connsiteX1" fmla="*/ 3319263 w 3482483"/>
                  <a:gd name="connsiteY1" fmla="*/ 0 h 326440"/>
                  <a:gd name="connsiteX2" fmla="*/ 3482483 w 3482483"/>
                  <a:gd name="connsiteY2" fmla="*/ 163220 h 326440"/>
                  <a:gd name="connsiteX3" fmla="*/ 3319263 w 3482483"/>
                  <a:gd name="connsiteY3" fmla="*/ 326440 h 326440"/>
                  <a:gd name="connsiteX4" fmla="*/ 0 w 3482483"/>
                  <a:gd name="connsiteY4" fmla="*/ 326440 h 326440"/>
                  <a:gd name="connsiteX5" fmla="*/ 0 w 3482483"/>
                  <a:gd name="connsiteY5" fmla="*/ 0 h 32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483" h="326440">
                    <a:moveTo>
                      <a:pt x="0" y="0"/>
                    </a:moveTo>
                    <a:lnTo>
                      <a:pt x="3319263" y="0"/>
                    </a:lnTo>
                    <a:cubicBezTo>
                      <a:pt x="3409077" y="0"/>
                      <a:pt x="3482483" y="73406"/>
                      <a:pt x="3482483" y="163220"/>
                    </a:cubicBezTo>
                    <a:cubicBezTo>
                      <a:pt x="3482483" y="253034"/>
                      <a:pt x="3409077" y="326440"/>
                      <a:pt x="3319263" y="326440"/>
                    </a:cubicBezTo>
                    <a:lnTo>
                      <a:pt x="0" y="326440"/>
                    </a:lnTo>
                    <a:lnTo>
                      <a:pt x="0" y="0"/>
                    </a:lnTo>
                    <a:close/>
                  </a:path>
                </a:pathLst>
              </a:custGeom>
              <a:solidFill>
                <a:schemeClr val="accent2">
                  <a:lumMod val="75000"/>
                </a:schemeClr>
              </a:solidFill>
              <a:ln w="9525" cap="flat">
                <a:noFill/>
                <a:prstDash val="solid"/>
                <a:miter/>
              </a:ln>
            </p:spPr>
            <p:txBody>
              <a:bodyPr wrap="square" rtlCol="0" anchor="ctr">
                <a:noAutofit/>
              </a:bodyPr>
              <a:lstStyle/>
              <a:p>
                <a:endParaRPr lang="en-IN" sz="1400"/>
              </a:p>
            </p:txBody>
          </p:sp>
          <p:sp>
            <p:nvSpPr>
              <p:cNvPr id="23" name="Freeform: Shape 22">
                <a:extLst>
                  <a:ext uri="{FF2B5EF4-FFF2-40B4-BE49-F238E27FC236}">
                    <a16:creationId xmlns:a16="http://schemas.microsoft.com/office/drawing/2014/main" id="{2684B160-45E7-DE62-F33D-55026FF63D85}"/>
                  </a:ext>
                </a:extLst>
              </p:cNvPr>
              <p:cNvSpPr/>
              <p:nvPr/>
            </p:nvSpPr>
            <p:spPr>
              <a:xfrm>
                <a:off x="7174524" y="3891176"/>
                <a:ext cx="3482591" cy="326440"/>
              </a:xfrm>
              <a:custGeom>
                <a:avLst/>
                <a:gdLst>
                  <a:gd name="connsiteX0" fmla="*/ 0 w 3482591"/>
                  <a:gd name="connsiteY0" fmla="*/ 0 h 326440"/>
                  <a:gd name="connsiteX1" fmla="*/ 3319371 w 3482591"/>
                  <a:gd name="connsiteY1" fmla="*/ 0 h 326440"/>
                  <a:gd name="connsiteX2" fmla="*/ 3482591 w 3482591"/>
                  <a:gd name="connsiteY2" fmla="*/ 163220 h 326440"/>
                  <a:gd name="connsiteX3" fmla="*/ 3319371 w 3482591"/>
                  <a:gd name="connsiteY3" fmla="*/ 326440 h 326440"/>
                  <a:gd name="connsiteX4" fmla="*/ 0 w 3482591"/>
                  <a:gd name="connsiteY4" fmla="*/ 326440 h 326440"/>
                  <a:gd name="connsiteX5" fmla="*/ 0 w 3482591"/>
                  <a:gd name="connsiteY5" fmla="*/ 0 h 32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591" h="326440">
                    <a:moveTo>
                      <a:pt x="0" y="0"/>
                    </a:moveTo>
                    <a:lnTo>
                      <a:pt x="3319371" y="0"/>
                    </a:lnTo>
                    <a:cubicBezTo>
                      <a:pt x="3409184" y="0"/>
                      <a:pt x="3482591" y="73406"/>
                      <a:pt x="3482591" y="163220"/>
                    </a:cubicBezTo>
                    <a:cubicBezTo>
                      <a:pt x="3482591" y="253034"/>
                      <a:pt x="3409184" y="326440"/>
                      <a:pt x="3319371" y="326440"/>
                    </a:cubicBezTo>
                    <a:lnTo>
                      <a:pt x="0" y="326440"/>
                    </a:lnTo>
                    <a:lnTo>
                      <a:pt x="0" y="0"/>
                    </a:lnTo>
                    <a:close/>
                  </a:path>
                </a:pathLst>
              </a:custGeom>
              <a:solidFill>
                <a:schemeClr val="accent3"/>
              </a:solidFill>
              <a:ln w="9525" cap="flat">
                <a:noFill/>
                <a:prstDash val="solid"/>
                <a:miter/>
              </a:ln>
            </p:spPr>
            <p:txBody>
              <a:bodyPr wrap="square" rtlCol="0" anchor="ctr">
                <a:noAutofit/>
              </a:bodyPr>
              <a:lstStyle/>
              <a:p>
                <a:endParaRPr lang="en-IN" sz="1400"/>
              </a:p>
            </p:txBody>
          </p:sp>
        </p:grpSp>
        <p:sp>
          <p:nvSpPr>
            <p:cNvPr id="28" name="Freeform: Shape 27">
              <a:extLst>
                <a:ext uri="{FF2B5EF4-FFF2-40B4-BE49-F238E27FC236}">
                  <a16:creationId xmlns:a16="http://schemas.microsoft.com/office/drawing/2014/main" id="{093CF940-E38B-D0B4-C3F9-AE5684C11046}"/>
                </a:ext>
              </a:extLst>
            </p:cNvPr>
            <p:cNvSpPr/>
            <p:nvPr/>
          </p:nvSpPr>
          <p:spPr>
            <a:xfrm>
              <a:off x="5702714" y="3028694"/>
              <a:ext cx="150955" cy="324337"/>
            </a:xfrm>
            <a:custGeom>
              <a:avLst/>
              <a:gdLst>
                <a:gd name="connsiteX0" fmla="*/ 0 w 150955"/>
                <a:gd name="connsiteY0" fmla="*/ 0 h 324337"/>
                <a:gd name="connsiteX1" fmla="*/ 150955 w 150955"/>
                <a:gd name="connsiteY1" fmla="*/ 156429 h 324337"/>
                <a:gd name="connsiteX2" fmla="*/ 0 w 150955"/>
                <a:gd name="connsiteY2" fmla="*/ 324337 h 324337"/>
                <a:gd name="connsiteX3" fmla="*/ 0 w 150955"/>
                <a:gd name="connsiteY3" fmla="*/ 0 h 324337"/>
              </a:gdLst>
              <a:ahLst/>
              <a:cxnLst>
                <a:cxn ang="0">
                  <a:pos x="connsiteX0" y="connsiteY0"/>
                </a:cxn>
                <a:cxn ang="0">
                  <a:pos x="connsiteX1" y="connsiteY1"/>
                </a:cxn>
                <a:cxn ang="0">
                  <a:pos x="connsiteX2" y="connsiteY2"/>
                </a:cxn>
                <a:cxn ang="0">
                  <a:pos x="connsiteX3" y="connsiteY3"/>
                </a:cxn>
              </a:cxnLst>
              <a:rect l="l" t="t" r="r" b="b"/>
              <a:pathLst>
                <a:path w="150955" h="324337">
                  <a:moveTo>
                    <a:pt x="0" y="0"/>
                  </a:moveTo>
                  <a:lnTo>
                    <a:pt x="150955" y="156429"/>
                  </a:lnTo>
                  <a:lnTo>
                    <a:pt x="0" y="324337"/>
                  </a:lnTo>
                  <a:lnTo>
                    <a:pt x="0" y="0"/>
                  </a:lnTo>
                  <a:close/>
                </a:path>
              </a:pathLst>
            </a:custGeom>
            <a:solidFill>
              <a:schemeClr val="accent1">
                <a:lumMod val="75000"/>
              </a:schemeClr>
            </a:solidFill>
            <a:ln w="9525" cap="flat">
              <a:noFill/>
              <a:prstDash val="solid"/>
              <a:miter/>
            </a:ln>
          </p:spPr>
          <p:txBody>
            <a:bodyPr rtlCol="0" anchor="ctr"/>
            <a:lstStyle/>
            <a:p>
              <a:endParaRPr lang="en-IN" sz="1400"/>
            </a:p>
          </p:txBody>
        </p:sp>
        <p:sp>
          <p:nvSpPr>
            <p:cNvPr id="29" name="Freeform: Shape 28">
              <a:extLst>
                <a:ext uri="{FF2B5EF4-FFF2-40B4-BE49-F238E27FC236}">
                  <a16:creationId xmlns:a16="http://schemas.microsoft.com/office/drawing/2014/main" id="{849F9AA9-8D54-D53C-C6A8-C3CAA93F0254}"/>
                </a:ext>
              </a:extLst>
            </p:cNvPr>
            <p:cNvSpPr/>
            <p:nvPr/>
          </p:nvSpPr>
          <p:spPr>
            <a:xfrm>
              <a:off x="5702714" y="3393685"/>
              <a:ext cx="150955" cy="324444"/>
            </a:xfrm>
            <a:custGeom>
              <a:avLst/>
              <a:gdLst>
                <a:gd name="connsiteX0" fmla="*/ 0 w 150955"/>
                <a:gd name="connsiteY0" fmla="*/ 0 h 324444"/>
                <a:gd name="connsiteX1" fmla="*/ 150955 w 150955"/>
                <a:gd name="connsiteY1" fmla="*/ 193766 h 324444"/>
                <a:gd name="connsiteX2" fmla="*/ 0 w 150955"/>
                <a:gd name="connsiteY2" fmla="*/ 324444 h 324444"/>
                <a:gd name="connsiteX3" fmla="*/ 0 w 150955"/>
                <a:gd name="connsiteY3" fmla="*/ 0 h 324444"/>
              </a:gdLst>
              <a:ahLst/>
              <a:cxnLst>
                <a:cxn ang="0">
                  <a:pos x="connsiteX0" y="connsiteY0"/>
                </a:cxn>
                <a:cxn ang="0">
                  <a:pos x="connsiteX1" y="connsiteY1"/>
                </a:cxn>
                <a:cxn ang="0">
                  <a:pos x="connsiteX2" y="connsiteY2"/>
                </a:cxn>
                <a:cxn ang="0">
                  <a:pos x="connsiteX3" y="connsiteY3"/>
                </a:cxn>
              </a:cxnLst>
              <a:rect l="l" t="t" r="r" b="b"/>
              <a:pathLst>
                <a:path w="150955" h="324444">
                  <a:moveTo>
                    <a:pt x="0" y="0"/>
                  </a:moveTo>
                  <a:lnTo>
                    <a:pt x="150955" y="193766"/>
                  </a:lnTo>
                  <a:lnTo>
                    <a:pt x="0" y="324444"/>
                  </a:lnTo>
                  <a:lnTo>
                    <a:pt x="0" y="0"/>
                  </a:lnTo>
                  <a:close/>
                </a:path>
              </a:pathLst>
            </a:custGeom>
            <a:solidFill>
              <a:schemeClr val="accent1">
                <a:lumMod val="75000"/>
              </a:schemeClr>
            </a:solidFill>
            <a:ln w="9525" cap="flat">
              <a:noFill/>
              <a:prstDash val="solid"/>
              <a:miter/>
            </a:ln>
          </p:spPr>
          <p:txBody>
            <a:bodyPr rtlCol="0" anchor="ctr"/>
            <a:lstStyle/>
            <a:p>
              <a:endParaRPr lang="en-IN" sz="1400"/>
            </a:p>
          </p:txBody>
        </p:sp>
        <p:sp>
          <p:nvSpPr>
            <p:cNvPr id="30" name="Freeform: Shape 29">
              <a:extLst>
                <a:ext uri="{FF2B5EF4-FFF2-40B4-BE49-F238E27FC236}">
                  <a16:creationId xmlns:a16="http://schemas.microsoft.com/office/drawing/2014/main" id="{AB7CB5DE-C869-2D27-1126-B384B094EC85}"/>
                </a:ext>
              </a:extLst>
            </p:cNvPr>
            <p:cNvSpPr/>
            <p:nvPr/>
          </p:nvSpPr>
          <p:spPr>
            <a:xfrm>
              <a:off x="5702713" y="3757954"/>
              <a:ext cx="192408" cy="324873"/>
            </a:xfrm>
            <a:custGeom>
              <a:avLst/>
              <a:gdLst>
                <a:gd name="connsiteX0" fmla="*/ 0 w 192408"/>
                <a:gd name="connsiteY0" fmla="*/ 0 h 324873"/>
                <a:gd name="connsiteX1" fmla="*/ 192408 w 192408"/>
                <a:gd name="connsiteY1" fmla="*/ 122042 h 324873"/>
                <a:gd name="connsiteX2" fmla="*/ 0 w 192408"/>
                <a:gd name="connsiteY2" fmla="*/ 324873 h 324873"/>
                <a:gd name="connsiteX3" fmla="*/ 0 w 192408"/>
                <a:gd name="connsiteY3" fmla="*/ 0 h 324873"/>
              </a:gdLst>
              <a:ahLst/>
              <a:cxnLst>
                <a:cxn ang="0">
                  <a:pos x="connsiteX0" y="connsiteY0"/>
                </a:cxn>
                <a:cxn ang="0">
                  <a:pos x="connsiteX1" y="connsiteY1"/>
                </a:cxn>
                <a:cxn ang="0">
                  <a:pos x="connsiteX2" y="connsiteY2"/>
                </a:cxn>
                <a:cxn ang="0">
                  <a:pos x="connsiteX3" y="connsiteY3"/>
                </a:cxn>
              </a:cxnLst>
              <a:rect l="l" t="t" r="r" b="b"/>
              <a:pathLst>
                <a:path w="192408" h="324873">
                  <a:moveTo>
                    <a:pt x="0" y="0"/>
                  </a:moveTo>
                  <a:lnTo>
                    <a:pt x="192408" y="122042"/>
                  </a:lnTo>
                  <a:lnTo>
                    <a:pt x="0" y="324873"/>
                  </a:lnTo>
                  <a:lnTo>
                    <a:pt x="0" y="0"/>
                  </a:lnTo>
                  <a:close/>
                </a:path>
              </a:pathLst>
            </a:custGeom>
            <a:solidFill>
              <a:schemeClr val="accent1">
                <a:lumMod val="75000"/>
              </a:schemeClr>
            </a:solidFill>
            <a:ln w="9525" cap="flat">
              <a:noFill/>
              <a:prstDash val="solid"/>
              <a:miter/>
            </a:ln>
          </p:spPr>
          <p:txBody>
            <a:bodyPr rtlCol="0" anchor="ctr"/>
            <a:lstStyle/>
            <a:p>
              <a:endParaRPr lang="en-IN" sz="1400"/>
            </a:p>
          </p:txBody>
        </p:sp>
        <p:sp>
          <p:nvSpPr>
            <p:cNvPr id="31" name="Freeform: Shape 30">
              <a:extLst>
                <a:ext uri="{FF2B5EF4-FFF2-40B4-BE49-F238E27FC236}">
                  <a16:creationId xmlns:a16="http://schemas.microsoft.com/office/drawing/2014/main" id="{7D0C2D5B-3DAF-FA85-A994-2C6EB03651B8}"/>
                </a:ext>
              </a:extLst>
            </p:cNvPr>
            <p:cNvSpPr/>
            <p:nvPr/>
          </p:nvSpPr>
          <p:spPr>
            <a:xfrm>
              <a:off x="504643" y="2299177"/>
              <a:ext cx="6408044" cy="1054994"/>
            </a:xfrm>
            <a:custGeom>
              <a:avLst/>
              <a:gdLst>
                <a:gd name="connsiteX0" fmla="*/ 388405 w 6408044"/>
                <a:gd name="connsiteY0" fmla="*/ 0 h 1054994"/>
                <a:gd name="connsiteX1" fmla="*/ 3935853 w 6408044"/>
                <a:gd name="connsiteY1" fmla="*/ 0 h 1054994"/>
                <a:gd name="connsiteX2" fmla="*/ 5197140 w 6408044"/>
                <a:gd name="connsiteY2" fmla="*/ 728553 h 1054994"/>
                <a:gd name="connsiteX3" fmla="*/ 5197141 w 6408044"/>
                <a:gd name="connsiteY3" fmla="*/ 728554 h 1054994"/>
                <a:gd name="connsiteX4" fmla="*/ 6408044 w 6408044"/>
                <a:gd name="connsiteY4" fmla="*/ 728554 h 1054994"/>
                <a:gd name="connsiteX5" fmla="*/ 6408044 w 6408044"/>
                <a:gd name="connsiteY5" fmla="*/ 1054994 h 1054994"/>
                <a:gd name="connsiteX6" fmla="*/ 5197139 w 6408044"/>
                <a:gd name="connsiteY6" fmla="*/ 1054994 h 1054994"/>
                <a:gd name="connsiteX7" fmla="*/ 5197139 w 6408044"/>
                <a:gd name="connsiteY7" fmla="*/ 1054886 h 1054994"/>
                <a:gd name="connsiteX8" fmla="*/ 3935853 w 6408044"/>
                <a:gd name="connsiteY8" fmla="*/ 776700 h 1054994"/>
                <a:gd name="connsiteX9" fmla="*/ 3935853 w 6408044"/>
                <a:gd name="connsiteY9" fmla="*/ 776807 h 1054994"/>
                <a:gd name="connsiteX10" fmla="*/ 388405 w 6408044"/>
                <a:gd name="connsiteY10" fmla="*/ 776807 h 1054994"/>
                <a:gd name="connsiteX11" fmla="*/ 0 w 6408044"/>
                <a:gd name="connsiteY11" fmla="*/ 388404 h 1054994"/>
                <a:gd name="connsiteX12" fmla="*/ 388405 w 6408044"/>
                <a:gd name="connsiteY12" fmla="*/ 0 h 105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08044" h="1054994">
                  <a:moveTo>
                    <a:pt x="388405" y="0"/>
                  </a:moveTo>
                  <a:lnTo>
                    <a:pt x="3935853" y="0"/>
                  </a:lnTo>
                  <a:lnTo>
                    <a:pt x="5197140" y="728553"/>
                  </a:lnTo>
                  <a:lnTo>
                    <a:pt x="5197141" y="728554"/>
                  </a:lnTo>
                  <a:lnTo>
                    <a:pt x="6408044" y="728554"/>
                  </a:lnTo>
                  <a:lnTo>
                    <a:pt x="6408044" y="1054994"/>
                  </a:lnTo>
                  <a:lnTo>
                    <a:pt x="5197139" y="1054994"/>
                  </a:lnTo>
                  <a:lnTo>
                    <a:pt x="5197139" y="1054886"/>
                  </a:lnTo>
                  <a:lnTo>
                    <a:pt x="3935853" y="776700"/>
                  </a:lnTo>
                  <a:lnTo>
                    <a:pt x="3935853" y="776807"/>
                  </a:lnTo>
                  <a:lnTo>
                    <a:pt x="388405" y="776807"/>
                  </a:lnTo>
                  <a:cubicBezTo>
                    <a:pt x="174772" y="776807"/>
                    <a:pt x="0" y="602036"/>
                    <a:pt x="0" y="388404"/>
                  </a:cubicBezTo>
                  <a:cubicBezTo>
                    <a:pt x="0" y="174771"/>
                    <a:pt x="174772" y="0"/>
                    <a:pt x="388405" y="0"/>
                  </a:cubicBezTo>
                  <a:close/>
                </a:path>
              </a:pathLst>
            </a:custGeom>
            <a:gradFill flip="none" rotWithShape="1">
              <a:gsLst>
                <a:gs pos="0">
                  <a:schemeClr val="accent1"/>
                </a:gs>
                <a:gs pos="100000">
                  <a:schemeClr val="accent1">
                    <a:lumMod val="75000"/>
                  </a:schemeClr>
                </a:gs>
              </a:gsLst>
              <a:lin ang="0" scaled="1"/>
              <a:tileRect/>
            </a:gradFill>
            <a:ln w="9525" cap="flat">
              <a:noFill/>
              <a:prstDash val="solid"/>
              <a:miter/>
            </a:ln>
          </p:spPr>
          <p:txBody>
            <a:bodyPr wrap="square" rtlCol="0" anchor="ctr">
              <a:noAutofit/>
            </a:bodyPr>
            <a:lstStyle/>
            <a:p>
              <a:endParaRPr lang="en-IN" sz="1400"/>
            </a:p>
          </p:txBody>
        </p:sp>
        <p:sp>
          <p:nvSpPr>
            <p:cNvPr id="32" name="Freeform: Shape 31">
              <a:extLst>
                <a:ext uri="{FF2B5EF4-FFF2-40B4-BE49-F238E27FC236}">
                  <a16:creationId xmlns:a16="http://schemas.microsoft.com/office/drawing/2014/main" id="{27C44E06-816A-868C-8DA3-28F724099E02}"/>
                </a:ext>
              </a:extLst>
            </p:cNvPr>
            <p:cNvSpPr/>
            <p:nvPr/>
          </p:nvSpPr>
          <p:spPr>
            <a:xfrm>
              <a:off x="504643" y="3167416"/>
              <a:ext cx="6408044" cy="776700"/>
            </a:xfrm>
            <a:custGeom>
              <a:avLst/>
              <a:gdLst>
                <a:gd name="connsiteX0" fmla="*/ 388405 w 6408044"/>
                <a:gd name="connsiteY0" fmla="*/ 0 h 776700"/>
                <a:gd name="connsiteX1" fmla="*/ 3935853 w 6408044"/>
                <a:gd name="connsiteY1" fmla="*/ 0 h 776700"/>
                <a:gd name="connsiteX2" fmla="*/ 5197140 w 6408044"/>
                <a:gd name="connsiteY2" fmla="*/ 225075 h 776700"/>
                <a:gd name="connsiteX3" fmla="*/ 5197141 w 6408044"/>
                <a:gd name="connsiteY3" fmla="*/ 225076 h 776700"/>
                <a:gd name="connsiteX4" fmla="*/ 6408044 w 6408044"/>
                <a:gd name="connsiteY4" fmla="*/ 225076 h 776700"/>
                <a:gd name="connsiteX5" fmla="*/ 6408044 w 6408044"/>
                <a:gd name="connsiteY5" fmla="*/ 551516 h 776700"/>
                <a:gd name="connsiteX6" fmla="*/ 5197140 w 6408044"/>
                <a:gd name="connsiteY6" fmla="*/ 551516 h 776700"/>
                <a:gd name="connsiteX7" fmla="*/ 3935853 w 6408044"/>
                <a:gd name="connsiteY7" fmla="*/ 776700 h 776700"/>
                <a:gd name="connsiteX8" fmla="*/ 388405 w 6408044"/>
                <a:gd name="connsiteY8" fmla="*/ 776700 h 776700"/>
                <a:gd name="connsiteX9" fmla="*/ 0 w 6408044"/>
                <a:gd name="connsiteY9" fmla="*/ 388296 h 776700"/>
                <a:gd name="connsiteX10" fmla="*/ 388405 w 6408044"/>
                <a:gd name="connsiteY10" fmla="*/ 0 h 7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8044" h="776700">
                  <a:moveTo>
                    <a:pt x="388405" y="0"/>
                  </a:moveTo>
                  <a:lnTo>
                    <a:pt x="3935853" y="0"/>
                  </a:lnTo>
                  <a:lnTo>
                    <a:pt x="5197140" y="225075"/>
                  </a:lnTo>
                  <a:lnTo>
                    <a:pt x="5197141" y="225076"/>
                  </a:lnTo>
                  <a:lnTo>
                    <a:pt x="6408044" y="225076"/>
                  </a:lnTo>
                  <a:lnTo>
                    <a:pt x="6408044" y="551516"/>
                  </a:lnTo>
                  <a:lnTo>
                    <a:pt x="5197140" y="551516"/>
                  </a:lnTo>
                  <a:lnTo>
                    <a:pt x="3935853" y="776700"/>
                  </a:lnTo>
                  <a:lnTo>
                    <a:pt x="388405" y="776700"/>
                  </a:lnTo>
                  <a:cubicBezTo>
                    <a:pt x="174772" y="776700"/>
                    <a:pt x="0" y="601929"/>
                    <a:pt x="0" y="388296"/>
                  </a:cubicBezTo>
                  <a:cubicBezTo>
                    <a:pt x="0" y="174664"/>
                    <a:pt x="174772" y="0"/>
                    <a:pt x="388405" y="0"/>
                  </a:cubicBezTo>
                  <a:close/>
                </a:path>
              </a:pathLst>
            </a:custGeom>
            <a:gradFill flip="none" rotWithShape="1">
              <a:gsLst>
                <a:gs pos="0">
                  <a:schemeClr val="accent2">
                    <a:lumMod val="75000"/>
                  </a:schemeClr>
                </a:gs>
                <a:gs pos="100000">
                  <a:schemeClr val="accent2"/>
                </a:gs>
              </a:gsLst>
              <a:lin ang="10800000" scaled="1"/>
              <a:tileRect/>
            </a:gradFill>
            <a:ln w="9525" cap="flat">
              <a:noFill/>
              <a:prstDash val="solid"/>
              <a:miter/>
            </a:ln>
          </p:spPr>
          <p:txBody>
            <a:bodyPr wrap="square" rtlCol="0" anchor="ctr">
              <a:noAutofit/>
            </a:bodyPr>
            <a:lstStyle/>
            <a:p>
              <a:endParaRPr lang="en-IN" sz="1400"/>
            </a:p>
          </p:txBody>
        </p:sp>
        <p:sp>
          <p:nvSpPr>
            <p:cNvPr id="33" name="Freeform: Shape 32">
              <a:extLst>
                <a:ext uri="{FF2B5EF4-FFF2-40B4-BE49-F238E27FC236}">
                  <a16:creationId xmlns:a16="http://schemas.microsoft.com/office/drawing/2014/main" id="{F62A5B13-D9EF-DCBA-F594-D064ED92CC1E}"/>
                </a:ext>
              </a:extLst>
            </p:cNvPr>
            <p:cNvSpPr/>
            <p:nvPr/>
          </p:nvSpPr>
          <p:spPr>
            <a:xfrm>
              <a:off x="504655" y="3757363"/>
              <a:ext cx="6408033" cy="1054994"/>
            </a:xfrm>
            <a:custGeom>
              <a:avLst/>
              <a:gdLst>
                <a:gd name="connsiteX0" fmla="*/ 5197128 w 6408033"/>
                <a:gd name="connsiteY0" fmla="*/ 0 h 1054994"/>
                <a:gd name="connsiteX1" fmla="*/ 5197129 w 6408033"/>
                <a:gd name="connsiteY1" fmla="*/ 0 h 1054994"/>
                <a:gd name="connsiteX2" fmla="*/ 6408033 w 6408033"/>
                <a:gd name="connsiteY2" fmla="*/ 0 h 1054994"/>
                <a:gd name="connsiteX3" fmla="*/ 6408033 w 6408033"/>
                <a:gd name="connsiteY3" fmla="*/ 326440 h 1054994"/>
                <a:gd name="connsiteX4" fmla="*/ 5197130 w 6408033"/>
                <a:gd name="connsiteY4" fmla="*/ 326440 h 1054994"/>
                <a:gd name="connsiteX5" fmla="*/ 5197129 w 6408033"/>
                <a:gd name="connsiteY5" fmla="*/ 326441 h 1054994"/>
                <a:gd name="connsiteX6" fmla="*/ 3935842 w 6408033"/>
                <a:gd name="connsiteY6" fmla="*/ 1054886 h 1054994"/>
                <a:gd name="connsiteX7" fmla="*/ 3935842 w 6408033"/>
                <a:gd name="connsiteY7" fmla="*/ 1054994 h 1054994"/>
                <a:gd name="connsiteX8" fmla="*/ 388394 w 6408033"/>
                <a:gd name="connsiteY8" fmla="*/ 1054994 h 1054994"/>
                <a:gd name="connsiteX9" fmla="*/ 30635 w 6408033"/>
                <a:gd name="connsiteY9" fmla="*/ 817405 h 1054994"/>
                <a:gd name="connsiteX10" fmla="*/ 0 w 6408033"/>
                <a:gd name="connsiteY10" fmla="*/ 666644 h 1054994"/>
                <a:gd name="connsiteX11" fmla="*/ 30635 w 6408033"/>
                <a:gd name="connsiteY11" fmla="*/ 515883 h 1054994"/>
                <a:gd name="connsiteX12" fmla="*/ 388394 w 6408033"/>
                <a:gd name="connsiteY12" fmla="*/ 278294 h 1054994"/>
                <a:gd name="connsiteX13" fmla="*/ 3935840 w 6408033"/>
                <a:gd name="connsiteY13" fmla="*/ 278294 h 1054994"/>
                <a:gd name="connsiteX14" fmla="*/ 3935840 w 6408033"/>
                <a:gd name="connsiteY14" fmla="*/ 278189 h 1054994"/>
                <a:gd name="connsiteX15" fmla="*/ 3935842 w 6408033"/>
                <a:gd name="connsiteY15" fmla="*/ 278187 h 1054994"/>
                <a:gd name="connsiteX16" fmla="*/ 5197128 w 6408033"/>
                <a:gd name="connsiteY16" fmla="*/ 0 h 105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033" h="1054994">
                  <a:moveTo>
                    <a:pt x="5197128" y="0"/>
                  </a:moveTo>
                  <a:lnTo>
                    <a:pt x="5197129" y="0"/>
                  </a:lnTo>
                  <a:lnTo>
                    <a:pt x="6408033" y="0"/>
                  </a:lnTo>
                  <a:lnTo>
                    <a:pt x="6408033" y="326440"/>
                  </a:lnTo>
                  <a:lnTo>
                    <a:pt x="5197130" y="326440"/>
                  </a:lnTo>
                  <a:lnTo>
                    <a:pt x="5197129" y="326441"/>
                  </a:lnTo>
                  <a:lnTo>
                    <a:pt x="3935842" y="1054886"/>
                  </a:lnTo>
                  <a:lnTo>
                    <a:pt x="3935842" y="1054994"/>
                  </a:lnTo>
                  <a:lnTo>
                    <a:pt x="388394" y="1054994"/>
                  </a:lnTo>
                  <a:cubicBezTo>
                    <a:pt x="228169" y="1054994"/>
                    <a:pt x="89804" y="956686"/>
                    <a:pt x="30635" y="817405"/>
                  </a:cubicBezTo>
                  <a:lnTo>
                    <a:pt x="0" y="666644"/>
                  </a:lnTo>
                  <a:lnTo>
                    <a:pt x="30635" y="515883"/>
                  </a:lnTo>
                  <a:cubicBezTo>
                    <a:pt x="89804" y="376603"/>
                    <a:pt x="228169" y="278294"/>
                    <a:pt x="388394" y="278294"/>
                  </a:cubicBezTo>
                  <a:lnTo>
                    <a:pt x="3935840" y="278294"/>
                  </a:lnTo>
                  <a:lnTo>
                    <a:pt x="3935840" y="278189"/>
                  </a:lnTo>
                  <a:lnTo>
                    <a:pt x="3935842" y="278187"/>
                  </a:lnTo>
                  <a:lnTo>
                    <a:pt x="5197128" y="0"/>
                  </a:lnTo>
                  <a:close/>
                </a:path>
              </a:pathLst>
            </a:custGeom>
            <a:solidFill>
              <a:schemeClr val="accent3"/>
            </a:solidFill>
            <a:ln w="9525" cap="flat">
              <a:noFill/>
              <a:prstDash val="solid"/>
              <a:miter/>
            </a:ln>
          </p:spPr>
          <p:txBody>
            <a:bodyPr wrap="square" rtlCol="0" anchor="ctr">
              <a:noAutofit/>
            </a:bodyPr>
            <a:lstStyle/>
            <a:p>
              <a:endParaRPr lang="en-IN" sz="1400"/>
            </a:p>
          </p:txBody>
        </p:sp>
        <p:sp>
          <p:nvSpPr>
            <p:cNvPr id="34" name="Freeform: Shape 33">
              <a:extLst>
                <a:ext uri="{FF2B5EF4-FFF2-40B4-BE49-F238E27FC236}">
                  <a16:creationId xmlns:a16="http://schemas.microsoft.com/office/drawing/2014/main" id="{6EC56AE3-130F-3FDA-A630-AB21C78ECF11}"/>
                </a:ext>
              </a:extLst>
            </p:cNvPr>
            <p:cNvSpPr/>
            <p:nvPr/>
          </p:nvSpPr>
          <p:spPr>
            <a:xfrm>
              <a:off x="4440495" y="2299177"/>
              <a:ext cx="1262218" cy="1054886"/>
            </a:xfrm>
            <a:custGeom>
              <a:avLst/>
              <a:gdLst>
                <a:gd name="connsiteX0" fmla="*/ 2 w 1262218"/>
                <a:gd name="connsiteY0" fmla="*/ 0 h 1054886"/>
                <a:gd name="connsiteX1" fmla="*/ 1261289 w 1262218"/>
                <a:gd name="connsiteY1" fmla="*/ 728553 h 1054886"/>
                <a:gd name="connsiteX2" fmla="*/ 1262218 w 1262218"/>
                <a:gd name="connsiteY2" fmla="*/ 729516 h 1054886"/>
                <a:gd name="connsiteX3" fmla="*/ 1262218 w 1262218"/>
                <a:gd name="connsiteY3" fmla="*/ 1053853 h 1054886"/>
                <a:gd name="connsiteX4" fmla="*/ 1261289 w 1262218"/>
                <a:gd name="connsiteY4" fmla="*/ 1054886 h 1054886"/>
                <a:gd name="connsiteX5" fmla="*/ 2 w 1262218"/>
                <a:gd name="connsiteY5" fmla="*/ 776700 h 1054886"/>
                <a:gd name="connsiteX6" fmla="*/ 0 w 1262218"/>
                <a:gd name="connsiteY6" fmla="*/ 776698 h 1054886"/>
                <a:gd name="connsiteX7" fmla="*/ 0 w 1262218"/>
                <a:gd name="connsiteY7" fmla="*/ 1 h 1054886"/>
                <a:gd name="connsiteX8" fmla="*/ 2 w 1262218"/>
                <a:gd name="connsiteY8" fmla="*/ 0 h 105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18" h="1054886">
                  <a:moveTo>
                    <a:pt x="2" y="0"/>
                  </a:moveTo>
                  <a:lnTo>
                    <a:pt x="1261289" y="728553"/>
                  </a:lnTo>
                  <a:lnTo>
                    <a:pt x="1262218" y="729516"/>
                  </a:lnTo>
                  <a:lnTo>
                    <a:pt x="1262218" y="1053853"/>
                  </a:lnTo>
                  <a:lnTo>
                    <a:pt x="1261289" y="1054886"/>
                  </a:lnTo>
                  <a:lnTo>
                    <a:pt x="2" y="776700"/>
                  </a:lnTo>
                  <a:lnTo>
                    <a:pt x="0" y="776698"/>
                  </a:lnTo>
                  <a:lnTo>
                    <a:pt x="0" y="1"/>
                  </a:lnTo>
                  <a:lnTo>
                    <a:pt x="2" y="0"/>
                  </a:lnTo>
                  <a:close/>
                </a:path>
              </a:pathLst>
            </a:custGeom>
            <a:gradFill>
              <a:gsLst>
                <a:gs pos="16000">
                  <a:schemeClr val="tx1">
                    <a:alpha val="14000"/>
                  </a:schemeClr>
                </a:gs>
                <a:gs pos="90000">
                  <a:schemeClr val="tx1">
                    <a:lumMod val="95000"/>
                    <a:lumOff val="5000"/>
                    <a:alpha val="32000"/>
                  </a:schemeClr>
                </a:gs>
              </a:gsLst>
              <a:lin ang="0" scaled="1"/>
            </a:gradFill>
            <a:ln w="9525" cap="flat">
              <a:noFill/>
              <a:prstDash val="solid"/>
              <a:miter/>
            </a:ln>
          </p:spPr>
          <p:txBody>
            <a:bodyPr rtlCol="0" anchor="ctr"/>
            <a:lstStyle/>
            <a:p>
              <a:endParaRPr lang="en-IN" sz="1400"/>
            </a:p>
          </p:txBody>
        </p:sp>
        <p:sp>
          <p:nvSpPr>
            <p:cNvPr id="35" name="Freeform: Shape 34">
              <a:extLst>
                <a:ext uri="{FF2B5EF4-FFF2-40B4-BE49-F238E27FC236}">
                  <a16:creationId xmlns:a16="http://schemas.microsoft.com/office/drawing/2014/main" id="{AFE9877E-644A-F5A5-CDFC-BFB7A8A6FC6A}"/>
                </a:ext>
              </a:extLst>
            </p:cNvPr>
            <p:cNvSpPr/>
            <p:nvPr/>
          </p:nvSpPr>
          <p:spPr>
            <a:xfrm>
              <a:off x="4440495" y="3167417"/>
              <a:ext cx="1262218" cy="776700"/>
            </a:xfrm>
            <a:custGeom>
              <a:avLst/>
              <a:gdLst>
                <a:gd name="connsiteX0" fmla="*/ 2 w 1262218"/>
                <a:gd name="connsiteY0" fmla="*/ 0 h 776700"/>
                <a:gd name="connsiteX1" fmla="*/ 1261289 w 1262218"/>
                <a:gd name="connsiteY1" fmla="*/ 225075 h 776700"/>
                <a:gd name="connsiteX2" fmla="*/ 1262218 w 1262218"/>
                <a:gd name="connsiteY2" fmla="*/ 226268 h 776700"/>
                <a:gd name="connsiteX3" fmla="*/ 1262218 w 1262218"/>
                <a:gd name="connsiteY3" fmla="*/ 550712 h 776700"/>
                <a:gd name="connsiteX4" fmla="*/ 1261289 w 1262218"/>
                <a:gd name="connsiteY4" fmla="*/ 551516 h 776700"/>
                <a:gd name="connsiteX5" fmla="*/ 2 w 1262218"/>
                <a:gd name="connsiteY5" fmla="*/ 776700 h 776700"/>
                <a:gd name="connsiteX6" fmla="*/ 0 w 1262218"/>
                <a:gd name="connsiteY6" fmla="*/ 776699 h 776700"/>
                <a:gd name="connsiteX7" fmla="*/ 0 w 1262218"/>
                <a:gd name="connsiteY7" fmla="*/ 1 h 776700"/>
                <a:gd name="connsiteX8" fmla="*/ 2 w 1262218"/>
                <a:gd name="connsiteY8" fmla="*/ 0 h 7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18" h="776700">
                  <a:moveTo>
                    <a:pt x="2" y="0"/>
                  </a:moveTo>
                  <a:lnTo>
                    <a:pt x="1261289" y="225075"/>
                  </a:lnTo>
                  <a:lnTo>
                    <a:pt x="1262218" y="226268"/>
                  </a:lnTo>
                  <a:lnTo>
                    <a:pt x="1262218" y="550712"/>
                  </a:lnTo>
                  <a:lnTo>
                    <a:pt x="1261289" y="551516"/>
                  </a:lnTo>
                  <a:lnTo>
                    <a:pt x="2" y="776700"/>
                  </a:lnTo>
                  <a:lnTo>
                    <a:pt x="0" y="776699"/>
                  </a:lnTo>
                  <a:lnTo>
                    <a:pt x="0" y="1"/>
                  </a:lnTo>
                  <a:lnTo>
                    <a:pt x="2" y="0"/>
                  </a:lnTo>
                  <a:close/>
                </a:path>
              </a:pathLst>
            </a:custGeom>
            <a:gradFill>
              <a:gsLst>
                <a:gs pos="16000">
                  <a:schemeClr val="tx1">
                    <a:alpha val="14000"/>
                  </a:schemeClr>
                </a:gs>
                <a:gs pos="90000">
                  <a:schemeClr val="tx1">
                    <a:lumMod val="95000"/>
                    <a:lumOff val="5000"/>
                    <a:alpha val="32000"/>
                  </a:schemeClr>
                </a:gs>
              </a:gsLst>
              <a:lin ang="0" scaled="1"/>
            </a:gradFill>
            <a:ln w="9525" cap="flat">
              <a:noFill/>
              <a:prstDash val="solid"/>
              <a:miter/>
            </a:ln>
          </p:spPr>
          <p:txBody>
            <a:bodyPr rtlCol="0" anchor="ctr"/>
            <a:lstStyle/>
            <a:p>
              <a:endParaRPr lang="en-IN" sz="1400"/>
            </a:p>
          </p:txBody>
        </p:sp>
        <p:sp>
          <p:nvSpPr>
            <p:cNvPr id="36" name="Freeform: Shape 35">
              <a:extLst>
                <a:ext uri="{FF2B5EF4-FFF2-40B4-BE49-F238E27FC236}">
                  <a16:creationId xmlns:a16="http://schemas.microsoft.com/office/drawing/2014/main" id="{6EA17E72-50FF-FAA1-7F5A-D02506340FB8}"/>
                </a:ext>
              </a:extLst>
            </p:cNvPr>
            <p:cNvSpPr/>
            <p:nvPr/>
          </p:nvSpPr>
          <p:spPr>
            <a:xfrm>
              <a:off x="4440495" y="3757364"/>
              <a:ext cx="1262218" cy="1054886"/>
            </a:xfrm>
            <a:custGeom>
              <a:avLst/>
              <a:gdLst>
                <a:gd name="connsiteX0" fmla="*/ 1261289 w 1262218"/>
                <a:gd name="connsiteY0" fmla="*/ 0 h 1054886"/>
                <a:gd name="connsiteX1" fmla="*/ 1262218 w 1262218"/>
                <a:gd name="connsiteY1" fmla="*/ 589 h 1054886"/>
                <a:gd name="connsiteX2" fmla="*/ 1262218 w 1262218"/>
                <a:gd name="connsiteY2" fmla="*/ 325462 h 1054886"/>
                <a:gd name="connsiteX3" fmla="*/ 1261289 w 1262218"/>
                <a:gd name="connsiteY3" fmla="*/ 326441 h 1054886"/>
                <a:gd name="connsiteX4" fmla="*/ 2 w 1262218"/>
                <a:gd name="connsiteY4" fmla="*/ 1054886 h 1054886"/>
                <a:gd name="connsiteX5" fmla="*/ 0 w 1262218"/>
                <a:gd name="connsiteY5" fmla="*/ 1054885 h 1054886"/>
                <a:gd name="connsiteX6" fmla="*/ 0 w 1262218"/>
                <a:gd name="connsiteY6" fmla="*/ 278189 h 1054886"/>
                <a:gd name="connsiteX7" fmla="*/ 2 w 1262218"/>
                <a:gd name="connsiteY7" fmla="*/ 278187 h 1054886"/>
                <a:gd name="connsiteX8" fmla="*/ 1261289 w 1262218"/>
                <a:gd name="connsiteY8" fmla="*/ 0 h 105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218" h="1054886">
                  <a:moveTo>
                    <a:pt x="1261289" y="0"/>
                  </a:moveTo>
                  <a:lnTo>
                    <a:pt x="1262218" y="589"/>
                  </a:lnTo>
                  <a:lnTo>
                    <a:pt x="1262218" y="325462"/>
                  </a:lnTo>
                  <a:lnTo>
                    <a:pt x="1261289" y="326441"/>
                  </a:lnTo>
                  <a:lnTo>
                    <a:pt x="2" y="1054886"/>
                  </a:lnTo>
                  <a:lnTo>
                    <a:pt x="0" y="1054885"/>
                  </a:lnTo>
                  <a:lnTo>
                    <a:pt x="0" y="278189"/>
                  </a:lnTo>
                  <a:lnTo>
                    <a:pt x="2" y="278187"/>
                  </a:lnTo>
                  <a:lnTo>
                    <a:pt x="1261289" y="0"/>
                  </a:lnTo>
                  <a:close/>
                </a:path>
              </a:pathLst>
            </a:custGeom>
            <a:gradFill>
              <a:gsLst>
                <a:gs pos="16000">
                  <a:schemeClr val="tx1">
                    <a:alpha val="14000"/>
                  </a:schemeClr>
                </a:gs>
                <a:gs pos="90000">
                  <a:schemeClr val="tx1">
                    <a:lumMod val="95000"/>
                    <a:lumOff val="5000"/>
                    <a:alpha val="32000"/>
                  </a:schemeClr>
                </a:gs>
              </a:gsLst>
              <a:lin ang="0" scaled="1"/>
            </a:gradFill>
            <a:ln w="9525" cap="flat">
              <a:noFill/>
              <a:prstDash val="solid"/>
              <a:miter/>
            </a:ln>
          </p:spPr>
          <p:txBody>
            <a:bodyPr rtlCol="0" anchor="ctr"/>
            <a:lstStyle/>
            <a:p>
              <a:endParaRPr lang="en-IN" sz="1400"/>
            </a:p>
          </p:txBody>
        </p:sp>
        <p:sp>
          <p:nvSpPr>
            <p:cNvPr id="37" name="TextBox 36">
              <a:extLst>
                <a:ext uri="{FF2B5EF4-FFF2-40B4-BE49-F238E27FC236}">
                  <a16:creationId xmlns:a16="http://schemas.microsoft.com/office/drawing/2014/main" id="{02873B25-77F9-934D-337B-959E9EF68658}"/>
                </a:ext>
              </a:extLst>
            </p:cNvPr>
            <p:cNvSpPr txBox="1"/>
            <p:nvPr/>
          </p:nvSpPr>
          <p:spPr>
            <a:xfrm>
              <a:off x="1464834" y="2544564"/>
              <a:ext cx="2919121" cy="262731"/>
            </a:xfrm>
            <a:prstGeom prst="rect">
              <a:avLst/>
            </a:prstGeom>
            <a:noFill/>
          </p:spPr>
          <p:txBody>
            <a:bodyPr wrap="square" lIns="0" tIns="0" rIns="0" bIns="0" rtlCol="0" anchor="ctr">
              <a:noAutofit/>
            </a:bodyPr>
            <a:lstStyle/>
            <a:p>
              <a:r>
                <a:rPr lang="en-IN" sz="1600" b="1" dirty="0">
                  <a:solidFill>
                    <a:schemeClr val="bg1"/>
                  </a:solidFill>
                </a:rPr>
                <a:t>Enabling environment &amp; air infrastructure</a:t>
              </a:r>
            </a:p>
          </p:txBody>
        </p:sp>
        <p:sp>
          <p:nvSpPr>
            <p:cNvPr id="38" name="TextBox 37">
              <a:extLst>
                <a:ext uri="{FF2B5EF4-FFF2-40B4-BE49-F238E27FC236}">
                  <a16:creationId xmlns:a16="http://schemas.microsoft.com/office/drawing/2014/main" id="{29925145-23DA-7FEE-E1B3-A2D4DE017D77}"/>
                </a:ext>
              </a:extLst>
            </p:cNvPr>
            <p:cNvSpPr txBox="1"/>
            <p:nvPr/>
          </p:nvSpPr>
          <p:spPr>
            <a:xfrm>
              <a:off x="1464834" y="3376518"/>
              <a:ext cx="2919121" cy="262731"/>
            </a:xfrm>
            <a:prstGeom prst="rect">
              <a:avLst/>
            </a:prstGeom>
            <a:noFill/>
          </p:spPr>
          <p:txBody>
            <a:bodyPr wrap="square" lIns="0" tIns="0" rIns="0" bIns="0" rtlCol="0" anchor="ctr">
              <a:noAutofit/>
            </a:bodyPr>
            <a:lstStyle/>
            <a:p>
              <a:r>
                <a:rPr lang="en-IN" sz="1600" b="1">
                  <a:solidFill>
                    <a:schemeClr val="bg1"/>
                  </a:solidFill>
                </a:rPr>
                <a:t>Visa facilitation</a:t>
              </a:r>
            </a:p>
          </p:txBody>
        </p:sp>
        <p:sp>
          <p:nvSpPr>
            <p:cNvPr id="39" name="TextBox 38">
              <a:extLst>
                <a:ext uri="{FF2B5EF4-FFF2-40B4-BE49-F238E27FC236}">
                  <a16:creationId xmlns:a16="http://schemas.microsoft.com/office/drawing/2014/main" id="{CAE134B1-BB37-F1A1-AD2B-7ED231EDC92D}"/>
                </a:ext>
              </a:extLst>
            </p:cNvPr>
            <p:cNvSpPr txBox="1"/>
            <p:nvPr/>
          </p:nvSpPr>
          <p:spPr>
            <a:xfrm>
              <a:off x="1464834" y="4260938"/>
              <a:ext cx="2919121" cy="262731"/>
            </a:xfrm>
            <a:prstGeom prst="rect">
              <a:avLst/>
            </a:prstGeom>
            <a:noFill/>
          </p:spPr>
          <p:txBody>
            <a:bodyPr wrap="square" lIns="0" tIns="0" rIns="0" bIns="0" rtlCol="0" anchor="ctr">
              <a:noAutofit/>
            </a:bodyPr>
            <a:lstStyle/>
            <a:p>
              <a:r>
                <a:rPr lang="en-IN" sz="1600" b="1" dirty="0">
                  <a:solidFill>
                    <a:schemeClr val="bg1"/>
                  </a:solidFill>
                </a:rPr>
                <a:t>Collaborative tourism marketing</a:t>
              </a:r>
            </a:p>
          </p:txBody>
        </p:sp>
        <p:sp>
          <p:nvSpPr>
            <p:cNvPr id="40" name="Oval 39">
              <a:extLst>
                <a:ext uri="{FF2B5EF4-FFF2-40B4-BE49-F238E27FC236}">
                  <a16:creationId xmlns:a16="http://schemas.microsoft.com/office/drawing/2014/main" id="{96311044-1C9E-C09C-44C2-33C839DFA07D}"/>
                </a:ext>
              </a:extLst>
            </p:cNvPr>
            <p:cNvSpPr/>
            <p:nvPr/>
          </p:nvSpPr>
          <p:spPr>
            <a:xfrm>
              <a:off x="398601" y="2329178"/>
              <a:ext cx="856299" cy="856299"/>
            </a:xfrm>
            <a:prstGeom prst="ellipse">
              <a:avLst/>
            </a:prstGeom>
            <a:solidFill>
              <a:schemeClr val="tx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grpSp>
          <p:nvGrpSpPr>
            <p:cNvPr id="41" name="Group 40">
              <a:extLst>
                <a:ext uri="{FF2B5EF4-FFF2-40B4-BE49-F238E27FC236}">
                  <a16:creationId xmlns:a16="http://schemas.microsoft.com/office/drawing/2014/main" id="{06979B53-500F-B939-2304-BFACC0030F6A}"/>
                </a:ext>
              </a:extLst>
            </p:cNvPr>
            <p:cNvGrpSpPr/>
            <p:nvPr/>
          </p:nvGrpSpPr>
          <p:grpSpPr>
            <a:xfrm>
              <a:off x="533931" y="2325478"/>
              <a:ext cx="719337" cy="719337"/>
              <a:chOff x="649546" y="2459291"/>
              <a:chExt cx="719337" cy="719337"/>
            </a:xfrm>
          </p:grpSpPr>
          <p:sp>
            <p:nvSpPr>
              <p:cNvPr id="53" name="Oval 52">
                <a:extLst>
                  <a:ext uri="{FF2B5EF4-FFF2-40B4-BE49-F238E27FC236}">
                    <a16:creationId xmlns:a16="http://schemas.microsoft.com/office/drawing/2014/main" id="{70B6AFAE-C4AB-8634-7B5B-6DC156488D0E}"/>
                  </a:ext>
                </a:extLst>
              </p:cNvPr>
              <p:cNvSpPr/>
              <p:nvPr/>
            </p:nvSpPr>
            <p:spPr>
              <a:xfrm>
                <a:off x="649546" y="2459291"/>
                <a:ext cx="719337" cy="719337"/>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54" name="Oval 53">
                <a:extLst>
                  <a:ext uri="{FF2B5EF4-FFF2-40B4-BE49-F238E27FC236}">
                    <a16:creationId xmlns:a16="http://schemas.microsoft.com/office/drawing/2014/main" id="{8D5D0D79-71B2-E7D4-02CA-317C2B338A6A}"/>
                  </a:ext>
                </a:extLst>
              </p:cNvPr>
              <p:cNvSpPr/>
              <p:nvPr/>
            </p:nvSpPr>
            <p:spPr>
              <a:xfrm>
                <a:off x="704454" y="2514199"/>
                <a:ext cx="609521" cy="609521"/>
              </a:xfrm>
              <a:prstGeom prst="ellipse">
                <a:avLst/>
              </a:prstGeom>
              <a:gradFill>
                <a:gsLst>
                  <a:gs pos="1000">
                    <a:schemeClr val="bg1"/>
                  </a:gs>
                  <a:gs pos="100000">
                    <a:schemeClr val="bg1">
                      <a:lumMod val="9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grpSp>
        <p:sp>
          <p:nvSpPr>
            <p:cNvPr id="42" name="Oval 41">
              <a:extLst>
                <a:ext uri="{FF2B5EF4-FFF2-40B4-BE49-F238E27FC236}">
                  <a16:creationId xmlns:a16="http://schemas.microsoft.com/office/drawing/2014/main" id="{55902B20-B42D-B658-2942-3CAFB13FC21E}"/>
                </a:ext>
              </a:extLst>
            </p:cNvPr>
            <p:cNvSpPr/>
            <p:nvPr/>
          </p:nvSpPr>
          <p:spPr>
            <a:xfrm>
              <a:off x="398601" y="3201536"/>
              <a:ext cx="856299" cy="856299"/>
            </a:xfrm>
            <a:prstGeom prst="ellipse">
              <a:avLst/>
            </a:prstGeom>
            <a:solidFill>
              <a:schemeClr val="tx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43" name="Oval 42">
              <a:extLst>
                <a:ext uri="{FF2B5EF4-FFF2-40B4-BE49-F238E27FC236}">
                  <a16:creationId xmlns:a16="http://schemas.microsoft.com/office/drawing/2014/main" id="{37F928CC-3776-51BE-188F-209C82C11996}"/>
                </a:ext>
              </a:extLst>
            </p:cNvPr>
            <p:cNvSpPr/>
            <p:nvPr/>
          </p:nvSpPr>
          <p:spPr>
            <a:xfrm>
              <a:off x="398601" y="4073896"/>
              <a:ext cx="856299" cy="856299"/>
            </a:xfrm>
            <a:prstGeom prst="ellipse">
              <a:avLst/>
            </a:prstGeom>
            <a:solidFill>
              <a:schemeClr val="tx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grpSp>
          <p:nvGrpSpPr>
            <p:cNvPr id="44" name="Group 43">
              <a:extLst>
                <a:ext uri="{FF2B5EF4-FFF2-40B4-BE49-F238E27FC236}">
                  <a16:creationId xmlns:a16="http://schemas.microsoft.com/office/drawing/2014/main" id="{FB633814-FD84-7A81-8FCF-381A211C8744}"/>
                </a:ext>
              </a:extLst>
            </p:cNvPr>
            <p:cNvGrpSpPr/>
            <p:nvPr/>
          </p:nvGrpSpPr>
          <p:grpSpPr>
            <a:xfrm>
              <a:off x="533931" y="3193696"/>
              <a:ext cx="719337" cy="719337"/>
              <a:chOff x="649546" y="3327509"/>
              <a:chExt cx="719337" cy="719337"/>
            </a:xfrm>
          </p:grpSpPr>
          <p:sp>
            <p:nvSpPr>
              <p:cNvPr id="51" name="Oval 50">
                <a:extLst>
                  <a:ext uri="{FF2B5EF4-FFF2-40B4-BE49-F238E27FC236}">
                    <a16:creationId xmlns:a16="http://schemas.microsoft.com/office/drawing/2014/main" id="{5D57932D-FC56-7F42-BC02-EA46F6BB6693}"/>
                  </a:ext>
                </a:extLst>
              </p:cNvPr>
              <p:cNvSpPr/>
              <p:nvPr/>
            </p:nvSpPr>
            <p:spPr>
              <a:xfrm>
                <a:off x="649546" y="3327509"/>
                <a:ext cx="719337" cy="719337"/>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52" name="Oval 51">
                <a:extLst>
                  <a:ext uri="{FF2B5EF4-FFF2-40B4-BE49-F238E27FC236}">
                    <a16:creationId xmlns:a16="http://schemas.microsoft.com/office/drawing/2014/main" id="{8F87EA9B-D2BD-BD89-D05E-0E4C4B830027}"/>
                  </a:ext>
                </a:extLst>
              </p:cNvPr>
              <p:cNvSpPr/>
              <p:nvPr/>
            </p:nvSpPr>
            <p:spPr>
              <a:xfrm>
                <a:off x="704454" y="3382417"/>
                <a:ext cx="609521" cy="609521"/>
              </a:xfrm>
              <a:prstGeom prst="ellipse">
                <a:avLst/>
              </a:prstGeom>
              <a:gradFill>
                <a:gsLst>
                  <a:gs pos="1000">
                    <a:schemeClr val="bg1"/>
                  </a:gs>
                  <a:gs pos="100000">
                    <a:schemeClr val="bg1">
                      <a:lumMod val="9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grpSp>
        <p:grpSp>
          <p:nvGrpSpPr>
            <p:cNvPr id="45" name="Group 44">
              <a:extLst>
                <a:ext uri="{FF2B5EF4-FFF2-40B4-BE49-F238E27FC236}">
                  <a16:creationId xmlns:a16="http://schemas.microsoft.com/office/drawing/2014/main" id="{65B2517E-721E-0B30-2DA0-85FC413022C8}"/>
                </a:ext>
              </a:extLst>
            </p:cNvPr>
            <p:cNvGrpSpPr/>
            <p:nvPr/>
          </p:nvGrpSpPr>
          <p:grpSpPr>
            <a:xfrm>
              <a:off x="533931" y="4071151"/>
              <a:ext cx="719337" cy="719337"/>
              <a:chOff x="649546" y="4204964"/>
              <a:chExt cx="719337" cy="719337"/>
            </a:xfrm>
          </p:grpSpPr>
          <p:sp>
            <p:nvSpPr>
              <p:cNvPr id="49" name="Oval 48">
                <a:extLst>
                  <a:ext uri="{FF2B5EF4-FFF2-40B4-BE49-F238E27FC236}">
                    <a16:creationId xmlns:a16="http://schemas.microsoft.com/office/drawing/2014/main" id="{2B89F687-B4D8-8821-F7A9-156445FFBDDE}"/>
                  </a:ext>
                </a:extLst>
              </p:cNvPr>
              <p:cNvSpPr/>
              <p:nvPr/>
            </p:nvSpPr>
            <p:spPr>
              <a:xfrm>
                <a:off x="649546" y="4204964"/>
                <a:ext cx="719337" cy="719337"/>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50" name="Oval 49">
                <a:extLst>
                  <a:ext uri="{FF2B5EF4-FFF2-40B4-BE49-F238E27FC236}">
                    <a16:creationId xmlns:a16="http://schemas.microsoft.com/office/drawing/2014/main" id="{813A7661-4EB8-7196-3AA4-31F14B78D613}"/>
                  </a:ext>
                </a:extLst>
              </p:cNvPr>
              <p:cNvSpPr/>
              <p:nvPr/>
            </p:nvSpPr>
            <p:spPr>
              <a:xfrm>
                <a:off x="704454" y="4259872"/>
                <a:ext cx="609521" cy="609521"/>
              </a:xfrm>
              <a:prstGeom prst="ellipse">
                <a:avLst/>
              </a:prstGeom>
              <a:gradFill>
                <a:gsLst>
                  <a:gs pos="1000">
                    <a:schemeClr val="bg1"/>
                  </a:gs>
                  <a:gs pos="100000">
                    <a:schemeClr val="bg1">
                      <a:lumMod val="9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grpSp>
        <p:pic>
          <p:nvPicPr>
            <p:cNvPr id="46" name="Graphic 45" descr="Briefcase with solid fill">
              <a:extLst>
                <a:ext uri="{FF2B5EF4-FFF2-40B4-BE49-F238E27FC236}">
                  <a16:creationId xmlns:a16="http://schemas.microsoft.com/office/drawing/2014/main" id="{0186EEA9-775E-E212-F237-DFA65CEE55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912" y="3412678"/>
              <a:ext cx="281376" cy="281374"/>
            </a:xfrm>
            <a:prstGeom prst="rect">
              <a:avLst/>
            </a:prstGeom>
          </p:spPr>
        </p:pic>
        <p:pic>
          <p:nvPicPr>
            <p:cNvPr id="48" name="Graphic 47" descr="Puzzle with solid fill">
              <a:extLst>
                <a:ext uri="{FF2B5EF4-FFF2-40B4-BE49-F238E27FC236}">
                  <a16:creationId xmlns:a16="http://schemas.microsoft.com/office/drawing/2014/main" id="{268636C3-6A8F-608E-2A23-795DC2BAD9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2912" y="4290133"/>
              <a:ext cx="281376" cy="281374"/>
            </a:xfrm>
            <a:prstGeom prst="rect">
              <a:avLst/>
            </a:prstGeom>
          </p:spPr>
        </p:pic>
        <p:sp>
          <p:nvSpPr>
            <p:cNvPr id="57" name="TextBox 56">
              <a:extLst>
                <a:ext uri="{FF2B5EF4-FFF2-40B4-BE49-F238E27FC236}">
                  <a16:creationId xmlns:a16="http://schemas.microsoft.com/office/drawing/2014/main" id="{95D08E41-95BC-9F21-6F28-F0B915A5CE72}"/>
                </a:ext>
              </a:extLst>
            </p:cNvPr>
            <p:cNvSpPr txBox="1"/>
            <p:nvPr/>
          </p:nvSpPr>
          <p:spPr>
            <a:xfrm>
              <a:off x="6623825" y="4096937"/>
              <a:ext cx="4715636" cy="573738"/>
            </a:xfrm>
            <a:prstGeom prst="rect">
              <a:avLst/>
            </a:prstGeom>
            <a:noFill/>
          </p:spPr>
          <p:txBody>
            <a:bodyPr wrap="square" lIns="0" tIns="0" rIns="0" bIns="0" rtlCol="0" anchor="ctr">
              <a:noAutofit/>
            </a:bodyPr>
            <a:lstStyle/>
            <a:p>
              <a:pPr algn="ctr">
                <a:lnSpc>
                  <a:spcPct val="90000"/>
                </a:lnSpc>
              </a:pPr>
              <a:r>
                <a:rPr lang="en-US">
                  <a:solidFill>
                    <a:schemeClr val="tx1">
                      <a:lumMod val="85000"/>
                      <a:lumOff val="15000"/>
                    </a:schemeClr>
                  </a:solidFill>
                </a:rPr>
                <a:t>By 2033</a:t>
              </a:r>
              <a:endParaRPr lang="en-US" b="1"/>
            </a:p>
          </p:txBody>
        </p:sp>
        <p:sp>
          <p:nvSpPr>
            <p:cNvPr id="58" name="TextBox 57">
              <a:extLst>
                <a:ext uri="{FF2B5EF4-FFF2-40B4-BE49-F238E27FC236}">
                  <a16:creationId xmlns:a16="http://schemas.microsoft.com/office/drawing/2014/main" id="{F04F019E-BCAD-6979-CA29-D8BE9B306251}"/>
                </a:ext>
              </a:extLst>
            </p:cNvPr>
            <p:cNvSpPr txBox="1"/>
            <p:nvPr/>
          </p:nvSpPr>
          <p:spPr>
            <a:xfrm>
              <a:off x="5871950" y="2239764"/>
              <a:ext cx="2759203" cy="286192"/>
            </a:xfrm>
            <a:prstGeom prst="rect">
              <a:avLst/>
            </a:prstGeom>
            <a:noFill/>
          </p:spPr>
          <p:txBody>
            <a:bodyPr wrap="square" lIns="0" tIns="0" rIns="0" bIns="0" rtlCol="0" anchor="ctr">
              <a:noAutofit/>
            </a:bodyPr>
            <a:lstStyle/>
            <a:p>
              <a:pPr algn="ctr"/>
              <a:r>
                <a:rPr lang="en-IN" sz="1600" b="1">
                  <a:solidFill>
                    <a:schemeClr val="tx1">
                      <a:lumMod val="85000"/>
                      <a:lumOff val="15000"/>
                    </a:schemeClr>
                  </a:solidFill>
                </a:rPr>
                <a:t>Increase real T&amp;T GDP</a:t>
              </a:r>
            </a:p>
          </p:txBody>
        </p:sp>
        <p:sp>
          <p:nvSpPr>
            <p:cNvPr id="60" name="TextBox 59">
              <a:extLst>
                <a:ext uri="{FF2B5EF4-FFF2-40B4-BE49-F238E27FC236}">
                  <a16:creationId xmlns:a16="http://schemas.microsoft.com/office/drawing/2014/main" id="{24782FC0-3B53-AC07-53A3-211D0E47DD8B}"/>
                </a:ext>
              </a:extLst>
            </p:cNvPr>
            <p:cNvSpPr txBox="1"/>
            <p:nvPr/>
          </p:nvSpPr>
          <p:spPr>
            <a:xfrm>
              <a:off x="8955704" y="2211340"/>
              <a:ext cx="2759203" cy="286192"/>
            </a:xfrm>
            <a:prstGeom prst="rect">
              <a:avLst/>
            </a:prstGeom>
            <a:noFill/>
          </p:spPr>
          <p:txBody>
            <a:bodyPr wrap="square" lIns="0" tIns="0" rIns="0" bIns="0" rtlCol="0" anchor="ctr">
              <a:noAutofit/>
            </a:bodyPr>
            <a:lstStyle/>
            <a:p>
              <a:pPr algn="ctr"/>
              <a:r>
                <a:rPr lang="en-IN" sz="1600" b="1" dirty="0">
                  <a:solidFill>
                    <a:schemeClr val="tx1">
                      <a:lumMod val="85000"/>
                      <a:lumOff val="15000"/>
                    </a:schemeClr>
                  </a:solidFill>
                </a:rPr>
                <a:t>Increase in T&amp;T jobs</a:t>
              </a:r>
            </a:p>
          </p:txBody>
        </p:sp>
        <p:sp>
          <p:nvSpPr>
            <p:cNvPr id="62" name="Oval 61">
              <a:extLst>
                <a:ext uri="{FF2B5EF4-FFF2-40B4-BE49-F238E27FC236}">
                  <a16:creationId xmlns:a16="http://schemas.microsoft.com/office/drawing/2014/main" id="{A3F24FD4-EB69-CD84-BB2C-AC5CF5A9DABC}"/>
                </a:ext>
              </a:extLst>
            </p:cNvPr>
            <p:cNvSpPr/>
            <p:nvPr/>
          </p:nvSpPr>
          <p:spPr>
            <a:xfrm>
              <a:off x="6323897" y="3030082"/>
              <a:ext cx="1601078" cy="1601078"/>
            </a:xfrm>
            <a:prstGeom prst="ellipse">
              <a:avLst/>
            </a:prstGeom>
            <a:solidFill>
              <a:schemeClr val="tx1">
                <a:alpha val="46000"/>
              </a:schemeClr>
            </a:soli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63" name="Oval 62">
              <a:extLst>
                <a:ext uri="{FF2B5EF4-FFF2-40B4-BE49-F238E27FC236}">
                  <a16:creationId xmlns:a16="http://schemas.microsoft.com/office/drawing/2014/main" id="{049B50B6-D735-87CF-3206-5E1FE7CBB0F6}"/>
                </a:ext>
              </a:extLst>
            </p:cNvPr>
            <p:cNvSpPr/>
            <p:nvPr/>
          </p:nvSpPr>
          <p:spPr>
            <a:xfrm>
              <a:off x="6490151" y="2739136"/>
              <a:ext cx="1601078" cy="160107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64" name="Oval 63">
              <a:extLst>
                <a:ext uri="{FF2B5EF4-FFF2-40B4-BE49-F238E27FC236}">
                  <a16:creationId xmlns:a16="http://schemas.microsoft.com/office/drawing/2014/main" id="{A524DCED-19CF-4D0C-527D-56EFD43B7A13}"/>
                </a:ext>
              </a:extLst>
            </p:cNvPr>
            <p:cNvSpPr/>
            <p:nvPr/>
          </p:nvSpPr>
          <p:spPr>
            <a:xfrm>
              <a:off x="6612363" y="2861348"/>
              <a:ext cx="1356654" cy="1356654"/>
            </a:xfrm>
            <a:prstGeom prst="ellipse">
              <a:avLst/>
            </a:prstGeom>
            <a:gradFill flip="none" rotWithShape="1">
              <a:gsLst>
                <a:gs pos="1000">
                  <a:schemeClr val="bg1"/>
                </a:gs>
                <a:gs pos="100000">
                  <a:schemeClr val="bg1">
                    <a:lumMod val="9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67" name="Oval 66">
              <a:extLst>
                <a:ext uri="{FF2B5EF4-FFF2-40B4-BE49-F238E27FC236}">
                  <a16:creationId xmlns:a16="http://schemas.microsoft.com/office/drawing/2014/main" id="{7BBF9020-DB4E-6577-348B-D7AA04F2B4F2}"/>
                </a:ext>
              </a:extLst>
            </p:cNvPr>
            <p:cNvSpPr/>
            <p:nvPr/>
          </p:nvSpPr>
          <p:spPr>
            <a:xfrm>
              <a:off x="9694341" y="3030082"/>
              <a:ext cx="1601078" cy="1601078"/>
            </a:xfrm>
            <a:prstGeom prst="ellipse">
              <a:avLst/>
            </a:prstGeom>
            <a:solidFill>
              <a:schemeClr val="tx1">
                <a:alpha val="46000"/>
              </a:schemeClr>
            </a:soli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68" name="Oval 67">
              <a:extLst>
                <a:ext uri="{FF2B5EF4-FFF2-40B4-BE49-F238E27FC236}">
                  <a16:creationId xmlns:a16="http://schemas.microsoft.com/office/drawing/2014/main" id="{496437BB-48E5-B237-3B8F-0C03724C0558}"/>
                </a:ext>
              </a:extLst>
            </p:cNvPr>
            <p:cNvSpPr/>
            <p:nvPr/>
          </p:nvSpPr>
          <p:spPr>
            <a:xfrm>
              <a:off x="9860595" y="2739136"/>
              <a:ext cx="1601078" cy="160107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69" name="Oval 68">
              <a:extLst>
                <a:ext uri="{FF2B5EF4-FFF2-40B4-BE49-F238E27FC236}">
                  <a16:creationId xmlns:a16="http://schemas.microsoft.com/office/drawing/2014/main" id="{91118308-D701-C7CD-9045-9C7F1F2C3A96}"/>
                </a:ext>
              </a:extLst>
            </p:cNvPr>
            <p:cNvSpPr/>
            <p:nvPr/>
          </p:nvSpPr>
          <p:spPr>
            <a:xfrm>
              <a:off x="9982807" y="2861348"/>
              <a:ext cx="1356654" cy="1356654"/>
            </a:xfrm>
            <a:prstGeom prst="ellipse">
              <a:avLst/>
            </a:prstGeom>
            <a:gradFill flip="none" rotWithShape="1">
              <a:gsLst>
                <a:gs pos="1000">
                  <a:schemeClr val="bg1"/>
                </a:gs>
                <a:gs pos="100000">
                  <a:schemeClr val="bg1">
                    <a:lumMod val="9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73" name="TextBox 72">
              <a:extLst>
                <a:ext uri="{FF2B5EF4-FFF2-40B4-BE49-F238E27FC236}">
                  <a16:creationId xmlns:a16="http://schemas.microsoft.com/office/drawing/2014/main" id="{1468CF04-EAFA-E906-C405-CDDE0E7C4CA4}"/>
                </a:ext>
              </a:extLst>
            </p:cNvPr>
            <p:cNvSpPr txBox="1"/>
            <p:nvPr/>
          </p:nvSpPr>
          <p:spPr>
            <a:xfrm>
              <a:off x="6422998" y="3201268"/>
              <a:ext cx="1709352" cy="582062"/>
            </a:xfrm>
            <a:prstGeom prst="rect">
              <a:avLst/>
            </a:prstGeom>
            <a:noFill/>
          </p:spPr>
          <p:txBody>
            <a:bodyPr wrap="square" rtlCol="0">
              <a:spAutoFit/>
            </a:bodyPr>
            <a:lstStyle/>
            <a:p>
              <a:pPr algn="ctr" defTabSz="412750" hangingPunct="0">
                <a:defRPr/>
              </a:pPr>
              <a:r>
                <a:rPr lang="en-US" sz="2800" kern="0">
                  <a:solidFill>
                    <a:srgbClr val="004760"/>
                  </a:solidFill>
                  <a:latin typeface="+mj-lt"/>
                  <a:ea typeface="Source Sans Pro" panose="020B0503030403020204" pitchFamily="34" charset="0"/>
                  <a:sym typeface="Helvetica Light"/>
                </a:rPr>
                <a:t>$50bn</a:t>
              </a:r>
            </a:p>
          </p:txBody>
        </p:sp>
        <p:sp>
          <p:nvSpPr>
            <p:cNvPr id="4" name="TextBox 3">
              <a:extLst>
                <a:ext uri="{FF2B5EF4-FFF2-40B4-BE49-F238E27FC236}">
                  <a16:creationId xmlns:a16="http://schemas.microsoft.com/office/drawing/2014/main" id="{8530311B-62ED-D5B5-F8AC-03CDA0F39CC6}"/>
                </a:ext>
              </a:extLst>
            </p:cNvPr>
            <p:cNvSpPr txBox="1"/>
            <p:nvPr/>
          </p:nvSpPr>
          <p:spPr>
            <a:xfrm>
              <a:off x="9809249" y="3208705"/>
              <a:ext cx="1709352" cy="582062"/>
            </a:xfrm>
            <a:prstGeom prst="rect">
              <a:avLst/>
            </a:prstGeom>
            <a:noFill/>
          </p:spPr>
          <p:txBody>
            <a:bodyPr wrap="square" rtlCol="0">
              <a:spAutoFit/>
            </a:bodyPr>
            <a:lstStyle/>
            <a:p>
              <a:pPr algn="ctr" defTabSz="412750" hangingPunct="0">
                <a:defRPr/>
              </a:pPr>
              <a:r>
                <a:rPr lang="en-US" sz="2800" kern="0">
                  <a:solidFill>
                    <a:srgbClr val="004760"/>
                  </a:solidFill>
                  <a:latin typeface="+mj-lt"/>
                  <a:ea typeface="Source Sans Pro" panose="020B0503030403020204" pitchFamily="34" charset="0"/>
                  <a:sym typeface="Helvetica Light"/>
                </a:rPr>
                <a:t>6mn</a:t>
              </a:r>
            </a:p>
          </p:txBody>
        </p:sp>
        <p:pic>
          <p:nvPicPr>
            <p:cNvPr id="6" name="Graphic 5" descr="Landing with solid fill">
              <a:extLst>
                <a:ext uri="{FF2B5EF4-FFF2-40B4-BE49-F238E27FC236}">
                  <a16:creationId xmlns:a16="http://schemas.microsoft.com/office/drawing/2014/main" id="{2502EB12-7BA0-E0BB-0697-DC648FA979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6438" y="2501320"/>
              <a:ext cx="365760" cy="365760"/>
            </a:xfrm>
            <a:prstGeom prst="rect">
              <a:avLst/>
            </a:prstGeom>
          </p:spPr>
        </p:pic>
      </p:grpSp>
      <p:sp>
        <p:nvSpPr>
          <p:cNvPr id="5" name="Oval 4">
            <a:extLst>
              <a:ext uri="{FF2B5EF4-FFF2-40B4-BE49-F238E27FC236}">
                <a16:creationId xmlns:a16="http://schemas.microsoft.com/office/drawing/2014/main" id="{3E2657F3-DA58-DC20-031D-28938272AD4B}"/>
              </a:ext>
            </a:extLst>
          </p:cNvPr>
          <p:cNvSpPr/>
          <p:nvPr/>
        </p:nvSpPr>
        <p:spPr>
          <a:xfrm>
            <a:off x="-1829830" y="2452783"/>
            <a:ext cx="1173480" cy="108204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t>Bern</a:t>
            </a:r>
            <a:endParaRPr lang="en-US" sz="1600" dirty="0"/>
          </a:p>
        </p:txBody>
      </p:sp>
      <p:grpSp>
        <p:nvGrpSpPr>
          <p:cNvPr id="24" name="Group 23">
            <a:extLst>
              <a:ext uri="{FF2B5EF4-FFF2-40B4-BE49-F238E27FC236}">
                <a16:creationId xmlns:a16="http://schemas.microsoft.com/office/drawing/2014/main" id="{DDDFBA08-5D33-F663-B495-B2426ACF02F4}"/>
              </a:ext>
            </a:extLst>
          </p:cNvPr>
          <p:cNvGrpSpPr/>
          <p:nvPr/>
        </p:nvGrpSpPr>
        <p:grpSpPr>
          <a:xfrm>
            <a:off x="326437" y="1413697"/>
            <a:ext cx="10696461" cy="1510230"/>
            <a:chOff x="539437" y="4628847"/>
            <a:chExt cx="10696461" cy="1510230"/>
          </a:xfrm>
        </p:grpSpPr>
        <p:sp>
          <p:nvSpPr>
            <p:cNvPr id="7" name="Rectangle 6">
              <a:extLst>
                <a:ext uri="{FF2B5EF4-FFF2-40B4-BE49-F238E27FC236}">
                  <a16:creationId xmlns:a16="http://schemas.microsoft.com/office/drawing/2014/main" id="{DED1FFAD-CA6B-1800-3E7D-2DFB53DF7A57}"/>
                </a:ext>
              </a:extLst>
            </p:cNvPr>
            <p:cNvSpPr/>
            <p:nvPr/>
          </p:nvSpPr>
          <p:spPr>
            <a:xfrm>
              <a:off x="551312" y="4647893"/>
              <a:ext cx="5212080" cy="4572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Where are we investing</a:t>
              </a:r>
            </a:p>
          </p:txBody>
        </p:sp>
        <p:sp>
          <p:nvSpPr>
            <p:cNvPr id="12" name="Rectangle 11">
              <a:extLst>
                <a:ext uri="{FF2B5EF4-FFF2-40B4-BE49-F238E27FC236}">
                  <a16:creationId xmlns:a16="http://schemas.microsoft.com/office/drawing/2014/main" id="{0D20B424-9F1A-3B47-E5AB-7126F7AE8523}"/>
                </a:ext>
              </a:extLst>
            </p:cNvPr>
            <p:cNvSpPr/>
            <p:nvPr/>
          </p:nvSpPr>
          <p:spPr>
            <a:xfrm>
              <a:off x="551311" y="5160708"/>
              <a:ext cx="2560320" cy="457200"/>
            </a:xfrm>
            <a:prstGeom prst="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E29"/>
                  </a:solidFill>
                  <a:effectLst/>
                  <a:uLnTx/>
                  <a:uFillTx/>
                  <a:latin typeface="Arial"/>
                  <a:ea typeface="+mn-ea"/>
                  <a:cs typeface="+mn-cs"/>
                </a:rPr>
                <a:t>Airports</a:t>
              </a:r>
            </a:p>
          </p:txBody>
        </p:sp>
        <p:sp>
          <p:nvSpPr>
            <p:cNvPr id="13" name="Rectangle 12">
              <a:extLst>
                <a:ext uri="{FF2B5EF4-FFF2-40B4-BE49-F238E27FC236}">
                  <a16:creationId xmlns:a16="http://schemas.microsoft.com/office/drawing/2014/main" id="{8F98E9B2-2AFD-6E8F-B9E4-0C312769A475}"/>
                </a:ext>
              </a:extLst>
            </p:cNvPr>
            <p:cNvSpPr/>
            <p:nvPr/>
          </p:nvSpPr>
          <p:spPr>
            <a:xfrm>
              <a:off x="539437" y="5681877"/>
              <a:ext cx="2560320" cy="457200"/>
            </a:xfrm>
            <a:prstGeom prst="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E29"/>
                  </a:solidFill>
                  <a:effectLst/>
                  <a:uLnTx/>
                  <a:uFillTx/>
                  <a:latin typeface="Arial"/>
                  <a:ea typeface="+mn-ea"/>
                  <a:cs typeface="+mn-cs"/>
                </a:rPr>
                <a:t>Convention Centers</a:t>
              </a:r>
            </a:p>
          </p:txBody>
        </p:sp>
        <p:sp>
          <p:nvSpPr>
            <p:cNvPr id="14" name="Rectangle 13">
              <a:extLst>
                <a:ext uri="{FF2B5EF4-FFF2-40B4-BE49-F238E27FC236}">
                  <a16:creationId xmlns:a16="http://schemas.microsoft.com/office/drawing/2014/main" id="{23940062-BF9C-ED87-F42B-FDA7F2855673}"/>
                </a:ext>
              </a:extLst>
            </p:cNvPr>
            <p:cNvSpPr/>
            <p:nvPr/>
          </p:nvSpPr>
          <p:spPr>
            <a:xfrm>
              <a:off x="3199799" y="5136880"/>
              <a:ext cx="2560320" cy="457200"/>
            </a:xfrm>
            <a:prstGeom prst="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E29"/>
                  </a:solidFill>
                  <a:effectLst/>
                  <a:uLnTx/>
                  <a:uFillTx/>
                  <a:latin typeface="Arial"/>
                  <a:ea typeface="+mn-ea"/>
                  <a:cs typeface="+mn-cs"/>
                </a:rPr>
                <a:t>Hotels</a:t>
              </a:r>
            </a:p>
          </p:txBody>
        </p:sp>
        <p:sp>
          <p:nvSpPr>
            <p:cNvPr id="15" name="Rectangle 14">
              <a:extLst>
                <a:ext uri="{FF2B5EF4-FFF2-40B4-BE49-F238E27FC236}">
                  <a16:creationId xmlns:a16="http://schemas.microsoft.com/office/drawing/2014/main" id="{FAAA55B1-D265-068A-FA63-F3F385B89F5E}"/>
                </a:ext>
              </a:extLst>
            </p:cNvPr>
            <p:cNvSpPr/>
            <p:nvPr/>
          </p:nvSpPr>
          <p:spPr>
            <a:xfrm>
              <a:off x="6014570" y="4628847"/>
              <a:ext cx="5212080" cy="4572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Where are we investing, but not primarily for tourism</a:t>
              </a:r>
            </a:p>
          </p:txBody>
        </p:sp>
        <p:sp>
          <p:nvSpPr>
            <p:cNvPr id="16" name="Rectangle 15">
              <a:extLst>
                <a:ext uri="{FF2B5EF4-FFF2-40B4-BE49-F238E27FC236}">
                  <a16:creationId xmlns:a16="http://schemas.microsoft.com/office/drawing/2014/main" id="{005F492A-BAEE-924C-4B7F-1FB5D8279FF2}"/>
                </a:ext>
              </a:extLst>
            </p:cNvPr>
            <p:cNvSpPr/>
            <p:nvPr/>
          </p:nvSpPr>
          <p:spPr>
            <a:xfrm>
              <a:off x="6014570" y="5136880"/>
              <a:ext cx="2560320" cy="45720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E29"/>
                  </a:solidFill>
                  <a:effectLst/>
                  <a:uLnTx/>
                  <a:uFillTx/>
                  <a:latin typeface="Arial"/>
                  <a:ea typeface="+mn-ea"/>
                  <a:cs typeface="+mn-cs"/>
                </a:rPr>
                <a:t>Ports</a:t>
              </a:r>
            </a:p>
          </p:txBody>
        </p:sp>
        <p:sp>
          <p:nvSpPr>
            <p:cNvPr id="17" name="Rectangle 16">
              <a:extLst>
                <a:ext uri="{FF2B5EF4-FFF2-40B4-BE49-F238E27FC236}">
                  <a16:creationId xmlns:a16="http://schemas.microsoft.com/office/drawing/2014/main" id="{53E41270-FCF1-CC42-7E53-E30E383C55E7}"/>
                </a:ext>
              </a:extLst>
            </p:cNvPr>
            <p:cNvSpPr/>
            <p:nvPr/>
          </p:nvSpPr>
          <p:spPr>
            <a:xfrm>
              <a:off x="6014570" y="5639999"/>
              <a:ext cx="2560320" cy="45720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E29"/>
                  </a:solidFill>
                  <a:effectLst/>
                  <a:uLnTx/>
                  <a:uFillTx/>
                  <a:latin typeface="Arial"/>
                  <a:ea typeface="+mn-ea"/>
                  <a:cs typeface="+mn-cs"/>
                </a:rPr>
                <a:t>Rail</a:t>
              </a:r>
            </a:p>
          </p:txBody>
        </p:sp>
        <p:sp>
          <p:nvSpPr>
            <p:cNvPr id="18" name="Rectangle 17">
              <a:extLst>
                <a:ext uri="{FF2B5EF4-FFF2-40B4-BE49-F238E27FC236}">
                  <a16:creationId xmlns:a16="http://schemas.microsoft.com/office/drawing/2014/main" id="{FDE46EB3-548C-7B16-57AE-04693B5953C0}"/>
                </a:ext>
              </a:extLst>
            </p:cNvPr>
            <p:cNvSpPr/>
            <p:nvPr/>
          </p:nvSpPr>
          <p:spPr>
            <a:xfrm>
              <a:off x="8675578" y="5129791"/>
              <a:ext cx="2560320" cy="45720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E29"/>
                  </a:solidFill>
                  <a:effectLst/>
                  <a:uLnTx/>
                  <a:uFillTx/>
                  <a:latin typeface="Arial"/>
                  <a:ea typeface="+mn-ea"/>
                  <a:cs typeface="+mn-cs"/>
                </a:rPr>
                <a:t>Urban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E29"/>
                  </a:solidFill>
                  <a:effectLst/>
                  <a:uLnTx/>
                  <a:uFillTx/>
                  <a:latin typeface="Arial"/>
                  <a:ea typeface="+mn-ea"/>
                  <a:cs typeface="+mn-cs"/>
                </a:rPr>
                <a:t>Nightlife and F&amp;B</a:t>
              </a:r>
            </a:p>
          </p:txBody>
        </p:sp>
        <p:sp>
          <p:nvSpPr>
            <p:cNvPr id="19" name="Rectangle 18">
              <a:extLst>
                <a:ext uri="{FF2B5EF4-FFF2-40B4-BE49-F238E27FC236}">
                  <a16:creationId xmlns:a16="http://schemas.microsoft.com/office/drawing/2014/main" id="{658487D0-F9C7-3AD9-18DD-FAB4239B2ADB}"/>
                </a:ext>
              </a:extLst>
            </p:cNvPr>
            <p:cNvSpPr/>
            <p:nvPr/>
          </p:nvSpPr>
          <p:spPr>
            <a:xfrm>
              <a:off x="8666330" y="5639999"/>
              <a:ext cx="2560320" cy="45720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E29"/>
                  </a:solidFill>
                  <a:effectLst/>
                  <a:uLnTx/>
                  <a:uFillTx/>
                  <a:latin typeface="Arial"/>
                  <a:ea typeface="+mn-ea"/>
                  <a:cs typeface="+mn-cs"/>
                </a:rPr>
                <a:t>E-Hailing and Tech Platforms</a:t>
              </a:r>
            </a:p>
          </p:txBody>
        </p:sp>
      </p:grpSp>
      <p:sp>
        <p:nvSpPr>
          <p:cNvPr id="21" name="TextBox 20">
            <a:extLst>
              <a:ext uri="{FF2B5EF4-FFF2-40B4-BE49-F238E27FC236}">
                <a16:creationId xmlns:a16="http://schemas.microsoft.com/office/drawing/2014/main" id="{614E3E50-C3C3-90D7-2709-9585043FD90A}"/>
              </a:ext>
            </a:extLst>
          </p:cNvPr>
          <p:cNvSpPr txBox="1"/>
          <p:nvPr/>
        </p:nvSpPr>
        <p:spPr>
          <a:xfrm>
            <a:off x="13619558" y="1109577"/>
            <a:ext cx="7012112" cy="646331"/>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More than USD23BN* invested into new airports / expansions, ICCs and hotels in the last 10 years.</a:t>
            </a:r>
            <a:endParaRPr lang="en-US" dirty="0"/>
          </a:p>
        </p:txBody>
      </p:sp>
      <p:sp>
        <p:nvSpPr>
          <p:cNvPr id="26" name="TextBox 25">
            <a:extLst>
              <a:ext uri="{FF2B5EF4-FFF2-40B4-BE49-F238E27FC236}">
                <a16:creationId xmlns:a16="http://schemas.microsoft.com/office/drawing/2014/main" id="{4816B10F-A257-4B5D-D7D3-08A23AA7F3C0}"/>
              </a:ext>
            </a:extLst>
          </p:cNvPr>
          <p:cNvSpPr txBox="1"/>
          <p:nvPr/>
        </p:nvSpPr>
        <p:spPr>
          <a:xfrm>
            <a:off x="292722" y="3091358"/>
            <a:ext cx="10730176" cy="369332"/>
          </a:xfrm>
          <a:prstGeom prst="rect">
            <a:avLst/>
          </a:prstGeom>
          <a:solidFill>
            <a:schemeClr val="accent1"/>
          </a:solidFill>
          <a:ln>
            <a:solidFill>
              <a:schemeClr val="bg1">
                <a:lumMod val="85000"/>
              </a:schemeClr>
            </a:solidFill>
          </a:ln>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Africa can unlock $50BN in T&amp;T growth by 2033 &amp; add 6M jobs by addressing three policy areas.</a:t>
            </a:r>
            <a:endParaRPr lang="en-US" dirty="0">
              <a:solidFill>
                <a:schemeClr val="bg1"/>
              </a:solidFill>
            </a:endParaRPr>
          </a:p>
        </p:txBody>
      </p:sp>
    </p:spTree>
    <p:extLst>
      <p:ext uri="{BB962C8B-B14F-4D97-AF65-F5344CB8AC3E}">
        <p14:creationId xmlns:p14="http://schemas.microsoft.com/office/powerpoint/2010/main" val="3440692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BBB68-9232-D68B-552A-374A87B58650}"/>
            </a:ext>
          </a:extLst>
        </p:cNvPr>
        <p:cNvGrpSpPr/>
        <p:nvPr/>
      </p:nvGrpSpPr>
      <p:grpSpPr>
        <a:xfrm>
          <a:off x="0" y="0"/>
          <a:ext cx="0" cy="0"/>
          <a:chOff x="0" y="0"/>
          <a:chExt cx="0" cy="0"/>
        </a:xfrm>
      </p:grpSpPr>
      <p:graphicFrame>
        <p:nvGraphicFramePr>
          <p:cNvPr id="44" name="Table 43">
            <a:extLst>
              <a:ext uri="{FF2B5EF4-FFF2-40B4-BE49-F238E27FC236}">
                <a16:creationId xmlns:a16="http://schemas.microsoft.com/office/drawing/2014/main" id="{16FC7375-45E7-394F-5F90-EA1EE21E03BF}"/>
              </a:ext>
            </a:extLst>
          </p:cNvPr>
          <p:cNvGraphicFramePr>
            <a:graphicFrameLocks noGrp="1"/>
          </p:cNvGraphicFramePr>
          <p:nvPr>
            <p:extLst>
              <p:ext uri="{D42A27DB-BD31-4B8C-83A1-F6EECF244321}">
                <p14:modId xmlns:p14="http://schemas.microsoft.com/office/powerpoint/2010/main" val="3551476528"/>
              </p:ext>
            </p:extLst>
          </p:nvPr>
        </p:nvGraphicFramePr>
        <p:xfrm>
          <a:off x="349928" y="1592184"/>
          <a:ext cx="11069185" cy="4389120"/>
        </p:xfrm>
        <a:graphic>
          <a:graphicData uri="http://schemas.openxmlformats.org/drawingml/2006/table">
            <a:tbl>
              <a:tblPr firstRow="1" bandRow="1">
                <a:tableStyleId>{7E9639D4-E3E2-4D34-9284-5A2195B3D0D7}</a:tableStyleId>
              </a:tblPr>
              <a:tblGrid>
                <a:gridCol w="2213837">
                  <a:extLst>
                    <a:ext uri="{9D8B030D-6E8A-4147-A177-3AD203B41FA5}">
                      <a16:colId xmlns:a16="http://schemas.microsoft.com/office/drawing/2014/main" val="328264146"/>
                    </a:ext>
                  </a:extLst>
                </a:gridCol>
                <a:gridCol w="2213837">
                  <a:extLst>
                    <a:ext uri="{9D8B030D-6E8A-4147-A177-3AD203B41FA5}">
                      <a16:colId xmlns:a16="http://schemas.microsoft.com/office/drawing/2014/main" val="673754960"/>
                    </a:ext>
                  </a:extLst>
                </a:gridCol>
                <a:gridCol w="2213837">
                  <a:extLst>
                    <a:ext uri="{9D8B030D-6E8A-4147-A177-3AD203B41FA5}">
                      <a16:colId xmlns:a16="http://schemas.microsoft.com/office/drawing/2014/main" val="2127324104"/>
                    </a:ext>
                  </a:extLst>
                </a:gridCol>
                <a:gridCol w="2213837">
                  <a:extLst>
                    <a:ext uri="{9D8B030D-6E8A-4147-A177-3AD203B41FA5}">
                      <a16:colId xmlns:a16="http://schemas.microsoft.com/office/drawing/2014/main" val="3091275942"/>
                    </a:ext>
                  </a:extLst>
                </a:gridCol>
                <a:gridCol w="2213837">
                  <a:extLst>
                    <a:ext uri="{9D8B030D-6E8A-4147-A177-3AD203B41FA5}">
                      <a16:colId xmlns:a16="http://schemas.microsoft.com/office/drawing/2014/main" val="3863179733"/>
                    </a:ext>
                  </a:extLst>
                </a:gridCol>
              </a:tblGrid>
              <a:tr h="14630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1506394"/>
                  </a:ext>
                </a:extLst>
              </a:tr>
              <a:tr h="14630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ZA" sz="1600" b="1" dirty="0"/>
                        <a:t>Libreville to Bangui</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ZA" sz="1600" b="1" dirty="0"/>
                        <a:t>Nine Hours</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ZA" sz="1600" b="1" dirty="0"/>
                        <a:t>One </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ZA" sz="1600" b="1" dirty="0"/>
                        <a:t>$1,000</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816120390"/>
                  </a:ext>
                </a:extLst>
              </a:tr>
              <a:tr h="14630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ZA" sz="1600" b="1" dirty="0"/>
                        <a:t>Paris to Madrid</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ZA" sz="1600" b="1" dirty="0"/>
                        <a:t>Two hours</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ZA" sz="1600" b="1" dirty="0"/>
                        <a:t>Nil (Direct)</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ZA" sz="1600" b="1" dirty="0"/>
                        <a:t>$200</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713975103"/>
                  </a:ext>
                </a:extLst>
              </a:tr>
            </a:tbl>
          </a:graphicData>
        </a:graphic>
      </p:graphicFrame>
      <p:sp>
        <p:nvSpPr>
          <p:cNvPr id="2" name="Title 1">
            <a:extLst>
              <a:ext uri="{FF2B5EF4-FFF2-40B4-BE49-F238E27FC236}">
                <a16:creationId xmlns:a16="http://schemas.microsoft.com/office/drawing/2014/main" id="{098453E9-12DF-50DD-6BA6-240B390FCA39}"/>
              </a:ext>
            </a:extLst>
          </p:cNvPr>
          <p:cNvSpPr>
            <a:spLocks noGrp="1"/>
          </p:cNvSpPr>
          <p:nvPr>
            <p:ph type="title"/>
            <p:custDataLst>
              <p:tags r:id="rId1"/>
            </p:custDataLst>
          </p:nvPr>
        </p:nvSpPr>
        <p:spPr>
          <a:xfrm>
            <a:off x="252412" y="252413"/>
            <a:ext cx="11660187" cy="1159827"/>
          </a:xfrm>
        </p:spPr>
        <p:txBody>
          <a:bodyPr/>
          <a:lstStyle/>
          <a:p>
            <a:r>
              <a:rPr lang="en-GB" dirty="0"/>
              <a:t>A continent apart: Inter-African connectivity is key</a:t>
            </a:r>
            <a:br>
              <a:rPr lang="en-GB" dirty="0"/>
            </a:br>
            <a:r>
              <a:rPr lang="en-US" sz="1600" dirty="0">
                <a:latin typeface="Arial" panose="020B0604020202020204" pitchFamily="34" charset="0"/>
                <a:cs typeface="Arial" panose="020B0604020202020204" pitchFamily="34" charset="0"/>
              </a:rPr>
              <a:t>The 1,000 KM journey between two cities in Africa and Europe presents a vastly different story. While PAR is unlikely to be achievable in the near term, closing this gap materially between cities is key to promoting tourism growth. </a:t>
            </a:r>
            <a:endParaRPr lang="en-GB" sz="1600" dirty="0"/>
          </a:p>
        </p:txBody>
      </p:sp>
      <p:sp>
        <p:nvSpPr>
          <p:cNvPr id="9" name="Slide Number Placeholder 8">
            <a:extLst>
              <a:ext uri="{FF2B5EF4-FFF2-40B4-BE49-F238E27FC236}">
                <a16:creationId xmlns:a16="http://schemas.microsoft.com/office/drawing/2014/main" id="{BCE51C92-9947-D0DA-BE3A-3012D65CC150}"/>
              </a:ext>
            </a:extLst>
          </p:cNvPr>
          <p:cNvSpPr>
            <a:spLocks noGrp="1"/>
          </p:cNvSpPr>
          <p:nvPr>
            <p:ph type="sldNum" sz="quarter" idx="13"/>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1D976-1952-4225-8B5D-FB6C01AF759E}" type="slidenum">
              <a:rPr kumimoji="0" lang="en-GB" sz="800" b="0" i="0" u="none" strike="noStrike" kern="1200" cap="none" spc="0" normalizeH="0" baseline="0" noProof="0" smtClean="0">
                <a:ln>
                  <a:noFill/>
                </a:ln>
                <a:solidFill>
                  <a:srgbClr val="131E2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r>
              <a:rPr kumimoji="0" lang="en-GB" sz="800" b="0" i="0" u="none" strike="noStrike" kern="1200" cap="none" spc="0" normalizeH="0" baseline="0" noProof="0">
                <a:ln>
                  <a:noFill/>
                </a:ln>
                <a:solidFill>
                  <a:srgbClr val="131E29"/>
                </a:solidFill>
                <a:effectLst/>
                <a:uLnTx/>
                <a:uFillTx/>
                <a:latin typeface="Arial"/>
                <a:ea typeface="+mn-ea"/>
                <a:cs typeface="+mn-cs"/>
              </a:rPr>
              <a:t>  |  </a:t>
            </a:r>
            <a:r>
              <a:rPr kumimoji="0" lang="en-US" sz="800" b="0" i="0" u="none" strike="noStrike" kern="1200" cap="none" spc="0" normalizeH="0" baseline="0" noProof="0">
                <a:ln>
                  <a:noFill/>
                </a:ln>
                <a:solidFill>
                  <a:srgbClr val="131E29"/>
                </a:solidFill>
                <a:effectLst/>
                <a:uLnTx/>
                <a:uFillTx/>
                <a:latin typeface="Arial"/>
                <a:ea typeface="+mn-ea"/>
                <a:cs typeface="+mn-cs"/>
              </a:rPr>
              <a:t>© 2025 Jones Lang LaSalle IP, Inc. All rights reserved.</a:t>
            </a:r>
            <a:endParaRPr kumimoji="0" lang="en-GB" sz="800" b="0" i="0" u="none" strike="noStrike" kern="1200" cap="none" spc="0" normalizeH="0" baseline="0" noProof="0">
              <a:ln>
                <a:noFill/>
              </a:ln>
              <a:solidFill>
                <a:srgbClr val="131E29"/>
              </a:solidFill>
              <a:effectLst/>
              <a:uLnTx/>
              <a:uFillTx/>
              <a:latin typeface="Arial"/>
              <a:ea typeface="+mn-ea"/>
              <a:cs typeface="+mn-cs"/>
            </a:endParaRPr>
          </a:p>
        </p:txBody>
      </p:sp>
      <p:sp>
        <p:nvSpPr>
          <p:cNvPr id="5" name="TextBox 4">
            <a:extLst>
              <a:ext uri="{FF2B5EF4-FFF2-40B4-BE49-F238E27FC236}">
                <a16:creationId xmlns:a16="http://schemas.microsoft.com/office/drawing/2014/main" id="{143E2A1E-0651-B36D-F322-B0F8427E570B}"/>
              </a:ext>
            </a:extLst>
          </p:cNvPr>
          <p:cNvSpPr txBox="1"/>
          <p:nvPr>
            <p:custDataLst>
              <p:tags r:id="rId3"/>
            </p:custDataLst>
          </p:nvPr>
        </p:nvSpPr>
        <p:spPr>
          <a:xfrm>
            <a:off x="434535" y="6120452"/>
            <a:ext cx="2421190" cy="12382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31E29"/>
                </a:solidFill>
                <a:effectLst/>
                <a:uLnTx/>
                <a:uFillTx/>
                <a:latin typeface="Arial" panose="020B0604020202020204" pitchFamily="34" charset="0"/>
                <a:ea typeface="Times New Roman" panose="02020603050405020304" pitchFamily="18" charset="0"/>
                <a:cs typeface="+mn-cs"/>
              </a:rPr>
              <a:t>Source: JLL Research</a:t>
            </a:r>
          </a:p>
        </p:txBody>
      </p:sp>
      <p:sp>
        <p:nvSpPr>
          <p:cNvPr id="7" name="object 3">
            <a:extLst>
              <a:ext uri="{FF2B5EF4-FFF2-40B4-BE49-F238E27FC236}">
                <a16:creationId xmlns:a16="http://schemas.microsoft.com/office/drawing/2014/main" id="{E04D84D0-5FD6-40A8-B97E-FBB4A407B0A3}"/>
              </a:ext>
            </a:extLst>
          </p:cNvPr>
          <p:cNvSpPr txBox="1"/>
          <p:nvPr>
            <p:custDataLst>
              <p:tags r:id="rId4"/>
            </p:custDataLst>
          </p:nvPr>
        </p:nvSpPr>
        <p:spPr>
          <a:xfrm rot="16200000">
            <a:off x="116861" y="3681986"/>
            <a:ext cx="894394" cy="25904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lang="en-US" sz="1600" b="1" dirty="0">
                <a:solidFill>
                  <a:srgbClr val="131E29"/>
                </a:solidFill>
                <a:latin typeface="Arial"/>
              </a:rPr>
              <a:t>Africa</a:t>
            </a:r>
            <a:endParaRPr sz="1600" b="1" dirty="0">
              <a:solidFill>
                <a:srgbClr val="131E29"/>
              </a:solidFill>
              <a:latin typeface="Arial"/>
            </a:endParaRPr>
          </a:p>
        </p:txBody>
      </p:sp>
      <p:sp>
        <p:nvSpPr>
          <p:cNvPr id="4" name="Oval 3">
            <a:extLst>
              <a:ext uri="{FF2B5EF4-FFF2-40B4-BE49-F238E27FC236}">
                <a16:creationId xmlns:a16="http://schemas.microsoft.com/office/drawing/2014/main" id="{E49E3AE7-DE8D-5E51-625E-F71C11EB46FF}"/>
              </a:ext>
            </a:extLst>
          </p:cNvPr>
          <p:cNvSpPr/>
          <p:nvPr/>
        </p:nvSpPr>
        <p:spPr>
          <a:xfrm>
            <a:off x="-3042670" y="1412240"/>
            <a:ext cx="1173480" cy="108204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a:t>Bern</a:t>
            </a:r>
            <a:endParaRPr lang="en-US" sz="1600"/>
          </a:p>
        </p:txBody>
      </p:sp>
      <p:pic>
        <p:nvPicPr>
          <p:cNvPr id="25" name="Graphic 24">
            <a:extLst>
              <a:ext uri="{FF2B5EF4-FFF2-40B4-BE49-F238E27FC236}">
                <a16:creationId xmlns:a16="http://schemas.microsoft.com/office/drawing/2014/main" id="{3DE6F024-40C1-84F1-4069-05556A62D6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35456" y="1899261"/>
            <a:ext cx="769772" cy="769772"/>
          </a:xfrm>
          <a:prstGeom prst="rect">
            <a:avLst/>
          </a:prstGeom>
        </p:spPr>
      </p:pic>
      <p:grpSp>
        <p:nvGrpSpPr>
          <p:cNvPr id="28" name="Group 27">
            <a:extLst>
              <a:ext uri="{FF2B5EF4-FFF2-40B4-BE49-F238E27FC236}">
                <a16:creationId xmlns:a16="http://schemas.microsoft.com/office/drawing/2014/main" id="{066641D6-BD7C-BF28-285E-2B000EC2E108}"/>
              </a:ext>
            </a:extLst>
          </p:cNvPr>
          <p:cNvGrpSpPr/>
          <p:nvPr/>
        </p:nvGrpSpPr>
        <p:grpSpPr>
          <a:xfrm>
            <a:off x="983432" y="3275886"/>
            <a:ext cx="1094186" cy="1021716"/>
            <a:chOff x="230641" y="1318083"/>
            <a:chExt cx="1919374" cy="1804683"/>
          </a:xfrm>
        </p:grpSpPr>
        <p:grpSp>
          <p:nvGrpSpPr>
            <p:cNvPr id="29" name="Group 28">
              <a:extLst>
                <a:ext uri="{FF2B5EF4-FFF2-40B4-BE49-F238E27FC236}">
                  <a16:creationId xmlns:a16="http://schemas.microsoft.com/office/drawing/2014/main" id="{0F19A8CC-3FD3-66AC-F1DC-CBE1DA14EAF1}"/>
                </a:ext>
              </a:extLst>
            </p:cNvPr>
            <p:cNvGrpSpPr/>
            <p:nvPr/>
          </p:nvGrpSpPr>
          <p:grpSpPr>
            <a:xfrm>
              <a:off x="352025" y="1318083"/>
              <a:ext cx="1797990" cy="1804683"/>
              <a:chOff x="107315" y="1635056"/>
              <a:chExt cx="2449512" cy="2458630"/>
            </a:xfrm>
          </p:grpSpPr>
          <p:sp>
            <p:nvSpPr>
              <p:cNvPr id="31" name="Oval 5">
                <a:extLst>
                  <a:ext uri="{FF2B5EF4-FFF2-40B4-BE49-F238E27FC236}">
                    <a16:creationId xmlns:a16="http://schemas.microsoft.com/office/drawing/2014/main" id="{88ED4786-1C26-004B-8154-1CED644C9B84}"/>
                  </a:ext>
                </a:extLst>
              </p:cNvPr>
              <p:cNvSpPr>
                <a:spLocks noChangeArrowheads="1"/>
              </p:cNvSpPr>
              <p:nvPr/>
            </p:nvSpPr>
            <p:spPr bwMode="auto">
              <a:xfrm>
                <a:off x="107315" y="1644173"/>
                <a:ext cx="2449512" cy="2449513"/>
              </a:xfrm>
              <a:prstGeom prst="ellipse">
                <a:avLst/>
              </a:prstGeom>
              <a:solidFill>
                <a:srgbClr val="DBD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8">
                <a:extLst>
                  <a:ext uri="{FF2B5EF4-FFF2-40B4-BE49-F238E27FC236}">
                    <a16:creationId xmlns:a16="http://schemas.microsoft.com/office/drawing/2014/main" id="{3767A60C-9F76-0608-6048-A6FD608A8D67}"/>
                  </a:ext>
                </a:extLst>
              </p:cNvPr>
              <p:cNvSpPr>
                <a:spLocks noEditPoints="1"/>
              </p:cNvSpPr>
              <p:nvPr/>
            </p:nvSpPr>
            <p:spPr bwMode="auto">
              <a:xfrm>
                <a:off x="107315" y="1635056"/>
                <a:ext cx="2449512" cy="2458630"/>
              </a:xfrm>
              <a:custGeom>
                <a:avLst/>
                <a:gdLst>
                  <a:gd name="T0" fmla="*/ 1427 w 2442"/>
                  <a:gd name="T1" fmla="*/ 148 h 2414"/>
                  <a:gd name="T2" fmla="*/ 1197 w 2442"/>
                  <a:gd name="T3" fmla="*/ 164 h 2414"/>
                  <a:gd name="T4" fmla="*/ 906 w 2442"/>
                  <a:gd name="T5" fmla="*/ 118 h 2414"/>
                  <a:gd name="T6" fmla="*/ 1221 w 2442"/>
                  <a:gd name="T7" fmla="*/ 14 h 2414"/>
                  <a:gd name="T8" fmla="*/ 574 w 2442"/>
                  <a:gd name="T9" fmla="*/ 158 h 2414"/>
                  <a:gd name="T10" fmla="*/ 249 w 2442"/>
                  <a:gd name="T11" fmla="*/ 476 h 2414"/>
                  <a:gd name="T12" fmla="*/ 77 w 2442"/>
                  <a:gd name="T13" fmla="*/ 766 h 2414"/>
                  <a:gd name="T14" fmla="*/ 54 w 2442"/>
                  <a:gd name="T15" fmla="*/ 1554 h 2414"/>
                  <a:gd name="T16" fmla="*/ 506 w 2442"/>
                  <a:gd name="T17" fmla="*/ 2183 h 2414"/>
                  <a:gd name="T18" fmla="*/ 954 w 2442"/>
                  <a:gd name="T19" fmla="*/ 2385 h 2414"/>
                  <a:gd name="T20" fmla="*/ 1202 w 2442"/>
                  <a:gd name="T21" fmla="*/ 2414 h 2414"/>
                  <a:gd name="T22" fmla="*/ 1431 w 2442"/>
                  <a:gd name="T23" fmla="*/ 2396 h 2414"/>
                  <a:gd name="T24" fmla="*/ 1931 w 2442"/>
                  <a:gd name="T25" fmla="*/ 2187 h 2414"/>
                  <a:gd name="T26" fmla="*/ 2388 w 2442"/>
                  <a:gd name="T27" fmla="*/ 1554 h 2414"/>
                  <a:gd name="T28" fmla="*/ 2369 w 2442"/>
                  <a:gd name="T29" fmla="*/ 797 h 2414"/>
                  <a:gd name="T30" fmla="*/ 1897 w 2442"/>
                  <a:gd name="T31" fmla="*/ 1419 h 2414"/>
                  <a:gd name="T32" fmla="*/ 1525 w 2442"/>
                  <a:gd name="T33" fmla="*/ 1084 h 2414"/>
                  <a:gd name="T34" fmla="*/ 1525 w 2442"/>
                  <a:gd name="T35" fmla="*/ 1078 h 2414"/>
                  <a:gd name="T36" fmla="*/ 788 w 2442"/>
                  <a:gd name="T37" fmla="*/ 1066 h 2414"/>
                  <a:gd name="T38" fmla="*/ 1147 w 2442"/>
                  <a:gd name="T39" fmla="*/ 1094 h 2414"/>
                  <a:gd name="T40" fmla="*/ 755 w 2442"/>
                  <a:gd name="T41" fmla="*/ 1448 h 2414"/>
                  <a:gd name="T42" fmla="*/ 430 w 2442"/>
                  <a:gd name="T43" fmla="*/ 1434 h 2414"/>
                  <a:gd name="T44" fmla="*/ 779 w 2442"/>
                  <a:gd name="T45" fmla="*/ 1809 h 2414"/>
                  <a:gd name="T46" fmla="*/ 1149 w 2442"/>
                  <a:gd name="T47" fmla="*/ 1509 h 2414"/>
                  <a:gd name="T48" fmla="*/ 1550 w 2442"/>
                  <a:gd name="T49" fmla="*/ 1498 h 2414"/>
                  <a:gd name="T50" fmla="*/ 1863 w 2442"/>
                  <a:gd name="T51" fmla="*/ 1044 h 2414"/>
                  <a:gd name="T52" fmla="*/ 2126 w 2442"/>
                  <a:gd name="T53" fmla="*/ 974 h 2414"/>
                  <a:gd name="T54" fmla="*/ 1982 w 2442"/>
                  <a:gd name="T55" fmla="*/ 631 h 2414"/>
                  <a:gd name="T56" fmla="*/ 1777 w 2442"/>
                  <a:gd name="T57" fmla="*/ 346 h 2414"/>
                  <a:gd name="T58" fmla="*/ 1478 w 2442"/>
                  <a:gd name="T59" fmla="*/ 718 h 2414"/>
                  <a:gd name="T60" fmla="*/ 855 w 2442"/>
                  <a:gd name="T61" fmla="*/ 708 h 2414"/>
                  <a:gd name="T62" fmla="*/ 851 w 2442"/>
                  <a:gd name="T63" fmla="*/ 708 h 2414"/>
                  <a:gd name="T64" fmla="*/ 277 w 2442"/>
                  <a:gd name="T65" fmla="*/ 533 h 2414"/>
                  <a:gd name="T66" fmla="*/ 587 w 2442"/>
                  <a:gd name="T67" fmla="*/ 671 h 2414"/>
                  <a:gd name="T68" fmla="*/ 426 w 2442"/>
                  <a:gd name="T69" fmla="*/ 1433 h 2414"/>
                  <a:gd name="T70" fmla="*/ 359 w 2442"/>
                  <a:gd name="T71" fmla="*/ 1991 h 2414"/>
                  <a:gd name="T72" fmla="*/ 836 w 2442"/>
                  <a:gd name="T73" fmla="*/ 2100 h 2414"/>
                  <a:gd name="T74" fmla="*/ 1172 w 2442"/>
                  <a:gd name="T75" fmla="*/ 2312 h 2414"/>
                  <a:gd name="T76" fmla="*/ 1176 w 2442"/>
                  <a:gd name="T77" fmla="*/ 2312 h 2414"/>
                  <a:gd name="T78" fmla="*/ 1203 w 2442"/>
                  <a:gd name="T79" fmla="*/ 2116 h 2414"/>
                  <a:gd name="T80" fmla="*/ 2139 w 2442"/>
                  <a:gd name="T81" fmla="*/ 1721 h 2414"/>
                  <a:gd name="T82" fmla="*/ 2180 w 2442"/>
                  <a:gd name="T83" fmla="*/ 1389 h 2414"/>
                  <a:gd name="T84" fmla="*/ 2190 w 2442"/>
                  <a:gd name="T85" fmla="*/ 481 h 2414"/>
                  <a:gd name="T86" fmla="*/ 1883 w 2442"/>
                  <a:gd name="T87" fmla="*/ 290 h 2414"/>
                  <a:gd name="T88" fmla="*/ 1515 w 2442"/>
                  <a:gd name="T89" fmla="*/ 130 h 2414"/>
                  <a:gd name="T90" fmla="*/ 1410 w 2442"/>
                  <a:gd name="T91" fmla="*/ 404 h 2414"/>
                  <a:gd name="T92" fmla="*/ 1180 w 2442"/>
                  <a:gd name="T93" fmla="*/ 410 h 2414"/>
                  <a:gd name="T94" fmla="*/ 1078 w 2442"/>
                  <a:gd name="T95" fmla="*/ 160 h 2414"/>
                  <a:gd name="T96" fmla="*/ 902 w 2442"/>
                  <a:gd name="T97" fmla="*/ 121 h 2414"/>
                  <a:gd name="T98" fmla="*/ 849 w 2442"/>
                  <a:gd name="T99" fmla="*/ 60 h 2414"/>
                  <a:gd name="T100" fmla="*/ 257 w 2442"/>
                  <a:gd name="T101" fmla="*/ 450 h 2414"/>
                  <a:gd name="T102" fmla="*/ 239 w 2442"/>
                  <a:gd name="T103" fmla="*/ 945 h 2414"/>
                  <a:gd name="T104" fmla="*/ 32 w 2442"/>
                  <a:gd name="T105" fmla="*/ 1265 h 2414"/>
                  <a:gd name="T106" fmla="*/ 236 w 2442"/>
                  <a:gd name="T107" fmla="*/ 1914 h 2414"/>
                  <a:gd name="T108" fmla="*/ 726 w 2442"/>
                  <a:gd name="T109" fmla="*/ 2265 h 2414"/>
                  <a:gd name="T110" fmla="*/ 1056 w 2442"/>
                  <a:gd name="T111" fmla="*/ 2399 h 2414"/>
                  <a:gd name="T112" fmla="*/ 1176 w 2442"/>
                  <a:gd name="T113" fmla="*/ 2315 h 2414"/>
                  <a:gd name="T114" fmla="*/ 1464 w 2442"/>
                  <a:gd name="T115" fmla="*/ 2389 h 2414"/>
                  <a:gd name="T116" fmla="*/ 1784 w 2442"/>
                  <a:gd name="T117" fmla="*/ 2075 h 2414"/>
                  <a:gd name="T118" fmla="*/ 1936 w 2442"/>
                  <a:gd name="T119" fmla="*/ 2183 h 2414"/>
                  <a:gd name="T120" fmla="*/ 2144 w 2442"/>
                  <a:gd name="T121" fmla="*/ 1714 h 2414"/>
                  <a:gd name="T122" fmla="*/ 2371 w 2442"/>
                  <a:gd name="T123" fmla="*/ 803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2" h="2414">
                    <a:moveTo>
                      <a:pt x="1364" y="23"/>
                    </a:moveTo>
                    <a:cubicBezTo>
                      <a:pt x="1442" y="32"/>
                      <a:pt x="1517" y="48"/>
                      <a:pt x="1589" y="71"/>
                    </a:cubicBezTo>
                    <a:cubicBezTo>
                      <a:pt x="1589" y="81"/>
                      <a:pt x="1581" y="91"/>
                      <a:pt x="1568" y="101"/>
                    </a:cubicBezTo>
                    <a:cubicBezTo>
                      <a:pt x="1459" y="55"/>
                      <a:pt x="1342" y="25"/>
                      <a:pt x="1221" y="14"/>
                    </a:cubicBezTo>
                    <a:cubicBezTo>
                      <a:pt x="1342" y="25"/>
                      <a:pt x="1458" y="56"/>
                      <a:pt x="1567" y="101"/>
                    </a:cubicBezTo>
                    <a:cubicBezTo>
                      <a:pt x="1554" y="111"/>
                      <a:pt x="1535" y="120"/>
                      <a:pt x="1511" y="127"/>
                    </a:cubicBezTo>
                    <a:cubicBezTo>
                      <a:pt x="1420" y="73"/>
                      <a:pt x="1322" y="34"/>
                      <a:pt x="1221" y="14"/>
                    </a:cubicBezTo>
                    <a:cubicBezTo>
                      <a:pt x="1322" y="35"/>
                      <a:pt x="1419" y="74"/>
                      <a:pt x="1510" y="128"/>
                    </a:cubicBezTo>
                    <a:cubicBezTo>
                      <a:pt x="1487" y="135"/>
                      <a:pt x="1458" y="142"/>
                      <a:pt x="1427" y="148"/>
                    </a:cubicBezTo>
                    <a:cubicBezTo>
                      <a:pt x="1362" y="87"/>
                      <a:pt x="1293" y="42"/>
                      <a:pt x="1221" y="14"/>
                    </a:cubicBezTo>
                    <a:cubicBezTo>
                      <a:pt x="1292" y="42"/>
                      <a:pt x="1361" y="87"/>
                      <a:pt x="1425" y="148"/>
                    </a:cubicBezTo>
                    <a:cubicBezTo>
                      <a:pt x="1393" y="154"/>
                      <a:pt x="1358" y="158"/>
                      <a:pt x="1320" y="160"/>
                    </a:cubicBezTo>
                    <a:cubicBezTo>
                      <a:pt x="1289" y="96"/>
                      <a:pt x="1256" y="46"/>
                      <a:pt x="1221" y="14"/>
                    </a:cubicBezTo>
                    <a:cubicBezTo>
                      <a:pt x="1255" y="46"/>
                      <a:pt x="1288" y="96"/>
                      <a:pt x="1319" y="161"/>
                    </a:cubicBezTo>
                    <a:cubicBezTo>
                      <a:pt x="1286" y="163"/>
                      <a:pt x="1251" y="164"/>
                      <a:pt x="1215" y="164"/>
                    </a:cubicBezTo>
                    <a:cubicBezTo>
                      <a:pt x="1210" y="164"/>
                      <a:pt x="1204" y="164"/>
                      <a:pt x="1199" y="164"/>
                    </a:cubicBezTo>
                    <a:cubicBezTo>
                      <a:pt x="1206" y="98"/>
                      <a:pt x="1214" y="47"/>
                      <a:pt x="1221" y="14"/>
                    </a:cubicBezTo>
                    <a:cubicBezTo>
                      <a:pt x="1213" y="47"/>
                      <a:pt x="1205" y="98"/>
                      <a:pt x="1197" y="164"/>
                    </a:cubicBezTo>
                    <a:cubicBezTo>
                      <a:pt x="1157" y="163"/>
                      <a:pt x="1118" y="161"/>
                      <a:pt x="1082" y="157"/>
                    </a:cubicBezTo>
                    <a:cubicBezTo>
                      <a:pt x="1126" y="94"/>
                      <a:pt x="1173" y="45"/>
                      <a:pt x="1221" y="14"/>
                    </a:cubicBezTo>
                    <a:cubicBezTo>
                      <a:pt x="1172" y="45"/>
                      <a:pt x="1125" y="93"/>
                      <a:pt x="1080" y="157"/>
                    </a:cubicBezTo>
                    <a:cubicBezTo>
                      <a:pt x="1044" y="153"/>
                      <a:pt x="1011" y="148"/>
                      <a:pt x="982" y="141"/>
                    </a:cubicBezTo>
                    <a:cubicBezTo>
                      <a:pt x="1058" y="83"/>
                      <a:pt x="1138" y="39"/>
                      <a:pt x="1221" y="14"/>
                    </a:cubicBezTo>
                    <a:cubicBezTo>
                      <a:pt x="1137" y="39"/>
                      <a:pt x="1057" y="83"/>
                      <a:pt x="981" y="141"/>
                    </a:cubicBezTo>
                    <a:cubicBezTo>
                      <a:pt x="952" y="135"/>
                      <a:pt x="927" y="127"/>
                      <a:pt x="907" y="118"/>
                    </a:cubicBezTo>
                    <a:cubicBezTo>
                      <a:pt x="1006" y="67"/>
                      <a:pt x="1112" y="31"/>
                      <a:pt x="1221" y="14"/>
                    </a:cubicBezTo>
                    <a:cubicBezTo>
                      <a:pt x="1111" y="31"/>
                      <a:pt x="1006" y="67"/>
                      <a:pt x="906" y="118"/>
                    </a:cubicBezTo>
                    <a:cubicBezTo>
                      <a:pt x="886" y="110"/>
                      <a:pt x="871" y="100"/>
                      <a:pt x="862" y="90"/>
                    </a:cubicBezTo>
                    <a:cubicBezTo>
                      <a:pt x="976" y="48"/>
                      <a:pt x="1096" y="22"/>
                      <a:pt x="1221" y="14"/>
                    </a:cubicBezTo>
                    <a:cubicBezTo>
                      <a:pt x="1096" y="21"/>
                      <a:pt x="975" y="48"/>
                      <a:pt x="862" y="90"/>
                    </a:cubicBezTo>
                    <a:cubicBezTo>
                      <a:pt x="855" y="83"/>
                      <a:pt x="852" y="75"/>
                      <a:pt x="853" y="67"/>
                    </a:cubicBezTo>
                    <a:cubicBezTo>
                      <a:pt x="853" y="64"/>
                      <a:pt x="854" y="61"/>
                      <a:pt x="855" y="59"/>
                    </a:cubicBezTo>
                    <a:cubicBezTo>
                      <a:pt x="970" y="26"/>
                      <a:pt x="1093" y="11"/>
                      <a:pt x="1221" y="14"/>
                    </a:cubicBezTo>
                    <a:cubicBezTo>
                      <a:pt x="1093" y="10"/>
                      <a:pt x="970" y="26"/>
                      <a:pt x="855" y="58"/>
                    </a:cubicBezTo>
                    <a:cubicBezTo>
                      <a:pt x="859" y="48"/>
                      <a:pt x="870" y="38"/>
                      <a:pt x="886" y="29"/>
                    </a:cubicBezTo>
                    <a:cubicBezTo>
                      <a:pt x="992" y="6"/>
                      <a:pt x="1104" y="0"/>
                      <a:pt x="1221" y="14"/>
                    </a:cubicBezTo>
                    <a:cubicBezTo>
                      <a:pt x="1105" y="0"/>
                      <a:pt x="992" y="6"/>
                      <a:pt x="887" y="29"/>
                    </a:cubicBezTo>
                    <a:cubicBezTo>
                      <a:pt x="903" y="19"/>
                      <a:pt x="925" y="11"/>
                      <a:pt x="951" y="4"/>
                    </a:cubicBezTo>
                    <a:cubicBezTo>
                      <a:pt x="949" y="4"/>
                      <a:pt x="948" y="4"/>
                      <a:pt x="947" y="5"/>
                    </a:cubicBezTo>
                    <a:cubicBezTo>
                      <a:pt x="920" y="12"/>
                      <a:pt x="898" y="20"/>
                      <a:pt x="882" y="30"/>
                    </a:cubicBezTo>
                    <a:cubicBezTo>
                      <a:pt x="797" y="48"/>
                      <a:pt x="717" y="78"/>
                      <a:pt x="643" y="118"/>
                    </a:cubicBezTo>
                    <a:cubicBezTo>
                      <a:pt x="717" y="79"/>
                      <a:pt x="797" y="49"/>
                      <a:pt x="881" y="30"/>
                    </a:cubicBezTo>
                    <a:cubicBezTo>
                      <a:pt x="865" y="39"/>
                      <a:pt x="854" y="49"/>
                      <a:pt x="849" y="60"/>
                    </a:cubicBezTo>
                    <a:cubicBezTo>
                      <a:pt x="731" y="93"/>
                      <a:pt x="622" y="144"/>
                      <a:pt x="523" y="209"/>
                    </a:cubicBezTo>
                    <a:cubicBezTo>
                      <a:pt x="530" y="191"/>
                      <a:pt x="548" y="174"/>
                      <a:pt x="574" y="158"/>
                    </a:cubicBezTo>
                    <a:cubicBezTo>
                      <a:pt x="568" y="161"/>
                      <a:pt x="568" y="161"/>
                      <a:pt x="568" y="161"/>
                    </a:cubicBezTo>
                    <a:cubicBezTo>
                      <a:pt x="543" y="177"/>
                      <a:pt x="525" y="194"/>
                      <a:pt x="518" y="212"/>
                    </a:cubicBezTo>
                    <a:cubicBezTo>
                      <a:pt x="419" y="278"/>
                      <a:pt x="331" y="358"/>
                      <a:pt x="258" y="449"/>
                    </a:cubicBezTo>
                    <a:cubicBezTo>
                      <a:pt x="261" y="440"/>
                      <a:pt x="267" y="431"/>
                      <a:pt x="274" y="422"/>
                    </a:cubicBezTo>
                    <a:cubicBezTo>
                      <a:pt x="270" y="427"/>
                      <a:pt x="270" y="427"/>
                      <a:pt x="270" y="427"/>
                    </a:cubicBezTo>
                    <a:cubicBezTo>
                      <a:pt x="263" y="436"/>
                      <a:pt x="258" y="444"/>
                      <a:pt x="254" y="453"/>
                    </a:cubicBezTo>
                    <a:cubicBezTo>
                      <a:pt x="190" y="533"/>
                      <a:pt x="137" y="621"/>
                      <a:pt x="97" y="716"/>
                    </a:cubicBezTo>
                    <a:cubicBezTo>
                      <a:pt x="137" y="622"/>
                      <a:pt x="190" y="534"/>
                      <a:pt x="254" y="454"/>
                    </a:cubicBezTo>
                    <a:cubicBezTo>
                      <a:pt x="251" y="462"/>
                      <a:pt x="249" y="469"/>
                      <a:pt x="249" y="476"/>
                    </a:cubicBezTo>
                    <a:cubicBezTo>
                      <a:pt x="247" y="497"/>
                      <a:pt x="256" y="517"/>
                      <a:pt x="273" y="537"/>
                    </a:cubicBezTo>
                    <a:cubicBezTo>
                      <a:pt x="201" y="634"/>
                      <a:pt x="143" y="742"/>
                      <a:pt x="102" y="857"/>
                    </a:cubicBezTo>
                    <a:cubicBezTo>
                      <a:pt x="82" y="835"/>
                      <a:pt x="72" y="811"/>
                      <a:pt x="73" y="786"/>
                    </a:cubicBezTo>
                    <a:cubicBezTo>
                      <a:pt x="74" y="778"/>
                      <a:pt x="76" y="770"/>
                      <a:pt x="79" y="762"/>
                    </a:cubicBezTo>
                    <a:cubicBezTo>
                      <a:pt x="83" y="752"/>
                      <a:pt x="83" y="752"/>
                      <a:pt x="83" y="752"/>
                    </a:cubicBezTo>
                    <a:cubicBezTo>
                      <a:pt x="81" y="755"/>
                      <a:pt x="80" y="758"/>
                      <a:pt x="79" y="761"/>
                    </a:cubicBezTo>
                    <a:cubicBezTo>
                      <a:pt x="79" y="762"/>
                      <a:pt x="78" y="764"/>
                      <a:pt x="77" y="765"/>
                    </a:cubicBezTo>
                    <a:cubicBezTo>
                      <a:pt x="77" y="766"/>
                      <a:pt x="77" y="766"/>
                      <a:pt x="77" y="766"/>
                    </a:cubicBezTo>
                    <a:cubicBezTo>
                      <a:pt x="77" y="766"/>
                      <a:pt x="77" y="766"/>
                      <a:pt x="77" y="766"/>
                    </a:cubicBezTo>
                    <a:cubicBezTo>
                      <a:pt x="74" y="774"/>
                      <a:pt x="72" y="783"/>
                      <a:pt x="71" y="791"/>
                    </a:cubicBezTo>
                    <a:cubicBezTo>
                      <a:pt x="70" y="816"/>
                      <a:pt x="80" y="840"/>
                      <a:pt x="100" y="863"/>
                    </a:cubicBezTo>
                    <a:cubicBezTo>
                      <a:pt x="59" y="978"/>
                      <a:pt x="35" y="1100"/>
                      <a:pt x="31" y="1226"/>
                    </a:cubicBezTo>
                    <a:cubicBezTo>
                      <a:pt x="11" y="1203"/>
                      <a:pt x="0" y="1178"/>
                      <a:pt x="1" y="1153"/>
                    </a:cubicBezTo>
                    <a:cubicBezTo>
                      <a:pt x="1" y="1160"/>
                      <a:pt x="1" y="1160"/>
                      <a:pt x="1" y="1160"/>
                    </a:cubicBezTo>
                    <a:cubicBezTo>
                      <a:pt x="0" y="1185"/>
                      <a:pt x="11" y="1209"/>
                      <a:pt x="31" y="1232"/>
                    </a:cubicBezTo>
                    <a:cubicBezTo>
                      <a:pt x="31" y="1243"/>
                      <a:pt x="31" y="1253"/>
                      <a:pt x="31" y="1264"/>
                    </a:cubicBezTo>
                    <a:cubicBezTo>
                      <a:pt x="31" y="1380"/>
                      <a:pt x="48" y="1491"/>
                      <a:pt x="79" y="1595"/>
                    </a:cubicBezTo>
                    <a:cubicBezTo>
                      <a:pt x="67" y="1582"/>
                      <a:pt x="59" y="1568"/>
                      <a:pt x="54" y="1554"/>
                    </a:cubicBezTo>
                    <a:cubicBezTo>
                      <a:pt x="56" y="1560"/>
                      <a:pt x="56" y="1560"/>
                      <a:pt x="56" y="1560"/>
                    </a:cubicBezTo>
                    <a:cubicBezTo>
                      <a:pt x="61" y="1574"/>
                      <a:pt x="69" y="1587"/>
                      <a:pt x="81" y="1601"/>
                    </a:cubicBezTo>
                    <a:cubicBezTo>
                      <a:pt x="116" y="1714"/>
                      <a:pt x="168" y="1819"/>
                      <a:pt x="235" y="1913"/>
                    </a:cubicBezTo>
                    <a:cubicBezTo>
                      <a:pt x="236" y="1914"/>
                      <a:pt x="237" y="1915"/>
                      <a:pt x="238" y="1917"/>
                    </a:cubicBezTo>
                    <a:cubicBezTo>
                      <a:pt x="242" y="1923"/>
                      <a:pt x="247" y="1928"/>
                      <a:pt x="251" y="1934"/>
                    </a:cubicBezTo>
                    <a:cubicBezTo>
                      <a:pt x="247" y="1929"/>
                      <a:pt x="243" y="1923"/>
                      <a:pt x="239" y="1918"/>
                    </a:cubicBezTo>
                    <a:cubicBezTo>
                      <a:pt x="264" y="1945"/>
                      <a:pt x="305" y="1971"/>
                      <a:pt x="359" y="1994"/>
                    </a:cubicBezTo>
                    <a:cubicBezTo>
                      <a:pt x="418" y="2082"/>
                      <a:pt x="490" y="2158"/>
                      <a:pt x="571" y="2218"/>
                    </a:cubicBezTo>
                    <a:cubicBezTo>
                      <a:pt x="545" y="2207"/>
                      <a:pt x="524" y="2195"/>
                      <a:pt x="506" y="2183"/>
                    </a:cubicBezTo>
                    <a:cubicBezTo>
                      <a:pt x="512" y="2187"/>
                      <a:pt x="512" y="2187"/>
                      <a:pt x="512" y="2187"/>
                    </a:cubicBezTo>
                    <a:cubicBezTo>
                      <a:pt x="529" y="2199"/>
                      <a:pt x="550" y="2210"/>
                      <a:pt x="575" y="2221"/>
                    </a:cubicBezTo>
                    <a:cubicBezTo>
                      <a:pt x="625" y="2258"/>
                      <a:pt x="680" y="2289"/>
                      <a:pt x="737" y="2314"/>
                    </a:cubicBezTo>
                    <a:cubicBezTo>
                      <a:pt x="742" y="2316"/>
                      <a:pt x="742" y="2316"/>
                      <a:pt x="742" y="2316"/>
                    </a:cubicBezTo>
                    <a:cubicBezTo>
                      <a:pt x="683" y="2291"/>
                      <a:pt x="628" y="2259"/>
                      <a:pt x="577" y="2222"/>
                    </a:cubicBezTo>
                    <a:cubicBezTo>
                      <a:pt x="618" y="2239"/>
                      <a:pt x="669" y="2255"/>
                      <a:pt x="729" y="2268"/>
                    </a:cubicBezTo>
                    <a:cubicBezTo>
                      <a:pt x="791" y="2322"/>
                      <a:pt x="861" y="2360"/>
                      <a:pt x="936" y="2380"/>
                    </a:cubicBezTo>
                    <a:cubicBezTo>
                      <a:pt x="937" y="2381"/>
                      <a:pt x="938" y="2381"/>
                      <a:pt x="940" y="2381"/>
                    </a:cubicBezTo>
                    <a:cubicBezTo>
                      <a:pt x="944" y="2383"/>
                      <a:pt x="949" y="2384"/>
                      <a:pt x="954" y="2385"/>
                    </a:cubicBezTo>
                    <a:cubicBezTo>
                      <a:pt x="957" y="2385"/>
                      <a:pt x="957" y="2385"/>
                      <a:pt x="957" y="2385"/>
                    </a:cubicBezTo>
                    <a:cubicBezTo>
                      <a:pt x="952" y="2384"/>
                      <a:pt x="946" y="2383"/>
                      <a:pt x="941" y="2382"/>
                    </a:cubicBezTo>
                    <a:cubicBezTo>
                      <a:pt x="975" y="2389"/>
                      <a:pt x="1014" y="2395"/>
                      <a:pt x="1056" y="2400"/>
                    </a:cubicBezTo>
                    <a:cubicBezTo>
                      <a:pt x="1067" y="2404"/>
                      <a:pt x="1079" y="2406"/>
                      <a:pt x="1090" y="2407"/>
                    </a:cubicBezTo>
                    <a:cubicBezTo>
                      <a:pt x="1092" y="2408"/>
                      <a:pt x="1092" y="2408"/>
                      <a:pt x="1092" y="2408"/>
                    </a:cubicBezTo>
                    <a:cubicBezTo>
                      <a:pt x="1081" y="2406"/>
                      <a:pt x="1069" y="2404"/>
                      <a:pt x="1058" y="2400"/>
                    </a:cubicBezTo>
                    <a:cubicBezTo>
                      <a:pt x="1100" y="2405"/>
                      <a:pt x="1146" y="2407"/>
                      <a:pt x="1193" y="2408"/>
                    </a:cubicBezTo>
                    <a:cubicBezTo>
                      <a:pt x="1196" y="2412"/>
                      <a:pt x="1198" y="2414"/>
                      <a:pt x="1201" y="2414"/>
                    </a:cubicBezTo>
                    <a:cubicBezTo>
                      <a:pt x="1202" y="2414"/>
                      <a:pt x="1202" y="2414"/>
                      <a:pt x="1202" y="2414"/>
                    </a:cubicBezTo>
                    <a:cubicBezTo>
                      <a:pt x="1200" y="2414"/>
                      <a:pt x="1198" y="2412"/>
                      <a:pt x="1196" y="2408"/>
                    </a:cubicBezTo>
                    <a:cubicBezTo>
                      <a:pt x="1202" y="2408"/>
                      <a:pt x="1208" y="2408"/>
                      <a:pt x="1214" y="2408"/>
                    </a:cubicBezTo>
                    <a:cubicBezTo>
                      <a:pt x="1256" y="2409"/>
                      <a:pt x="1297" y="2407"/>
                      <a:pt x="1335" y="2404"/>
                    </a:cubicBezTo>
                    <a:cubicBezTo>
                      <a:pt x="1326" y="2408"/>
                      <a:pt x="1317" y="2411"/>
                      <a:pt x="1308" y="2411"/>
                    </a:cubicBezTo>
                    <a:cubicBezTo>
                      <a:pt x="1310" y="2411"/>
                      <a:pt x="1310" y="2411"/>
                      <a:pt x="1310" y="2411"/>
                    </a:cubicBezTo>
                    <a:cubicBezTo>
                      <a:pt x="1319" y="2410"/>
                      <a:pt x="1328" y="2408"/>
                      <a:pt x="1338" y="2404"/>
                    </a:cubicBezTo>
                    <a:cubicBezTo>
                      <a:pt x="1382" y="2401"/>
                      <a:pt x="1423" y="2396"/>
                      <a:pt x="1461" y="2390"/>
                    </a:cubicBezTo>
                    <a:cubicBezTo>
                      <a:pt x="1450" y="2392"/>
                      <a:pt x="1440" y="2395"/>
                      <a:pt x="1429" y="2397"/>
                    </a:cubicBezTo>
                    <a:cubicBezTo>
                      <a:pt x="1431" y="2396"/>
                      <a:pt x="1431" y="2396"/>
                      <a:pt x="1431" y="2396"/>
                    </a:cubicBezTo>
                    <a:cubicBezTo>
                      <a:pt x="1442" y="2394"/>
                      <a:pt x="1452" y="2392"/>
                      <a:pt x="1462" y="2389"/>
                    </a:cubicBezTo>
                    <a:cubicBezTo>
                      <a:pt x="1463" y="2389"/>
                      <a:pt x="1464" y="2389"/>
                      <a:pt x="1465" y="2388"/>
                    </a:cubicBezTo>
                    <a:cubicBezTo>
                      <a:pt x="1530" y="2370"/>
                      <a:pt x="1590" y="2334"/>
                      <a:pt x="1643" y="2282"/>
                    </a:cubicBezTo>
                    <a:cubicBezTo>
                      <a:pt x="1708" y="2270"/>
                      <a:pt x="1766" y="2257"/>
                      <a:pt x="1814" y="2241"/>
                    </a:cubicBezTo>
                    <a:cubicBezTo>
                      <a:pt x="1750" y="2290"/>
                      <a:pt x="1679" y="2328"/>
                      <a:pt x="1602" y="2353"/>
                    </a:cubicBezTo>
                    <a:cubicBezTo>
                      <a:pt x="1606" y="2352"/>
                      <a:pt x="1606" y="2352"/>
                      <a:pt x="1606" y="2352"/>
                    </a:cubicBezTo>
                    <a:cubicBezTo>
                      <a:pt x="1682" y="2327"/>
                      <a:pt x="1752" y="2289"/>
                      <a:pt x="1817" y="2240"/>
                    </a:cubicBezTo>
                    <a:cubicBezTo>
                      <a:pt x="1865" y="2224"/>
                      <a:pt x="1904" y="2206"/>
                      <a:pt x="1931" y="2186"/>
                    </a:cubicBezTo>
                    <a:cubicBezTo>
                      <a:pt x="1931" y="2187"/>
                      <a:pt x="1931" y="2187"/>
                      <a:pt x="1931" y="2187"/>
                    </a:cubicBezTo>
                    <a:cubicBezTo>
                      <a:pt x="1937" y="2183"/>
                      <a:pt x="1937" y="2183"/>
                      <a:pt x="1937" y="2183"/>
                    </a:cubicBezTo>
                    <a:cubicBezTo>
                      <a:pt x="1937" y="2183"/>
                      <a:pt x="1937" y="2183"/>
                      <a:pt x="1937" y="2182"/>
                    </a:cubicBezTo>
                    <a:cubicBezTo>
                      <a:pt x="2027" y="2118"/>
                      <a:pt x="2105" y="2038"/>
                      <a:pt x="2170" y="1947"/>
                    </a:cubicBezTo>
                    <a:cubicBezTo>
                      <a:pt x="2188" y="1934"/>
                      <a:pt x="2202" y="1921"/>
                      <a:pt x="2212" y="1907"/>
                    </a:cubicBezTo>
                    <a:cubicBezTo>
                      <a:pt x="2215" y="1902"/>
                      <a:pt x="2215" y="1902"/>
                      <a:pt x="2215" y="1902"/>
                    </a:cubicBezTo>
                    <a:cubicBezTo>
                      <a:pt x="2205" y="1916"/>
                      <a:pt x="2191" y="1930"/>
                      <a:pt x="2173" y="1943"/>
                    </a:cubicBezTo>
                    <a:cubicBezTo>
                      <a:pt x="2238" y="1851"/>
                      <a:pt x="2288" y="1748"/>
                      <a:pt x="2322" y="1636"/>
                    </a:cubicBezTo>
                    <a:cubicBezTo>
                      <a:pt x="2355" y="1612"/>
                      <a:pt x="2377" y="1586"/>
                      <a:pt x="2386" y="1560"/>
                    </a:cubicBezTo>
                    <a:cubicBezTo>
                      <a:pt x="2388" y="1554"/>
                      <a:pt x="2388" y="1554"/>
                      <a:pt x="2388" y="1554"/>
                    </a:cubicBezTo>
                    <a:cubicBezTo>
                      <a:pt x="2379" y="1581"/>
                      <a:pt x="2357" y="1606"/>
                      <a:pt x="2324" y="1630"/>
                    </a:cubicBezTo>
                    <a:cubicBezTo>
                      <a:pt x="2354" y="1527"/>
                      <a:pt x="2371" y="1416"/>
                      <a:pt x="2371" y="1300"/>
                    </a:cubicBezTo>
                    <a:cubicBezTo>
                      <a:pt x="2371" y="1290"/>
                      <a:pt x="2370" y="1279"/>
                      <a:pt x="2370" y="1269"/>
                    </a:cubicBezTo>
                    <a:cubicBezTo>
                      <a:pt x="2414" y="1237"/>
                      <a:pt x="2439" y="1203"/>
                      <a:pt x="2441" y="1168"/>
                    </a:cubicBezTo>
                    <a:cubicBezTo>
                      <a:pt x="2442" y="1179"/>
                      <a:pt x="2442" y="1189"/>
                      <a:pt x="2442" y="1200"/>
                    </a:cubicBezTo>
                    <a:cubicBezTo>
                      <a:pt x="2442" y="1214"/>
                      <a:pt x="2441" y="1228"/>
                      <a:pt x="2441" y="1242"/>
                    </a:cubicBezTo>
                    <a:cubicBezTo>
                      <a:pt x="2441" y="1228"/>
                      <a:pt x="2442" y="1213"/>
                      <a:pt x="2442" y="1199"/>
                    </a:cubicBezTo>
                    <a:cubicBezTo>
                      <a:pt x="2442" y="594"/>
                      <a:pt x="1971" y="94"/>
                      <a:pt x="1364" y="23"/>
                    </a:cubicBezTo>
                    <a:close/>
                    <a:moveTo>
                      <a:pt x="2369" y="797"/>
                    </a:moveTo>
                    <a:cubicBezTo>
                      <a:pt x="2369" y="797"/>
                      <a:pt x="2369" y="797"/>
                      <a:pt x="2369" y="797"/>
                    </a:cubicBezTo>
                    <a:cubicBezTo>
                      <a:pt x="2366" y="830"/>
                      <a:pt x="2343" y="862"/>
                      <a:pt x="2302" y="892"/>
                    </a:cubicBezTo>
                    <a:cubicBezTo>
                      <a:pt x="2262" y="775"/>
                      <a:pt x="2206" y="666"/>
                      <a:pt x="2137" y="566"/>
                    </a:cubicBezTo>
                    <a:cubicBezTo>
                      <a:pt x="2172" y="540"/>
                      <a:pt x="2191" y="514"/>
                      <a:pt x="2194" y="485"/>
                    </a:cubicBezTo>
                    <a:cubicBezTo>
                      <a:pt x="2267" y="579"/>
                      <a:pt x="2327" y="684"/>
                      <a:pt x="2369" y="797"/>
                    </a:cubicBezTo>
                    <a:close/>
                    <a:moveTo>
                      <a:pt x="1531" y="1083"/>
                    </a:moveTo>
                    <a:cubicBezTo>
                      <a:pt x="1531" y="1083"/>
                      <a:pt x="1531" y="1083"/>
                      <a:pt x="1531" y="1083"/>
                    </a:cubicBezTo>
                    <a:cubicBezTo>
                      <a:pt x="1649" y="1075"/>
                      <a:pt x="1759" y="1062"/>
                      <a:pt x="1858" y="1045"/>
                    </a:cubicBezTo>
                    <a:cubicBezTo>
                      <a:pt x="1881" y="1166"/>
                      <a:pt x="1895" y="1292"/>
                      <a:pt x="1897" y="1419"/>
                    </a:cubicBezTo>
                    <a:cubicBezTo>
                      <a:pt x="1792" y="1437"/>
                      <a:pt x="1675" y="1451"/>
                      <a:pt x="1550" y="1460"/>
                    </a:cubicBezTo>
                    <a:cubicBezTo>
                      <a:pt x="1549" y="1333"/>
                      <a:pt x="1542" y="1207"/>
                      <a:pt x="1531" y="1083"/>
                    </a:cubicBezTo>
                    <a:close/>
                    <a:moveTo>
                      <a:pt x="1544" y="1461"/>
                    </a:moveTo>
                    <a:cubicBezTo>
                      <a:pt x="1544" y="1461"/>
                      <a:pt x="1544" y="1461"/>
                      <a:pt x="1544" y="1461"/>
                    </a:cubicBezTo>
                    <a:cubicBezTo>
                      <a:pt x="1435" y="1468"/>
                      <a:pt x="1319" y="1472"/>
                      <a:pt x="1200" y="1472"/>
                    </a:cubicBezTo>
                    <a:cubicBezTo>
                      <a:pt x="1183" y="1472"/>
                      <a:pt x="1166" y="1471"/>
                      <a:pt x="1149" y="1471"/>
                    </a:cubicBezTo>
                    <a:cubicBezTo>
                      <a:pt x="1149" y="1344"/>
                      <a:pt x="1151" y="1217"/>
                      <a:pt x="1153" y="1094"/>
                    </a:cubicBezTo>
                    <a:cubicBezTo>
                      <a:pt x="1169" y="1094"/>
                      <a:pt x="1185" y="1094"/>
                      <a:pt x="1201" y="1094"/>
                    </a:cubicBezTo>
                    <a:cubicBezTo>
                      <a:pt x="1313" y="1095"/>
                      <a:pt x="1422" y="1091"/>
                      <a:pt x="1525" y="1084"/>
                    </a:cubicBezTo>
                    <a:cubicBezTo>
                      <a:pt x="1536" y="1207"/>
                      <a:pt x="1543" y="1334"/>
                      <a:pt x="1544" y="1461"/>
                    </a:cubicBezTo>
                    <a:close/>
                    <a:moveTo>
                      <a:pt x="1530" y="1077"/>
                    </a:moveTo>
                    <a:cubicBezTo>
                      <a:pt x="1530" y="1077"/>
                      <a:pt x="1530" y="1077"/>
                      <a:pt x="1530" y="1077"/>
                    </a:cubicBezTo>
                    <a:cubicBezTo>
                      <a:pt x="1519" y="954"/>
                      <a:pt x="1503" y="835"/>
                      <a:pt x="1483" y="723"/>
                    </a:cubicBezTo>
                    <a:cubicBezTo>
                      <a:pt x="1583" y="716"/>
                      <a:pt x="1676" y="705"/>
                      <a:pt x="1760" y="690"/>
                    </a:cubicBezTo>
                    <a:cubicBezTo>
                      <a:pt x="1801" y="800"/>
                      <a:pt x="1834" y="917"/>
                      <a:pt x="1857" y="1039"/>
                    </a:cubicBezTo>
                    <a:cubicBezTo>
                      <a:pt x="1758" y="1056"/>
                      <a:pt x="1648" y="1069"/>
                      <a:pt x="1530" y="1077"/>
                    </a:cubicBezTo>
                    <a:close/>
                    <a:moveTo>
                      <a:pt x="1525" y="1078"/>
                    </a:moveTo>
                    <a:cubicBezTo>
                      <a:pt x="1525" y="1078"/>
                      <a:pt x="1525" y="1078"/>
                      <a:pt x="1525" y="1078"/>
                    </a:cubicBezTo>
                    <a:cubicBezTo>
                      <a:pt x="1422" y="1085"/>
                      <a:pt x="1313" y="1089"/>
                      <a:pt x="1201" y="1088"/>
                    </a:cubicBezTo>
                    <a:cubicBezTo>
                      <a:pt x="1185" y="1088"/>
                      <a:pt x="1169" y="1088"/>
                      <a:pt x="1153" y="1088"/>
                    </a:cubicBezTo>
                    <a:cubicBezTo>
                      <a:pt x="1156" y="964"/>
                      <a:pt x="1159" y="844"/>
                      <a:pt x="1164" y="732"/>
                    </a:cubicBezTo>
                    <a:cubicBezTo>
                      <a:pt x="1177" y="732"/>
                      <a:pt x="1191" y="732"/>
                      <a:pt x="1204" y="732"/>
                    </a:cubicBezTo>
                    <a:cubicBezTo>
                      <a:pt x="1299" y="733"/>
                      <a:pt x="1391" y="730"/>
                      <a:pt x="1478" y="723"/>
                    </a:cubicBezTo>
                    <a:cubicBezTo>
                      <a:pt x="1498" y="835"/>
                      <a:pt x="1514" y="955"/>
                      <a:pt x="1525" y="1078"/>
                    </a:cubicBezTo>
                    <a:close/>
                    <a:moveTo>
                      <a:pt x="1147" y="1088"/>
                    </a:moveTo>
                    <a:cubicBezTo>
                      <a:pt x="1147" y="1088"/>
                      <a:pt x="1147" y="1088"/>
                      <a:pt x="1147" y="1088"/>
                    </a:cubicBezTo>
                    <a:cubicBezTo>
                      <a:pt x="1020" y="1086"/>
                      <a:pt x="900" y="1078"/>
                      <a:pt x="788" y="1066"/>
                    </a:cubicBezTo>
                    <a:cubicBezTo>
                      <a:pt x="804" y="944"/>
                      <a:pt x="826" y="825"/>
                      <a:pt x="854" y="714"/>
                    </a:cubicBezTo>
                    <a:cubicBezTo>
                      <a:pt x="949" y="724"/>
                      <a:pt x="1051" y="730"/>
                      <a:pt x="1158" y="732"/>
                    </a:cubicBezTo>
                    <a:cubicBezTo>
                      <a:pt x="1154" y="844"/>
                      <a:pt x="1150" y="964"/>
                      <a:pt x="1147" y="1088"/>
                    </a:cubicBezTo>
                    <a:close/>
                    <a:moveTo>
                      <a:pt x="1147" y="1094"/>
                    </a:moveTo>
                    <a:cubicBezTo>
                      <a:pt x="1147" y="1094"/>
                      <a:pt x="1147" y="1094"/>
                      <a:pt x="1147" y="1094"/>
                    </a:cubicBezTo>
                    <a:cubicBezTo>
                      <a:pt x="1144" y="1217"/>
                      <a:pt x="1143" y="1344"/>
                      <a:pt x="1142" y="1471"/>
                    </a:cubicBezTo>
                    <a:cubicBezTo>
                      <a:pt x="1008" y="1469"/>
                      <a:pt x="879" y="1461"/>
                      <a:pt x="760" y="1449"/>
                    </a:cubicBezTo>
                    <a:cubicBezTo>
                      <a:pt x="762" y="1322"/>
                      <a:pt x="771" y="1195"/>
                      <a:pt x="787" y="1072"/>
                    </a:cubicBezTo>
                    <a:cubicBezTo>
                      <a:pt x="899" y="1084"/>
                      <a:pt x="1020" y="1092"/>
                      <a:pt x="1147" y="1094"/>
                    </a:cubicBezTo>
                    <a:close/>
                    <a:moveTo>
                      <a:pt x="782" y="1066"/>
                    </a:moveTo>
                    <a:cubicBezTo>
                      <a:pt x="782" y="1066"/>
                      <a:pt x="782" y="1066"/>
                      <a:pt x="782" y="1066"/>
                    </a:cubicBezTo>
                    <a:cubicBezTo>
                      <a:pt x="671" y="1054"/>
                      <a:pt x="568" y="1038"/>
                      <a:pt x="477" y="1018"/>
                    </a:cubicBezTo>
                    <a:cubicBezTo>
                      <a:pt x="505" y="897"/>
                      <a:pt x="543" y="780"/>
                      <a:pt x="591" y="672"/>
                    </a:cubicBezTo>
                    <a:cubicBezTo>
                      <a:pt x="668" y="689"/>
                      <a:pt x="755" y="703"/>
                      <a:pt x="849" y="713"/>
                    </a:cubicBezTo>
                    <a:cubicBezTo>
                      <a:pt x="821" y="824"/>
                      <a:pt x="798" y="943"/>
                      <a:pt x="782" y="1066"/>
                    </a:cubicBezTo>
                    <a:close/>
                    <a:moveTo>
                      <a:pt x="781" y="1072"/>
                    </a:moveTo>
                    <a:cubicBezTo>
                      <a:pt x="781" y="1072"/>
                      <a:pt x="781" y="1072"/>
                      <a:pt x="781" y="1072"/>
                    </a:cubicBezTo>
                    <a:cubicBezTo>
                      <a:pt x="766" y="1195"/>
                      <a:pt x="756" y="1321"/>
                      <a:pt x="755" y="1448"/>
                    </a:cubicBezTo>
                    <a:cubicBezTo>
                      <a:pt x="636" y="1435"/>
                      <a:pt x="527" y="1418"/>
                      <a:pt x="431" y="1397"/>
                    </a:cubicBezTo>
                    <a:cubicBezTo>
                      <a:pt x="433" y="1270"/>
                      <a:pt x="449" y="1144"/>
                      <a:pt x="476" y="1023"/>
                    </a:cubicBezTo>
                    <a:cubicBezTo>
                      <a:pt x="567" y="1043"/>
                      <a:pt x="670" y="1060"/>
                      <a:pt x="781" y="1072"/>
                    </a:cubicBezTo>
                    <a:close/>
                    <a:moveTo>
                      <a:pt x="755" y="1454"/>
                    </a:moveTo>
                    <a:cubicBezTo>
                      <a:pt x="755" y="1454"/>
                      <a:pt x="755" y="1454"/>
                      <a:pt x="755" y="1454"/>
                    </a:cubicBezTo>
                    <a:cubicBezTo>
                      <a:pt x="754" y="1464"/>
                      <a:pt x="754" y="1475"/>
                      <a:pt x="754" y="1485"/>
                    </a:cubicBezTo>
                    <a:cubicBezTo>
                      <a:pt x="754" y="1602"/>
                      <a:pt x="761" y="1710"/>
                      <a:pt x="773" y="1808"/>
                    </a:cubicBezTo>
                    <a:cubicBezTo>
                      <a:pt x="660" y="1796"/>
                      <a:pt x="555" y="1779"/>
                      <a:pt x="462" y="1759"/>
                    </a:cubicBezTo>
                    <a:cubicBezTo>
                      <a:pt x="441" y="1659"/>
                      <a:pt x="430" y="1550"/>
                      <a:pt x="430" y="1434"/>
                    </a:cubicBezTo>
                    <a:cubicBezTo>
                      <a:pt x="430" y="1424"/>
                      <a:pt x="430" y="1413"/>
                      <a:pt x="430" y="1403"/>
                    </a:cubicBezTo>
                    <a:cubicBezTo>
                      <a:pt x="527" y="1424"/>
                      <a:pt x="636" y="1441"/>
                      <a:pt x="755" y="1454"/>
                    </a:cubicBezTo>
                    <a:close/>
                    <a:moveTo>
                      <a:pt x="760" y="1486"/>
                    </a:moveTo>
                    <a:cubicBezTo>
                      <a:pt x="760" y="1486"/>
                      <a:pt x="760" y="1486"/>
                      <a:pt x="760" y="1486"/>
                    </a:cubicBezTo>
                    <a:cubicBezTo>
                      <a:pt x="760" y="1475"/>
                      <a:pt x="760" y="1465"/>
                      <a:pt x="760" y="1455"/>
                    </a:cubicBezTo>
                    <a:cubicBezTo>
                      <a:pt x="879" y="1467"/>
                      <a:pt x="1008" y="1475"/>
                      <a:pt x="1142" y="1477"/>
                    </a:cubicBezTo>
                    <a:cubicBezTo>
                      <a:pt x="1142" y="1488"/>
                      <a:pt x="1142" y="1498"/>
                      <a:pt x="1142" y="1509"/>
                    </a:cubicBezTo>
                    <a:cubicBezTo>
                      <a:pt x="1142" y="1625"/>
                      <a:pt x="1144" y="1733"/>
                      <a:pt x="1146" y="1830"/>
                    </a:cubicBezTo>
                    <a:cubicBezTo>
                      <a:pt x="1016" y="1828"/>
                      <a:pt x="893" y="1821"/>
                      <a:pt x="779" y="1809"/>
                    </a:cubicBezTo>
                    <a:cubicBezTo>
                      <a:pt x="767" y="1710"/>
                      <a:pt x="760" y="1602"/>
                      <a:pt x="760" y="1486"/>
                    </a:cubicBezTo>
                    <a:close/>
                    <a:moveTo>
                      <a:pt x="1146" y="1835"/>
                    </a:moveTo>
                    <a:cubicBezTo>
                      <a:pt x="1146" y="1835"/>
                      <a:pt x="1146" y="1835"/>
                      <a:pt x="1146" y="1835"/>
                    </a:cubicBezTo>
                    <a:cubicBezTo>
                      <a:pt x="1148" y="1941"/>
                      <a:pt x="1151" y="2036"/>
                      <a:pt x="1156" y="2115"/>
                    </a:cubicBezTo>
                    <a:cubicBezTo>
                      <a:pt x="1044" y="2114"/>
                      <a:pt x="938" y="2107"/>
                      <a:pt x="839" y="2097"/>
                    </a:cubicBezTo>
                    <a:cubicBezTo>
                      <a:pt x="813" y="2015"/>
                      <a:pt x="793" y="1920"/>
                      <a:pt x="780" y="1814"/>
                    </a:cubicBezTo>
                    <a:cubicBezTo>
                      <a:pt x="894" y="1826"/>
                      <a:pt x="1017" y="1833"/>
                      <a:pt x="1146" y="1835"/>
                    </a:cubicBezTo>
                    <a:close/>
                    <a:moveTo>
                      <a:pt x="1149" y="1509"/>
                    </a:moveTo>
                    <a:cubicBezTo>
                      <a:pt x="1149" y="1509"/>
                      <a:pt x="1149" y="1509"/>
                      <a:pt x="1149" y="1509"/>
                    </a:cubicBezTo>
                    <a:cubicBezTo>
                      <a:pt x="1149" y="1498"/>
                      <a:pt x="1149" y="1488"/>
                      <a:pt x="1149" y="1477"/>
                    </a:cubicBezTo>
                    <a:cubicBezTo>
                      <a:pt x="1166" y="1478"/>
                      <a:pt x="1183" y="1478"/>
                      <a:pt x="1200" y="1478"/>
                    </a:cubicBezTo>
                    <a:cubicBezTo>
                      <a:pt x="1319" y="1478"/>
                      <a:pt x="1435" y="1474"/>
                      <a:pt x="1544" y="1467"/>
                    </a:cubicBezTo>
                    <a:cubicBezTo>
                      <a:pt x="1544" y="1477"/>
                      <a:pt x="1544" y="1488"/>
                      <a:pt x="1544" y="1498"/>
                    </a:cubicBezTo>
                    <a:cubicBezTo>
                      <a:pt x="1544" y="1614"/>
                      <a:pt x="1540" y="1722"/>
                      <a:pt x="1531" y="1820"/>
                    </a:cubicBezTo>
                    <a:cubicBezTo>
                      <a:pt x="1426" y="1828"/>
                      <a:pt x="1315" y="1831"/>
                      <a:pt x="1201" y="1831"/>
                    </a:cubicBezTo>
                    <a:cubicBezTo>
                      <a:pt x="1184" y="1831"/>
                      <a:pt x="1168" y="1831"/>
                      <a:pt x="1152" y="1830"/>
                    </a:cubicBezTo>
                    <a:cubicBezTo>
                      <a:pt x="1150" y="1733"/>
                      <a:pt x="1149" y="1625"/>
                      <a:pt x="1149" y="1509"/>
                    </a:cubicBezTo>
                    <a:close/>
                    <a:moveTo>
                      <a:pt x="1550" y="1498"/>
                    </a:moveTo>
                    <a:cubicBezTo>
                      <a:pt x="1550" y="1498"/>
                      <a:pt x="1550" y="1498"/>
                      <a:pt x="1550" y="1498"/>
                    </a:cubicBezTo>
                    <a:cubicBezTo>
                      <a:pt x="1550" y="1487"/>
                      <a:pt x="1550" y="1477"/>
                      <a:pt x="1550" y="1466"/>
                    </a:cubicBezTo>
                    <a:cubicBezTo>
                      <a:pt x="1675" y="1457"/>
                      <a:pt x="1792" y="1443"/>
                      <a:pt x="1897" y="1425"/>
                    </a:cubicBezTo>
                    <a:cubicBezTo>
                      <a:pt x="1897" y="1435"/>
                      <a:pt x="1897" y="1446"/>
                      <a:pt x="1897" y="1456"/>
                    </a:cubicBezTo>
                    <a:cubicBezTo>
                      <a:pt x="1897" y="1573"/>
                      <a:pt x="1888" y="1681"/>
                      <a:pt x="1870" y="1780"/>
                    </a:cubicBezTo>
                    <a:cubicBezTo>
                      <a:pt x="1769" y="1798"/>
                      <a:pt x="1656" y="1811"/>
                      <a:pt x="1537" y="1820"/>
                    </a:cubicBezTo>
                    <a:cubicBezTo>
                      <a:pt x="1545" y="1722"/>
                      <a:pt x="1550" y="1614"/>
                      <a:pt x="1550" y="1498"/>
                    </a:cubicBezTo>
                    <a:close/>
                    <a:moveTo>
                      <a:pt x="1863" y="1044"/>
                    </a:moveTo>
                    <a:cubicBezTo>
                      <a:pt x="1863" y="1044"/>
                      <a:pt x="1863" y="1044"/>
                      <a:pt x="1863" y="1044"/>
                    </a:cubicBezTo>
                    <a:cubicBezTo>
                      <a:pt x="1962" y="1026"/>
                      <a:pt x="2050" y="1005"/>
                      <a:pt x="2124" y="981"/>
                    </a:cubicBezTo>
                    <a:cubicBezTo>
                      <a:pt x="2157" y="1101"/>
                      <a:pt x="2176" y="1225"/>
                      <a:pt x="2179" y="1352"/>
                    </a:cubicBezTo>
                    <a:cubicBezTo>
                      <a:pt x="2101" y="1377"/>
                      <a:pt x="2007" y="1400"/>
                      <a:pt x="1902" y="1418"/>
                    </a:cubicBezTo>
                    <a:cubicBezTo>
                      <a:pt x="1900" y="1292"/>
                      <a:pt x="1886" y="1165"/>
                      <a:pt x="1863" y="1044"/>
                    </a:cubicBezTo>
                    <a:close/>
                    <a:moveTo>
                      <a:pt x="1988" y="635"/>
                    </a:moveTo>
                    <a:cubicBezTo>
                      <a:pt x="1988" y="635"/>
                      <a:pt x="1988" y="635"/>
                      <a:pt x="1988" y="635"/>
                    </a:cubicBezTo>
                    <a:cubicBezTo>
                      <a:pt x="2050" y="615"/>
                      <a:pt x="2100" y="592"/>
                      <a:pt x="2135" y="567"/>
                    </a:cubicBezTo>
                    <a:cubicBezTo>
                      <a:pt x="2204" y="667"/>
                      <a:pt x="2260" y="777"/>
                      <a:pt x="2300" y="893"/>
                    </a:cubicBezTo>
                    <a:cubicBezTo>
                      <a:pt x="2258" y="923"/>
                      <a:pt x="2199" y="950"/>
                      <a:pt x="2126" y="974"/>
                    </a:cubicBezTo>
                    <a:cubicBezTo>
                      <a:pt x="2093" y="855"/>
                      <a:pt x="2046" y="741"/>
                      <a:pt x="1988" y="635"/>
                    </a:cubicBezTo>
                    <a:close/>
                    <a:moveTo>
                      <a:pt x="1985" y="630"/>
                    </a:moveTo>
                    <a:cubicBezTo>
                      <a:pt x="1985" y="630"/>
                      <a:pt x="1985" y="630"/>
                      <a:pt x="1985" y="630"/>
                    </a:cubicBezTo>
                    <a:cubicBezTo>
                      <a:pt x="1926" y="525"/>
                      <a:pt x="1857" y="429"/>
                      <a:pt x="1779" y="345"/>
                    </a:cubicBezTo>
                    <a:cubicBezTo>
                      <a:pt x="1824" y="330"/>
                      <a:pt x="1860" y="313"/>
                      <a:pt x="1886" y="295"/>
                    </a:cubicBezTo>
                    <a:cubicBezTo>
                      <a:pt x="1979" y="372"/>
                      <a:pt x="2062" y="462"/>
                      <a:pt x="2132" y="562"/>
                    </a:cubicBezTo>
                    <a:cubicBezTo>
                      <a:pt x="2097" y="587"/>
                      <a:pt x="2047" y="610"/>
                      <a:pt x="1985" y="630"/>
                    </a:cubicBezTo>
                    <a:close/>
                    <a:moveTo>
                      <a:pt x="1982" y="631"/>
                    </a:moveTo>
                    <a:cubicBezTo>
                      <a:pt x="1982" y="631"/>
                      <a:pt x="1982" y="631"/>
                      <a:pt x="1982" y="631"/>
                    </a:cubicBezTo>
                    <a:cubicBezTo>
                      <a:pt x="1920" y="652"/>
                      <a:pt x="1845" y="670"/>
                      <a:pt x="1762" y="684"/>
                    </a:cubicBezTo>
                    <a:cubicBezTo>
                      <a:pt x="1763" y="686"/>
                      <a:pt x="1763" y="688"/>
                      <a:pt x="1764" y="689"/>
                    </a:cubicBezTo>
                    <a:cubicBezTo>
                      <a:pt x="1848" y="675"/>
                      <a:pt x="1922" y="657"/>
                      <a:pt x="1985" y="636"/>
                    </a:cubicBezTo>
                    <a:cubicBezTo>
                      <a:pt x="2043" y="742"/>
                      <a:pt x="2089" y="856"/>
                      <a:pt x="2122" y="975"/>
                    </a:cubicBezTo>
                    <a:cubicBezTo>
                      <a:pt x="2049" y="999"/>
                      <a:pt x="1961" y="1021"/>
                      <a:pt x="1862" y="1038"/>
                    </a:cubicBezTo>
                    <a:cubicBezTo>
                      <a:pt x="1838" y="916"/>
                      <a:pt x="1805" y="799"/>
                      <a:pt x="1764" y="689"/>
                    </a:cubicBezTo>
                    <a:cubicBezTo>
                      <a:pt x="1763" y="688"/>
                      <a:pt x="1763" y="686"/>
                      <a:pt x="1762" y="684"/>
                    </a:cubicBezTo>
                    <a:cubicBezTo>
                      <a:pt x="1721" y="575"/>
                      <a:pt x="1671" y="474"/>
                      <a:pt x="1616" y="384"/>
                    </a:cubicBezTo>
                    <a:cubicBezTo>
                      <a:pt x="1677" y="373"/>
                      <a:pt x="1731" y="360"/>
                      <a:pt x="1777" y="346"/>
                    </a:cubicBezTo>
                    <a:cubicBezTo>
                      <a:pt x="1854" y="430"/>
                      <a:pt x="1924" y="526"/>
                      <a:pt x="1982" y="631"/>
                    </a:cubicBezTo>
                    <a:close/>
                    <a:moveTo>
                      <a:pt x="1758" y="685"/>
                    </a:moveTo>
                    <a:cubicBezTo>
                      <a:pt x="1758" y="685"/>
                      <a:pt x="1758" y="685"/>
                      <a:pt x="1758" y="685"/>
                    </a:cubicBezTo>
                    <a:cubicBezTo>
                      <a:pt x="1674" y="699"/>
                      <a:pt x="1581" y="710"/>
                      <a:pt x="1482" y="718"/>
                    </a:cubicBezTo>
                    <a:cubicBezTo>
                      <a:pt x="1462" y="606"/>
                      <a:pt x="1438" y="502"/>
                      <a:pt x="1412" y="408"/>
                    </a:cubicBezTo>
                    <a:cubicBezTo>
                      <a:pt x="1484" y="403"/>
                      <a:pt x="1552" y="395"/>
                      <a:pt x="1613" y="385"/>
                    </a:cubicBezTo>
                    <a:cubicBezTo>
                      <a:pt x="1668" y="474"/>
                      <a:pt x="1717" y="576"/>
                      <a:pt x="1758" y="685"/>
                    </a:cubicBezTo>
                    <a:close/>
                    <a:moveTo>
                      <a:pt x="1478" y="718"/>
                    </a:moveTo>
                    <a:cubicBezTo>
                      <a:pt x="1478" y="718"/>
                      <a:pt x="1478" y="718"/>
                      <a:pt x="1478" y="718"/>
                    </a:cubicBezTo>
                    <a:cubicBezTo>
                      <a:pt x="1391" y="724"/>
                      <a:pt x="1299" y="727"/>
                      <a:pt x="1204" y="727"/>
                    </a:cubicBezTo>
                    <a:cubicBezTo>
                      <a:pt x="1191" y="727"/>
                      <a:pt x="1177" y="727"/>
                      <a:pt x="1164" y="726"/>
                    </a:cubicBezTo>
                    <a:cubicBezTo>
                      <a:pt x="1168" y="614"/>
                      <a:pt x="1173" y="509"/>
                      <a:pt x="1179" y="415"/>
                    </a:cubicBezTo>
                    <a:cubicBezTo>
                      <a:pt x="1189" y="415"/>
                      <a:pt x="1199" y="415"/>
                      <a:pt x="1209" y="415"/>
                    </a:cubicBezTo>
                    <a:cubicBezTo>
                      <a:pt x="1278" y="415"/>
                      <a:pt x="1345" y="413"/>
                      <a:pt x="1408" y="409"/>
                    </a:cubicBezTo>
                    <a:cubicBezTo>
                      <a:pt x="1435" y="502"/>
                      <a:pt x="1458" y="606"/>
                      <a:pt x="1478" y="718"/>
                    </a:cubicBezTo>
                    <a:close/>
                    <a:moveTo>
                      <a:pt x="1159" y="726"/>
                    </a:moveTo>
                    <a:cubicBezTo>
                      <a:pt x="1159" y="726"/>
                      <a:pt x="1159" y="726"/>
                      <a:pt x="1159" y="726"/>
                    </a:cubicBezTo>
                    <a:cubicBezTo>
                      <a:pt x="1052" y="724"/>
                      <a:pt x="950" y="718"/>
                      <a:pt x="855" y="708"/>
                    </a:cubicBezTo>
                    <a:cubicBezTo>
                      <a:pt x="883" y="597"/>
                      <a:pt x="916" y="494"/>
                      <a:pt x="954" y="402"/>
                    </a:cubicBezTo>
                    <a:cubicBezTo>
                      <a:pt x="1023" y="409"/>
                      <a:pt x="1097" y="414"/>
                      <a:pt x="1175" y="415"/>
                    </a:cubicBezTo>
                    <a:cubicBezTo>
                      <a:pt x="1169" y="509"/>
                      <a:pt x="1163" y="614"/>
                      <a:pt x="1159" y="726"/>
                    </a:cubicBezTo>
                    <a:close/>
                    <a:moveTo>
                      <a:pt x="851" y="708"/>
                    </a:moveTo>
                    <a:cubicBezTo>
                      <a:pt x="851" y="708"/>
                      <a:pt x="851" y="708"/>
                      <a:pt x="851" y="708"/>
                    </a:cubicBezTo>
                    <a:cubicBezTo>
                      <a:pt x="756" y="698"/>
                      <a:pt x="670" y="684"/>
                      <a:pt x="593" y="667"/>
                    </a:cubicBezTo>
                    <a:cubicBezTo>
                      <a:pt x="641" y="559"/>
                      <a:pt x="698" y="459"/>
                      <a:pt x="763" y="372"/>
                    </a:cubicBezTo>
                    <a:cubicBezTo>
                      <a:pt x="819" y="384"/>
                      <a:pt x="882" y="394"/>
                      <a:pt x="951" y="401"/>
                    </a:cubicBezTo>
                    <a:cubicBezTo>
                      <a:pt x="913" y="493"/>
                      <a:pt x="879" y="597"/>
                      <a:pt x="851" y="708"/>
                    </a:cubicBezTo>
                    <a:close/>
                    <a:moveTo>
                      <a:pt x="590" y="666"/>
                    </a:moveTo>
                    <a:cubicBezTo>
                      <a:pt x="590" y="666"/>
                      <a:pt x="590" y="666"/>
                      <a:pt x="590" y="666"/>
                    </a:cubicBezTo>
                    <a:cubicBezTo>
                      <a:pt x="514" y="649"/>
                      <a:pt x="448" y="629"/>
                      <a:pt x="395" y="607"/>
                    </a:cubicBezTo>
                    <a:cubicBezTo>
                      <a:pt x="458" y="504"/>
                      <a:pt x="533" y="410"/>
                      <a:pt x="618" y="328"/>
                    </a:cubicBezTo>
                    <a:cubicBezTo>
                      <a:pt x="657" y="344"/>
                      <a:pt x="705" y="359"/>
                      <a:pt x="760" y="371"/>
                    </a:cubicBezTo>
                    <a:cubicBezTo>
                      <a:pt x="695" y="459"/>
                      <a:pt x="638" y="558"/>
                      <a:pt x="590" y="666"/>
                    </a:cubicBezTo>
                    <a:close/>
                    <a:moveTo>
                      <a:pt x="392" y="606"/>
                    </a:moveTo>
                    <a:cubicBezTo>
                      <a:pt x="392" y="606"/>
                      <a:pt x="392" y="606"/>
                      <a:pt x="392" y="606"/>
                    </a:cubicBezTo>
                    <a:cubicBezTo>
                      <a:pt x="340" y="584"/>
                      <a:pt x="301" y="559"/>
                      <a:pt x="277" y="533"/>
                    </a:cubicBezTo>
                    <a:cubicBezTo>
                      <a:pt x="350" y="435"/>
                      <a:pt x="435" y="348"/>
                      <a:pt x="532" y="274"/>
                    </a:cubicBezTo>
                    <a:cubicBezTo>
                      <a:pt x="549" y="293"/>
                      <a:pt x="578" y="311"/>
                      <a:pt x="616" y="327"/>
                    </a:cubicBezTo>
                    <a:cubicBezTo>
                      <a:pt x="531" y="409"/>
                      <a:pt x="456" y="503"/>
                      <a:pt x="392" y="606"/>
                    </a:cubicBezTo>
                    <a:close/>
                    <a:moveTo>
                      <a:pt x="587" y="671"/>
                    </a:moveTo>
                    <a:cubicBezTo>
                      <a:pt x="587" y="671"/>
                      <a:pt x="587" y="671"/>
                      <a:pt x="587" y="671"/>
                    </a:cubicBezTo>
                    <a:cubicBezTo>
                      <a:pt x="539" y="780"/>
                      <a:pt x="501" y="896"/>
                      <a:pt x="473" y="1017"/>
                    </a:cubicBezTo>
                    <a:cubicBezTo>
                      <a:pt x="383" y="997"/>
                      <a:pt x="305" y="973"/>
                      <a:pt x="242" y="947"/>
                    </a:cubicBezTo>
                    <a:cubicBezTo>
                      <a:pt x="278" y="828"/>
                      <a:pt x="329" y="716"/>
                      <a:pt x="392" y="612"/>
                    </a:cubicBezTo>
                    <a:cubicBezTo>
                      <a:pt x="445" y="634"/>
                      <a:pt x="511" y="654"/>
                      <a:pt x="587" y="671"/>
                    </a:cubicBezTo>
                    <a:close/>
                    <a:moveTo>
                      <a:pt x="472" y="1022"/>
                    </a:moveTo>
                    <a:cubicBezTo>
                      <a:pt x="472" y="1022"/>
                      <a:pt x="472" y="1022"/>
                      <a:pt x="472" y="1022"/>
                    </a:cubicBezTo>
                    <a:cubicBezTo>
                      <a:pt x="444" y="1143"/>
                      <a:pt x="429" y="1269"/>
                      <a:pt x="426" y="1396"/>
                    </a:cubicBezTo>
                    <a:cubicBezTo>
                      <a:pt x="330" y="1374"/>
                      <a:pt x="247" y="1349"/>
                      <a:pt x="181" y="1321"/>
                    </a:cubicBezTo>
                    <a:cubicBezTo>
                      <a:pt x="184" y="1195"/>
                      <a:pt x="205" y="1071"/>
                      <a:pt x="241" y="952"/>
                    </a:cubicBezTo>
                    <a:cubicBezTo>
                      <a:pt x="303" y="979"/>
                      <a:pt x="381" y="1002"/>
                      <a:pt x="472" y="1022"/>
                    </a:cubicBezTo>
                    <a:close/>
                    <a:moveTo>
                      <a:pt x="426" y="1402"/>
                    </a:moveTo>
                    <a:cubicBezTo>
                      <a:pt x="426" y="1402"/>
                      <a:pt x="426" y="1402"/>
                      <a:pt x="426" y="1402"/>
                    </a:cubicBezTo>
                    <a:cubicBezTo>
                      <a:pt x="426" y="1412"/>
                      <a:pt x="426" y="1423"/>
                      <a:pt x="426" y="1433"/>
                    </a:cubicBezTo>
                    <a:cubicBezTo>
                      <a:pt x="426" y="1549"/>
                      <a:pt x="437" y="1658"/>
                      <a:pt x="458" y="1758"/>
                    </a:cubicBezTo>
                    <a:cubicBezTo>
                      <a:pt x="366" y="1737"/>
                      <a:pt x="287" y="1713"/>
                      <a:pt x="223" y="1686"/>
                    </a:cubicBezTo>
                    <a:cubicBezTo>
                      <a:pt x="195" y="1585"/>
                      <a:pt x="180" y="1475"/>
                      <a:pt x="180" y="1359"/>
                    </a:cubicBezTo>
                    <a:cubicBezTo>
                      <a:pt x="180" y="1348"/>
                      <a:pt x="180" y="1338"/>
                      <a:pt x="181" y="1327"/>
                    </a:cubicBezTo>
                    <a:cubicBezTo>
                      <a:pt x="247" y="1355"/>
                      <a:pt x="330" y="1380"/>
                      <a:pt x="426" y="1402"/>
                    </a:cubicBezTo>
                    <a:close/>
                    <a:moveTo>
                      <a:pt x="459" y="1763"/>
                    </a:moveTo>
                    <a:cubicBezTo>
                      <a:pt x="459" y="1763"/>
                      <a:pt x="459" y="1763"/>
                      <a:pt x="459" y="1763"/>
                    </a:cubicBezTo>
                    <a:cubicBezTo>
                      <a:pt x="483" y="1871"/>
                      <a:pt x="518" y="1969"/>
                      <a:pt x="562" y="2053"/>
                    </a:cubicBezTo>
                    <a:cubicBezTo>
                      <a:pt x="483" y="2035"/>
                      <a:pt x="414" y="2014"/>
                      <a:pt x="359" y="1991"/>
                    </a:cubicBezTo>
                    <a:cubicBezTo>
                      <a:pt x="301" y="1903"/>
                      <a:pt x="255" y="1802"/>
                      <a:pt x="224" y="1692"/>
                    </a:cubicBezTo>
                    <a:cubicBezTo>
                      <a:pt x="288" y="1718"/>
                      <a:pt x="367" y="1742"/>
                      <a:pt x="459" y="1763"/>
                    </a:cubicBezTo>
                    <a:close/>
                    <a:moveTo>
                      <a:pt x="464" y="1764"/>
                    </a:moveTo>
                    <a:cubicBezTo>
                      <a:pt x="464" y="1764"/>
                      <a:pt x="464" y="1764"/>
                      <a:pt x="464" y="1764"/>
                    </a:cubicBezTo>
                    <a:cubicBezTo>
                      <a:pt x="556" y="1784"/>
                      <a:pt x="660" y="1801"/>
                      <a:pt x="774" y="1813"/>
                    </a:cubicBezTo>
                    <a:cubicBezTo>
                      <a:pt x="788" y="1920"/>
                      <a:pt x="808" y="2015"/>
                      <a:pt x="835" y="2096"/>
                    </a:cubicBezTo>
                    <a:cubicBezTo>
                      <a:pt x="736" y="2086"/>
                      <a:pt x="646" y="2071"/>
                      <a:pt x="566" y="2054"/>
                    </a:cubicBezTo>
                    <a:cubicBezTo>
                      <a:pt x="522" y="1970"/>
                      <a:pt x="487" y="1872"/>
                      <a:pt x="464" y="1764"/>
                    </a:cubicBezTo>
                    <a:close/>
                    <a:moveTo>
                      <a:pt x="836" y="2100"/>
                    </a:moveTo>
                    <a:cubicBezTo>
                      <a:pt x="836" y="2100"/>
                      <a:pt x="836" y="2100"/>
                      <a:pt x="836" y="2100"/>
                    </a:cubicBezTo>
                    <a:cubicBezTo>
                      <a:pt x="862" y="2181"/>
                      <a:pt x="894" y="2247"/>
                      <a:pt x="930" y="2298"/>
                    </a:cubicBezTo>
                    <a:cubicBezTo>
                      <a:pt x="857" y="2290"/>
                      <a:pt x="788" y="2279"/>
                      <a:pt x="729" y="2266"/>
                    </a:cubicBezTo>
                    <a:cubicBezTo>
                      <a:pt x="667" y="2211"/>
                      <a:pt x="613" y="2141"/>
                      <a:pt x="568" y="2058"/>
                    </a:cubicBezTo>
                    <a:cubicBezTo>
                      <a:pt x="648" y="2075"/>
                      <a:pt x="738" y="2089"/>
                      <a:pt x="836" y="2100"/>
                    </a:cubicBezTo>
                    <a:close/>
                    <a:moveTo>
                      <a:pt x="840" y="2100"/>
                    </a:moveTo>
                    <a:cubicBezTo>
                      <a:pt x="840" y="2100"/>
                      <a:pt x="840" y="2100"/>
                      <a:pt x="840" y="2100"/>
                    </a:cubicBezTo>
                    <a:cubicBezTo>
                      <a:pt x="939" y="2111"/>
                      <a:pt x="1045" y="2117"/>
                      <a:pt x="1156" y="2119"/>
                    </a:cubicBezTo>
                    <a:cubicBezTo>
                      <a:pt x="1161" y="2199"/>
                      <a:pt x="1166" y="2264"/>
                      <a:pt x="1172" y="2312"/>
                    </a:cubicBezTo>
                    <a:cubicBezTo>
                      <a:pt x="1088" y="2311"/>
                      <a:pt x="1008" y="2306"/>
                      <a:pt x="934" y="2298"/>
                    </a:cubicBezTo>
                    <a:cubicBezTo>
                      <a:pt x="898" y="2248"/>
                      <a:pt x="867" y="2181"/>
                      <a:pt x="840" y="2100"/>
                    </a:cubicBezTo>
                    <a:close/>
                    <a:moveTo>
                      <a:pt x="1161" y="2119"/>
                    </a:moveTo>
                    <a:cubicBezTo>
                      <a:pt x="1161" y="2119"/>
                      <a:pt x="1161" y="2119"/>
                      <a:pt x="1161" y="2119"/>
                    </a:cubicBezTo>
                    <a:cubicBezTo>
                      <a:pt x="1175" y="2119"/>
                      <a:pt x="1189" y="2120"/>
                      <a:pt x="1204" y="2120"/>
                    </a:cubicBezTo>
                    <a:cubicBezTo>
                      <a:pt x="1302" y="2120"/>
                      <a:pt x="1397" y="2117"/>
                      <a:pt x="1488" y="2110"/>
                    </a:cubicBezTo>
                    <a:cubicBezTo>
                      <a:pt x="1470" y="2190"/>
                      <a:pt x="1447" y="2256"/>
                      <a:pt x="1422" y="2306"/>
                    </a:cubicBezTo>
                    <a:cubicBezTo>
                      <a:pt x="1354" y="2311"/>
                      <a:pt x="1282" y="2313"/>
                      <a:pt x="1208" y="2313"/>
                    </a:cubicBezTo>
                    <a:cubicBezTo>
                      <a:pt x="1197" y="2313"/>
                      <a:pt x="1187" y="2313"/>
                      <a:pt x="1176" y="2312"/>
                    </a:cubicBezTo>
                    <a:cubicBezTo>
                      <a:pt x="1170" y="2264"/>
                      <a:pt x="1166" y="2199"/>
                      <a:pt x="1161" y="2119"/>
                    </a:cubicBezTo>
                    <a:close/>
                    <a:moveTo>
                      <a:pt x="1203" y="2116"/>
                    </a:moveTo>
                    <a:cubicBezTo>
                      <a:pt x="1203" y="2116"/>
                      <a:pt x="1203" y="2116"/>
                      <a:pt x="1203" y="2116"/>
                    </a:cubicBezTo>
                    <a:cubicBezTo>
                      <a:pt x="1189" y="2116"/>
                      <a:pt x="1175" y="2116"/>
                      <a:pt x="1161" y="2115"/>
                    </a:cubicBezTo>
                    <a:cubicBezTo>
                      <a:pt x="1157" y="2036"/>
                      <a:pt x="1154" y="1942"/>
                      <a:pt x="1152" y="1835"/>
                    </a:cubicBezTo>
                    <a:cubicBezTo>
                      <a:pt x="1168" y="1836"/>
                      <a:pt x="1184" y="1836"/>
                      <a:pt x="1201" y="1836"/>
                    </a:cubicBezTo>
                    <a:cubicBezTo>
                      <a:pt x="1315" y="1836"/>
                      <a:pt x="1426" y="1833"/>
                      <a:pt x="1531" y="1825"/>
                    </a:cubicBezTo>
                    <a:cubicBezTo>
                      <a:pt x="1521" y="1932"/>
                      <a:pt x="1507" y="2026"/>
                      <a:pt x="1489" y="2107"/>
                    </a:cubicBezTo>
                    <a:cubicBezTo>
                      <a:pt x="1398" y="2113"/>
                      <a:pt x="1302" y="2116"/>
                      <a:pt x="1203" y="2116"/>
                    </a:cubicBezTo>
                    <a:close/>
                    <a:moveTo>
                      <a:pt x="1536" y="1825"/>
                    </a:moveTo>
                    <a:cubicBezTo>
                      <a:pt x="1536" y="1825"/>
                      <a:pt x="1536" y="1825"/>
                      <a:pt x="1536" y="1825"/>
                    </a:cubicBezTo>
                    <a:cubicBezTo>
                      <a:pt x="1656" y="1816"/>
                      <a:pt x="1768" y="1803"/>
                      <a:pt x="1869" y="1785"/>
                    </a:cubicBezTo>
                    <a:cubicBezTo>
                      <a:pt x="1849" y="1893"/>
                      <a:pt x="1819" y="1989"/>
                      <a:pt x="1781" y="2072"/>
                    </a:cubicBezTo>
                    <a:cubicBezTo>
                      <a:pt x="1694" y="2087"/>
                      <a:pt x="1597" y="2099"/>
                      <a:pt x="1494" y="2106"/>
                    </a:cubicBezTo>
                    <a:cubicBezTo>
                      <a:pt x="1512" y="2026"/>
                      <a:pt x="1526" y="1931"/>
                      <a:pt x="1536" y="1825"/>
                    </a:cubicBezTo>
                    <a:close/>
                    <a:moveTo>
                      <a:pt x="1874" y="1784"/>
                    </a:moveTo>
                    <a:cubicBezTo>
                      <a:pt x="1874" y="1784"/>
                      <a:pt x="1874" y="1784"/>
                      <a:pt x="1874" y="1784"/>
                    </a:cubicBezTo>
                    <a:cubicBezTo>
                      <a:pt x="1974" y="1767"/>
                      <a:pt x="2064" y="1745"/>
                      <a:pt x="2139" y="1721"/>
                    </a:cubicBezTo>
                    <a:cubicBezTo>
                      <a:pt x="2111" y="1830"/>
                      <a:pt x="2069" y="1930"/>
                      <a:pt x="2015" y="2016"/>
                    </a:cubicBezTo>
                    <a:cubicBezTo>
                      <a:pt x="1950" y="2038"/>
                      <a:pt x="1872" y="2056"/>
                      <a:pt x="1785" y="2071"/>
                    </a:cubicBezTo>
                    <a:cubicBezTo>
                      <a:pt x="1824" y="1989"/>
                      <a:pt x="1854" y="1892"/>
                      <a:pt x="1874" y="1784"/>
                    </a:cubicBezTo>
                    <a:close/>
                    <a:moveTo>
                      <a:pt x="1875" y="1779"/>
                    </a:moveTo>
                    <a:cubicBezTo>
                      <a:pt x="1875" y="1779"/>
                      <a:pt x="1875" y="1779"/>
                      <a:pt x="1875" y="1779"/>
                    </a:cubicBezTo>
                    <a:cubicBezTo>
                      <a:pt x="1893" y="1680"/>
                      <a:pt x="1902" y="1572"/>
                      <a:pt x="1902" y="1456"/>
                    </a:cubicBezTo>
                    <a:cubicBezTo>
                      <a:pt x="1902" y="1445"/>
                      <a:pt x="1902" y="1435"/>
                      <a:pt x="1902" y="1424"/>
                    </a:cubicBezTo>
                    <a:cubicBezTo>
                      <a:pt x="2007" y="1406"/>
                      <a:pt x="2101" y="1383"/>
                      <a:pt x="2179" y="1358"/>
                    </a:cubicBezTo>
                    <a:cubicBezTo>
                      <a:pt x="2179" y="1368"/>
                      <a:pt x="2180" y="1379"/>
                      <a:pt x="2180" y="1389"/>
                    </a:cubicBezTo>
                    <a:cubicBezTo>
                      <a:pt x="2180" y="1505"/>
                      <a:pt x="2166" y="1615"/>
                      <a:pt x="2140" y="1716"/>
                    </a:cubicBezTo>
                    <a:cubicBezTo>
                      <a:pt x="2065" y="1740"/>
                      <a:pt x="1975" y="1762"/>
                      <a:pt x="1875" y="1779"/>
                    </a:cubicBezTo>
                    <a:close/>
                    <a:moveTo>
                      <a:pt x="2128" y="980"/>
                    </a:moveTo>
                    <a:cubicBezTo>
                      <a:pt x="2128" y="980"/>
                      <a:pt x="2128" y="980"/>
                      <a:pt x="2128" y="980"/>
                    </a:cubicBezTo>
                    <a:cubicBezTo>
                      <a:pt x="2201" y="956"/>
                      <a:pt x="2260" y="928"/>
                      <a:pt x="2302" y="899"/>
                    </a:cubicBezTo>
                    <a:cubicBezTo>
                      <a:pt x="2341" y="1015"/>
                      <a:pt x="2364" y="1138"/>
                      <a:pt x="2368" y="1264"/>
                    </a:cubicBezTo>
                    <a:cubicBezTo>
                      <a:pt x="2324" y="1296"/>
                      <a:pt x="2261" y="1325"/>
                      <a:pt x="2183" y="1350"/>
                    </a:cubicBezTo>
                    <a:cubicBezTo>
                      <a:pt x="2180" y="1224"/>
                      <a:pt x="2160" y="1099"/>
                      <a:pt x="2128" y="980"/>
                    </a:cubicBezTo>
                    <a:close/>
                    <a:moveTo>
                      <a:pt x="2190" y="481"/>
                    </a:moveTo>
                    <a:cubicBezTo>
                      <a:pt x="2190" y="481"/>
                      <a:pt x="2190" y="481"/>
                      <a:pt x="2190" y="481"/>
                    </a:cubicBezTo>
                    <a:cubicBezTo>
                      <a:pt x="2188" y="509"/>
                      <a:pt x="2168" y="536"/>
                      <a:pt x="2133" y="561"/>
                    </a:cubicBezTo>
                    <a:cubicBezTo>
                      <a:pt x="2064" y="461"/>
                      <a:pt x="1981" y="371"/>
                      <a:pt x="1887" y="294"/>
                    </a:cubicBezTo>
                    <a:cubicBezTo>
                      <a:pt x="1912" y="276"/>
                      <a:pt x="1927" y="256"/>
                      <a:pt x="1928" y="236"/>
                    </a:cubicBezTo>
                    <a:cubicBezTo>
                      <a:pt x="2028" y="305"/>
                      <a:pt x="2116" y="387"/>
                      <a:pt x="2190" y="481"/>
                    </a:cubicBezTo>
                    <a:close/>
                    <a:moveTo>
                      <a:pt x="1595" y="72"/>
                    </a:moveTo>
                    <a:cubicBezTo>
                      <a:pt x="1595" y="72"/>
                      <a:pt x="1595" y="72"/>
                      <a:pt x="1595" y="72"/>
                    </a:cubicBezTo>
                    <a:cubicBezTo>
                      <a:pt x="1714" y="110"/>
                      <a:pt x="1824" y="164"/>
                      <a:pt x="1924" y="232"/>
                    </a:cubicBezTo>
                    <a:cubicBezTo>
                      <a:pt x="1922" y="253"/>
                      <a:pt x="1908" y="272"/>
                      <a:pt x="1883" y="290"/>
                    </a:cubicBezTo>
                    <a:cubicBezTo>
                      <a:pt x="1789" y="214"/>
                      <a:pt x="1685" y="150"/>
                      <a:pt x="1573" y="103"/>
                    </a:cubicBezTo>
                    <a:cubicBezTo>
                      <a:pt x="1587" y="93"/>
                      <a:pt x="1594" y="83"/>
                      <a:pt x="1595" y="72"/>
                    </a:cubicBezTo>
                    <a:close/>
                    <a:moveTo>
                      <a:pt x="1573" y="104"/>
                    </a:moveTo>
                    <a:cubicBezTo>
                      <a:pt x="1573" y="104"/>
                      <a:pt x="1573" y="104"/>
                      <a:pt x="1573" y="104"/>
                    </a:cubicBezTo>
                    <a:cubicBezTo>
                      <a:pt x="1684" y="151"/>
                      <a:pt x="1788" y="215"/>
                      <a:pt x="1882" y="291"/>
                    </a:cubicBezTo>
                    <a:cubicBezTo>
                      <a:pt x="1856" y="309"/>
                      <a:pt x="1820" y="326"/>
                      <a:pt x="1775" y="341"/>
                    </a:cubicBezTo>
                    <a:cubicBezTo>
                      <a:pt x="1697" y="257"/>
                      <a:pt x="1609" y="186"/>
                      <a:pt x="1516" y="130"/>
                    </a:cubicBezTo>
                    <a:cubicBezTo>
                      <a:pt x="1540" y="122"/>
                      <a:pt x="1559" y="113"/>
                      <a:pt x="1573" y="104"/>
                    </a:cubicBezTo>
                    <a:close/>
                    <a:moveTo>
                      <a:pt x="1515" y="130"/>
                    </a:moveTo>
                    <a:cubicBezTo>
                      <a:pt x="1515" y="130"/>
                      <a:pt x="1515" y="130"/>
                      <a:pt x="1515" y="130"/>
                    </a:cubicBezTo>
                    <a:cubicBezTo>
                      <a:pt x="1608" y="186"/>
                      <a:pt x="1695" y="258"/>
                      <a:pt x="1773" y="342"/>
                    </a:cubicBezTo>
                    <a:cubicBezTo>
                      <a:pt x="1728" y="356"/>
                      <a:pt x="1674" y="369"/>
                      <a:pt x="1613" y="380"/>
                    </a:cubicBezTo>
                    <a:cubicBezTo>
                      <a:pt x="1558" y="291"/>
                      <a:pt x="1496" y="213"/>
                      <a:pt x="1430" y="151"/>
                    </a:cubicBezTo>
                    <a:cubicBezTo>
                      <a:pt x="1462" y="145"/>
                      <a:pt x="1491" y="138"/>
                      <a:pt x="1515" y="130"/>
                    </a:cubicBezTo>
                    <a:close/>
                    <a:moveTo>
                      <a:pt x="1428" y="151"/>
                    </a:moveTo>
                    <a:cubicBezTo>
                      <a:pt x="1428" y="151"/>
                      <a:pt x="1428" y="151"/>
                      <a:pt x="1428" y="151"/>
                    </a:cubicBezTo>
                    <a:cubicBezTo>
                      <a:pt x="1494" y="213"/>
                      <a:pt x="1555" y="291"/>
                      <a:pt x="1610" y="380"/>
                    </a:cubicBezTo>
                    <a:cubicBezTo>
                      <a:pt x="1550" y="391"/>
                      <a:pt x="1482" y="399"/>
                      <a:pt x="1410" y="404"/>
                    </a:cubicBezTo>
                    <a:cubicBezTo>
                      <a:pt x="1384" y="311"/>
                      <a:pt x="1354" y="230"/>
                      <a:pt x="1322" y="164"/>
                    </a:cubicBezTo>
                    <a:cubicBezTo>
                      <a:pt x="1360" y="161"/>
                      <a:pt x="1396" y="157"/>
                      <a:pt x="1428" y="151"/>
                    </a:cubicBezTo>
                    <a:close/>
                    <a:moveTo>
                      <a:pt x="1199" y="167"/>
                    </a:moveTo>
                    <a:cubicBezTo>
                      <a:pt x="1199" y="167"/>
                      <a:pt x="1199" y="167"/>
                      <a:pt x="1199" y="167"/>
                    </a:cubicBezTo>
                    <a:cubicBezTo>
                      <a:pt x="1204" y="167"/>
                      <a:pt x="1209" y="167"/>
                      <a:pt x="1215" y="167"/>
                    </a:cubicBezTo>
                    <a:cubicBezTo>
                      <a:pt x="1251" y="167"/>
                      <a:pt x="1287" y="166"/>
                      <a:pt x="1320" y="164"/>
                    </a:cubicBezTo>
                    <a:cubicBezTo>
                      <a:pt x="1351" y="230"/>
                      <a:pt x="1381" y="312"/>
                      <a:pt x="1407" y="404"/>
                    </a:cubicBezTo>
                    <a:cubicBezTo>
                      <a:pt x="1344" y="409"/>
                      <a:pt x="1278" y="411"/>
                      <a:pt x="1209" y="411"/>
                    </a:cubicBezTo>
                    <a:cubicBezTo>
                      <a:pt x="1199" y="411"/>
                      <a:pt x="1189" y="411"/>
                      <a:pt x="1180" y="410"/>
                    </a:cubicBezTo>
                    <a:cubicBezTo>
                      <a:pt x="1185" y="317"/>
                      <a:pt x="1192" y="234"/>
                      <a:pt x="1199" y="167"/>
                    </a:cubicBezTo>
                    <a:close/>
                    <a:moveTo>
                      <a:pt x="1197" y="167"/>
                    </a:moveTo>
                    <a:cubicBezTo>
                      <a:pt x="1197" y="167"/>
                      <a:pt x="1197" y="167"/>
                      <a:pt x="1197" y="167"/>
                    </a:cubicBezTo>
                    <a:cubicBezTo>
                      <a:pt x="1189" y="234"/>
                      <a:pt x="1182" y="317"/>
                      <a:pt x="1176" y="410"/>
                    </a:cubicBezTo>
                    <a:cubicBezTo>
                      <a:pt x="1098" y="409"/>
                      <a:pt x="1024" y="405"/>
                      <a:pt x="956" y="397"/>
                    </a:cubicBezTo>
                    <a:cubicBezTo>
                      <a:pt x="993" y="306"/>
                      <a:pt x="1035" y="225"/>
                      <a:pt x="1080" y="160"/>
                    </a:cubicBezTo>
                    <a:cubicBezTo>
                      <a:pt x="1116" y="164"/>
                      <a:pt x="1156" y="166"/>
                      <a:pt x="1197" y="167"/>
                    </a:cubicBezTo>
                    <a:close/>
                    <a:moveTo>
                      <a:pt x="1078" y="160"/>
                    </a:moveTo>
                    <a:cubicBezTo>
                      <a:pt x="1078" y="160"/>
                      <a:pt x="1078" y="160"/>
                      <a:pt x="1078" y="160"/>
                    </a:cubicBezTo>
                    <a:cubicBezTo>
                      <a:pt x="1033" y="225"/>
                      <a:pt x="991" y="305"/>
                      <a:pt x="952" y="397"/>
                    </a:cubicBezTo>
                    <a:cubicBezTo>
                      <a:pt x="884" y="390"/>
                      <a:pt x="821" y="380"/>
                      <a:pt x="766" y="367"/>
                    </a:cubicBezTo>
                    <a:cubicBezTo>
                      <a:pt x="830" y="280"/>
                      <a:pt x="902" y="204"/>
                      <a:pt x="979" y="144"/>
                    </a:cubicBezTo>
                    <a:cubicBezTo>
                      <a:pt x="1008" y="151"/>
                      <a:pt x="1042" y="156"/>
                      <a:pt x="1078" y="160"/>
                    </a:cubicBezTo>
                    <a:close/>
                    <a:moveTo>
                      <a:pt x="977" y="144"/>
                    </a:moveTo>
                    <a:cubicBezTo>
                      <a:pt x="977" y="144"/>
                      <a:pt x="977" y="144"/>
                      <a:pt x="977" y="144"/>
                    </a:cubicBezTo>
                    <a:cubicBezTo>
                      <a:pt x="900" y="204"/>
                      <a:pt x="828" y="279"/>
                      <a:pt x="763" y="367"/>
                    </a:cubicBezTo>
                    <a:cubicBezTo>
                      <a:pt x="708" y="355"/>
                      <a:pt x="660" y="340"/>
                      <a:pt x="622" y="324"/>
                    </a:cubicBezTo>
                    <a:cubicBezTo>
                      <a:pt x="707" y="243"/>
                      <a:pt x="801" y="174"/>
                      <a:pt x="902" y="121"/>
                    </a:cubicBezTo>
                    <a:cubicBezTo>
                      <a:pt x="923" y="130"/>
                      <a:pt x="948" y="137"/>
                      <a:pt x="977" y="144"/>
                    </a:cubicBezTo>
                    <a:close/>
                    <a:moveTo>
                      <a:pt x="901" y="121"/>
                    </a:moveTo>
                    <a:cubicBezTo>
                      <a:pt x="901" y="121"/>
                      <a:pt x="901" y="121"/>
                      <a:pt x="901" y="121"/>
                    </a:cubicBezTo>
                    <a:cubicBezTo>
                      <a:pt x="800" y="173"/>
                      <a:pt x="705" y="242"/>
                      <a:pt x="620" y="323"/>
                    </a:cubicBezTo>
                    <a:cubicBezTo>
                      <a:pt x="582" y="307"/>
                      <a:pt x="554" y="289"/>
                      <a:pt x="537" y="270"/>
                    </a:cubicBezTo>
                    <a:cubicBezTo>
                      <a:pt x="634" y="197"/>
                      <a:pt x="741" y="136"/>
                      <a:pt x="857" y="92"/>
                    </a:cubicBezTo>
                    <a:cubicBezTo>
                      <a:pt x="866" y="103"/>
                      <a:pt x="881" y="112"/>
                      <a:pt x="901" y="121"/>
                    </a:cubicBezTo>
                    <a:close/>
                    <a:moveTo>
                      <a:pt x="849" y="60"/>
                    </a:moveTo>
                    <a:cubicBezTo>
                      <a:pt x="849" y="60"/>
                      <a:pt x="849" y="60"/>
                      <a:pt x="849" y="60"/>
                    </a:cubicBezTo>
                    <a:cubicBezTo>
                      <a:pt x="848" y="63"/>
                      <a:pt x="847" y="66"/>
                      <a:pt x="847" y="69"/>
                    </a:cubicBezTo>
                    <a:cubicBezTo>
                      <a:pt x="847" y="77"/>
                      <a:pt x="850" y="85"/>
                      <a:pt x="856" y="92"/>
                    </a:cubicBezTo>
                    <a:cubicBezTo>
                      <a:pt x="741" y="136"/>
                      <a:pt x="633" y="196"/>
                      <a:pt x="536" y="269"/>
                    </a:cubicBezTo>
                    <a:cubicBezTo>
                      <a:pt x="524" y="255"/>
                      <a:pt x="517" y="241"/>
                      <a:pt x="519" y="226"/>
                    </a:cubicBezTo>
                    <a:cubicBezTo>
                      <a:pt x="519" y="220"/>
                      <a:pt x="520" y="215"/>
                      <a:pt x="522" y="210"/>
                    </a:cubicBezTo>
                    <a:cubicBezTo>
                      <a:pt x="621" y="145"/>
                      <a:pt x="731" y="94"/>
                      <a:pt x="849" y="60"/>
                    </a:cubicBezTo>
                    <a:close/>
                    <a:moveTo>
                      <a:pt x="252" y="472"/>
                    </a:moveTo>
                    <a:cubicBezTo>
                      <a:pt x="252" y="472"/>
                      <a:pt x="252" y="472"/>
                      <a:pt x="252" y="472"/>
                    </a:cubicBezTo>
                    <a:cubicBezTo>
                      <a:pt x="253" y="464"/>
                      <a:pt x="254" y="457"/>
                      <a:pt x="257" y="450"/>
                    </a:cubicBezTo>
                    <a:cubicBezTo>
                      <a:pt x="331" y="359"/>
                      <a:pt x="419" y="279"/>
                      <a:pt x="517" y="213"/>
                    </a:cubicBezTo>
                    <a:cubicBezTo>
                      <a:pt x="515" y="218"/>
                      <a:pt x="514" y="224"/>
                      <a:pt x="514" y="229"/>
                    </a:cubicBezTo>
                    <a:cubicBezTo>
                      <a:pt x="513" y="244"/>
                      <a:pt x="519" y="259"/>
                      <a:pt x="531" y="273"/>
                    </a:cubicBezTo>
                    <a:cubicBezTo>
                      <a:pt x="435" y="347"/>
                      <a:pt x="348" y="434"/>
                      <a:pt x="276" y="532"/>
                    </a:cubicBezTo>
                    <a:cubicBezTo>
                      <a:pt x="259" y="513"/>
                      <a:pt x="251" y="492"/>
                      <a:pt x="252" y="472"/>
                    </a:cubicBezTo>
                    <a:close/>
                    <a:moveTo>
                      <a:pt x="274" y="538"/>
                    </a:moveTo>
                    <a:cubicBezTo>
                      <a:pt x="274" y="538"/>
                      <a:pt x="274" y="538"/>
                      <a:pt x="274" y="538"/>
                    </a:cubicBezTo>
                    <a:cubicBezTo>
                      <a:pt x="297" y="564"/>
                      <a:pt x="337" y="589"/>
                      <a:pt x="389" y="611"/>
                    </a:cubicBezTo>
                    <a:cubicBezTo>
                      <a:pt x="326" y="715"/>
                      <a:pt x="276" y="827"/>
                      <a:pt x="239" y="945"/>
                    </a:cubicBezTo>
                    <a:cubicBezTo>
                      <a:pt x="177" y="919"/>
                      <a:pt x="131" y="890"/>
                      <a:pt x="103" y="859"/>
                    </a:cubicBezTo>
                    <a:cubicBezTo>
                      <a:pt x="144" y="744"/>
                      <a:pt x="202" y="636"/>
                      <a:pt x="274" y="538"/>
                    </a:cubicBezTo>
                    <a:close/>
                    <a:moveTo>
                      <a:pt x="101" y="864"/>
                    </a:moveTo>
                    <a:cubicBezTo>
                      <a:pt x="101" y="864"/>
                      <a:pt x="101" y="864"/>
                      <a:pt x="101" y="864"/>
                    </a:cubicBezTo>
                    <a:cubicBezTo>
                      <a:pt x="129" y="896"/>
                      <a:pt x="176" y="925"/>
                      <a:pt x="238" y="951"/>
                    </a:cubicBezTo>
                    <a:cubicBezTo>
                      <a:pt x="202" y="1070"/>
                      <a:pt x="181" y="1194"/>
                      <a:pt x="178" y="1320"/>
                    </a:cubicBezTo>
                    <a:cubicBezTo>
                      <a:pt x="112" y="1292"/>
                      <a:pt x="62" y="1261"/>
                      <a:pt x="33" y="1228"/>
                    </a:cubicBezTo>
                    <a:cubicBezTo>
                      <a:pt x="37" y="1102"/>
                      <a:pt x="60" y="980"/>
                      <a:pt x="101" y="864"/>
                    </a:cubicBezTo>
                    <a:close/>
                    <a:moveTo>
                      <a:pt x="32" y="1265"/>
                    </a:moveTo>
                    <a:cubicBezTo>
                      <a:pt x="32" y="1265"/>
                      <a:pt x="32" y="1265"/>
                      <a:pt x="32" y="1265"/>
                    </a:cubicBezTo>
                    <a:cubicBezTo>
                      <a:pt x="32" y="1255"/>
                      <a:pt x="32" y="1244"/>
                      <a:pt x="33" y="1234"/>
                    </a:cubicBezTo>
                    <a:cubicBezTo>
                      <a:pt x="62" y="1267"/>
                      <a:pt x="112" y="1298"/>
                      <a:pt x="178" y="1326"/>
                    </a:cubicBezTo>
                    <a:cubicBezTo>
                      <a:pt x="177" y="1336"/>
                      <a:pt x="177" y="1347"/>
                      <a:pt x="177" y="1357"/>
                    </a:cubicBezTo>
                    <a:cubicBezTo>
                      <a:pt x="177" y="1473"/>
                      <a:pt x="192" y="1583"/>
                      <a:pt x="220" y="1685"/>
                    </a:cubicBezTo>
                    <a:cubicBezTo>
                      <a:pt x="157" y="1658"/>
                      <a:pt x="109" y="1628"/>
                      <a:pt x="81" y="1597"/>
                    </a:cubicBezTo>
                    <a:cubicBezTo>
                      <a:pt x="49" y="1493"/>
                      <a:pt x="32" y="1381"/>
                      <a:pt x="32" y="1265"/>
                    </a:cubicBezTo>
                    <a:close/>
                    <a:moveTo>
                      <a:pt x="236" y="1914"/>
                    </a:moveTo>
                    <a:cubicBezTo>
                      <a:pt x="236" y="1914"/>
                      <a:pt x="236" y="1914"/>
                      <a:pt x="236" y="1914"/>
                    </a:cubicBezTo>
                    <a:cubicBezTo>
                      <a:pt x="170" y="1820"/>
                      <a:pt x="117" y="1716"/>
                      <a:pt x="82" y="1602"/>
                    </a:cubicBezTo>
                    <a:cubicBezTo>
                      <a:pt x="111" y="1634"/>
                      <a:pt x="158" y="1663"/>
                      <a:pt x="221" y="1690"/>
                    </a:cubicBezTo>
                    <a:cubicBezTo>
                      <a:pt x="252" y="1801"/>
                      <a:pt x="298" y="1902"/>
                      <a:pt x="356" y="1990"/>
                    </a:cubicBezTo>
                    <a:cubicBezTo>
                      <a:pt x="302" y="1967"/>
                      <a:pt x="261" y="1941"/>
                      <a:pt x="236" y="1914"/>
                    </a:cubicBezTo>
                    <a:close/>
                    <a:moveTo>
                      <a:pt x="573" y="2219"/>
                    </a:moveTo>
                    <a:cubicBezTo>
                      <a:pt x="573" y="2219"/>
                      <a:pt x="573" y="2219"/>
                      <a:pt x="573" y="2219"/>
                    </a:cubicBezTo>
                    <a:cubicBezTo>
                      <a:pt x="492" y="2158"/>
                      <a:pt x="421" y="2083"/>
                      <a:pt x="362" y="1995"/>
                    </a:cubicBezTo>
                    <a:cubicBezTo>
                      <a:pt x="417" y="2018"/>
                      <a:pt x="485" y="2039"/>
                      <a:pt x="564" y="2057"/>
                    </a:cubicBezTo>
                    <a:cubicBezTo>
                      <a:pt x="609" y="2140"/>
                      <a:pt x="664" y="2211"/>
                      <a:pt x="726" y="2265"/>
                    </a:cubicBezTo>
                    <a:cubicBezTo>
                      <a:pt x="666" y="2252"/>
                      <a:pt x="614" y="2236"/>
                      <a:pt x="573" y="2219"/>
                    </a:cubicBezTo>
                    <a:close/>
                    <a:moveTo>
                      <a:pt x="938" y="2381"/>
                    </a:moveTo>
                    <a:cubicBezTo>
                      <a:pt x="938" y="2381"/>
                      <a:pt x="938" y="2381"/>
                      <a:pt x="938" y="2381"/>
                    </a:cubicBezTo>
                    <a:cubicBezTo>
                      <a:pt x="863" y="2361"/>
                      <a:pt x="793" y="2322"/>
                      <a:pt x="731" y="2268"/>
                    </a:cubicBezTo>
                    <a:cubicBezTo>
                      <a:pt x="791" y="2282"/>
                      <a:pt x="859" y="2292"/>
                      <a:pt x="932" y="2300"/>
                    </a:cubicBezTo>
                    <a:cubicBezTo>
                      <a:pt x="969" y="2350"/>
                      <a:pt x="1010" y="2384"/>
                      <a:pt x="1054" y="2399"/>
                    </a:cubicBezTo>
                    <a:cubicBezTo>
                      <a:pt x="1011" y="2395"/>
                      <a:pt x="972" y="2388"/>
                      <a:pt x="938" y="2381"/>
                    </a:cubicBezTo>
                    <a:close/>
                    <a:moveTo>
                      <a:pt x="1056" y="2399"/>
                    </a:moveTo>
                    <a:cubicBezTo>
                      <a:pt x="1056" y="2399"/>
                      <a:pt x="1056" y="2399"/>
                      <a:pt x="1056" y="2399"/>
                    </a:cubicBezTo>
                    <a:cubicBezTo>
                      <a:pt x="1012" y="2384"/>
                      <a:pt x="972" y="2351"/>
                      <a:pt x="936" y="2301"/>
                    </a:cubicBezTo>
                    <a:cubicBezTo>
                      <a:pt x="1009" y="2308"/>
                      <a:pt x="1089" y="2313"/>
                      <a:pt x="1172" y="2315"/>
                    </a:cubicBezTo>
                    <a:cubicBezTo>
                      <a:pt x="1179" y="2363"/>
                      <a:pt x="1185" y="2394"/>
                      <a:pt x="1193" y="2407"/>
                    </a:cubicBezTo>
                    <a:cubicBezTo>
                      <a:pt x="1145" y="2407"/>
                      <a:pt x="1099" y="2404"/>
                      <a:pt x="1056" y="2399"/>
                    </a:cubicBezTo>
                    <a:close/>
                    <a:moveTo>
                      <a:pt x="1337" y="2404"/>
                    </a:moveTo>
                    <a:cubicBezTo>
                      <a:pt x="1337" y="2404"/>
                      <a:pt x="1337" y="2404"/>
                      <a:pt x="1337" y="2404"/>
                    </a:cubicBezTo>
                    <a:cubicBezTo>
                      <a:pt x="1298" y="2406"/>
                      <a:pt x="1256" y="2408"/>
                      <a:pt x="1214" y="2408"/>
                    </a:cubicBezTo>
                    <a:cubicBezTo>
                      <a:pt x="1207" y="2408"/>
                      <a:pt x="1201" y="2408"/>
                      <a:pt x="1195" y="2408"/>
                    </a:cubicBezTo>
                    <a:cubicBezTo>
                      <a:pt x="1188" y="2395"/>
                      <a:pt x="1182" y="2363"/>
                      <a:pt x="1176" y="2315"/>
                    </a:cubicBezTo>
                    <a:cubicBezTo>
                      <a:pt x="1187" y="2315"/>
                      <a:pt x="1197" y="2315"/>
                      <a:pt x="1208" y="2315"/>
                    </a:cubicBezTo>
                    <a:cubicBezTo>
                      <a:pt x="1282" y="2315"/>
                      <a:pt x="1353" y="2313"/>
                      <a:pt x="1421" y="2308"/>
                    </a:cubicBezTo>
                    <a:cubicBezTo>
                      <a:pt x="1396" y="2357"/>
                      <a:pt x="1367" y="2390"/>
                      <a:pt x="1337" y="2404"/>
                    </a:cubicBezTo>
                    <a:close/>
                    <a:moveTo>
                      <a:pt x="1464" y="2389"/>
                    </a:moveTo>
                    <a:cubicBezTo>
                      <a:pt x="1464" y="2389"/>
                      <a:pt x="1464" y="2389"/>
                      <a:pt x="1464" y="2389"/>
                    </a:cubicBezTo>
                    <a:cubicBezTo>
                      <a:pt x="1426" y="2395"/>
                      <a:pt x="1384" y="2400"/>
                      <a:pt x="1339" y="2404"/>
                    </a:cubicBezTo>
                    <a:cubicBezTo>
                      <a:pt x="1370" y="2390"/>
                      <a:pt x="1399" y="2357"/>
                      <a:pt x="1425" y="2308"/>
                    </a:cubicBezTo>
                    <a:cubicBezTo>
                      <a:pt x="1502" y="2302"/>
                      <a:pt x="1574" y="2294"/>
                      <a:pt x="1640" y="2282"/>
                    </a:cubicBezTo>
                    <a:cubicBezTo>
                      <a:pt x="1587" y="2335"/>
                      <a:pt x="1528" y="2371"/>
                      <a:pt x="1464" y="2389"/>
                    </a:cubicBezTo>
                    <a:close/>
                    <a:moveTo>
                      <a:pt x="1642" y="2280"/>
                    </a:moveTo>
                    <a:cubicBezTo>
                      <a:pt x="1642" y="2280"/>
                      <a:pt x="1642" y="2280"/>
                      <a:pt x="1642" y="2280"/>
                    </a:cubicBezTo>
                    <a:cubicBezTo>
                      <a:pt x="1577" y="2291"/>
                      <a:pt x="1504" y="2300"/>
                      <a:pt x="1426" y="2306"/>
                    </a:cubicBezTo>
                    <a:cubicBezTo>
                      <a:pt x="1452" y="2256"/>
                      <a:pt x="1474" y="2190"/>
                      <a:pt x="1493" y="2110"/>
                    </a:cubicBezTo>
                    <a:cubicBezTo>
                      <a:pt x="1596" y="2103"/>
                      <a:pt x="1692" y="2091"/>
                      <a:pt x="1780" y="2076"/>
                    </a:cubicBezTo>
                    <a:cubicBezTo>
                      <a:pt x="1741" y="2158"/>
                      <a:pt x="1695" y="2227"/>
                      <a:pt x="1642" y="2280"/>
                    </a:cubicBezTo>
                    <a:close/>
                    <a:moveTo>
                      <a:pt x="1645" y="2279"/>
                    </a:moveTo>
                    <a:cubicBezTo>
                      <a:pt x="1645" y="2279"/>
                      <a:pt x="1645" y="2279"/>
                      <a:pt x="1645" y="2279"/>
                    </a:cubicBezTo>
                    <a:cubicBezTo>
                      <a:pt x="1698" y="2226"/>
                      <a:pt x="1745" y="2158"/>
                      <a:pt x="1784" y="2075"/>
                    </a:cubicBezTo>
                    <a:cubicBezTo>
                      <a:pt x="1870" y="2060"/>
                      <a:pt x="1948" y="2042"/>
                      <a:pt x="2012" y="2020"/>
                    </a:cubicBezTo>
                    <a:cubicBezTo>
                      <a:pt x="1958" y="2107"/>
                      <a:pt x="1893" y="2180"/>
                      <a:pt x="1818" y="2238"/>
                    </a:cubicBezTo>
                    <a:cubicBezTo>
                      <a:pt x="1769" y="2254"/>
                      <a:pt x="1711" y="2268"/>
                      <a:pt x="1645" y="2279"/>
                    </a:cubicBezTo>
                    <a:close/>
                    <a:moveTo>
                      <a:pt x="1936" y="2183"/>
                    </a:moveTo>
                    <a:cubicBezTo>
                      <a:pt x="1936" y="2183"/>
                      <a:pt x="1936" y="2183"/>
                      <a:pt x="1936" y="2183"/>
                    </a:cubicBezTo>
                    <a:cubicBezTo>
                      <a:pt x="1908" y="2203"/>
                      <a:pt x="1869" y="2221"/>
                      <a:pt x="1820" y="2237"/>
                    </a:cubicBezTo>
                    <a:cubicBezTo>
                      <a:pt x="1895" y="2179"/>
                      <a:pt x="1961" y="2106"/>
                      <a:pt x="2016" y="2019"/>
                    </a:cubicBezTo>
                    <a:cubicBezTo>
                      <a:pt x="2080" y="1998"/>
                      <a:pt x="2132" y="1974"/>
                      <a:pt x="2168" y="1948"/>
                    </a:cubicBezTo>
                    <a:cubicBezTo>
                      <a:pt x="2104" y="2039"/>
                      <a:pt x="2025" y="2119"/>
                      <a:pt x="1936" y="2183"/>
                    </a:cubicBezTo>
                    <a:close/>
                    <a:moveTo>
                      <a:pt x="2171" y="1944"/>
                    </a:moveTo>
                    <a:cubicBezTo>
                      <a:pt x="2171" y="1944"/>
                      <a:pt x="2171" y="1944"/>
                      <a:pt x="2171" y="1944"/>
                    </a:cubicBezTo>
                    <a:cubicBezTo>
                      <a:pt x="2135" y="1970"/>
                      <a:pt x="2083" y="1994"/>
                      <a:pt x="2018" y="2015"/>
                    </a:cubicBezTo>
                    <a:cubicBezTo>
                      <a:pt x="2072" y="1929"/>
                      <a:pt x="2114" y="1829"/>
                      <a:pt x="2143" y="1720"/>
                    </a:cubicBezTo>
                    <a:cubicBezTo>
                      <a:pt x="2217" y="1695"/>
                      <a:pt x="2278" y="1667"/>
                      <a:pt x="2320" y="1637"/>
                    </a:cubicBezTo>
                    <a:cubicBezTo>
                      <a:pt x="2286" y="1749"/>
                      <a:pt x="2236" y="1852"/>
                      <a:pt x="2171" y="1944"/>
                    </a:cubicBezTo>
                    <a:close/>
                    <a:moveTo>
                      <a:pt x="2322" y="1632"/>
                    </a:moveTo>
                    <a:cubicBezTo>
                      <a:pt x="2322" y="1632"/>
                      <a:pt x="2322" y="1632"/>
                      <a:pt x="2322" y="1632"/>
                    </a:cubicBezTo>
                    <a:cubicBezTo>
                      <a:pt x="2279" y="1662"/>
                      <a:pt x="2219" y="1690"/>
                      <a:pt x="2144" y="1714"/>
                    </a:cubicBezTo>
                    <a:cubicBezTo>
                      <a:pt x="2170" y="1614"/>
                      <a:pt x="2183" y="1504"/>
                      <a:pt x="2183" y="1388"/>
                    </a:cubicBezTo>
                    <a:cubicBezTo>
                      <a:pt x="2183" y="1377"/>
                      <a:pt x="2183" y="1367"/>
                      <a:pt x="2183" y="1356"/>
                    </a:cubicBezTo>
                    <a:cubicBezTo>
                      <a:pt x="2261" y="1331"/>
                      <a:pt x="2324" y="1302"/>
                      <a:pt x="2368" y="1270"/>
                    </a:cubicBezTo>
                    <a:cubicBezTo>
                      <a:pt x="2368" y="1281"/>
                      <a:pt x="2368" y="1291"/>
                      <a:pt x="2368" y="1302"/>
                    </a:cubicBezTo>
                    <a:cubicBezTo>
                      <a:pt x="2368" y="1418"/>
                      <a:pt x="2352" y="1529"/>
                      <a:pt x="2322" y="1632"/>
                    </a:cubicBezTo>
                    <a:close/>
                    <a:moveTo>
                      <a:pt x="2370" y="1263"/>
                    </a:moveTo>
                    <a:cubicBezTo>
                      <a:pt x="2370" y="1263"/>
                      <a:pt x="2370" y="1263"/>
                      <a:pt x="2370" y="1263"/>
                    </a:cubicBezTo>
                    <a:cubicBezTo>
                      <a:pt x="2366" y="1137"/>
                      <a:pt x="2343" y="1014"/>
                      <a:pt x="2304" y="897"/>
                    </a:cubicBezTo>
                    <a:cubicBezTo>
                      <a:pt x="2345" y="868"/>
                      <a:pt x="2368" y="836"/>
                      <a:pt x="2371" y="803"/>
                    </a:cubicBezTo>
                    <a:cubicBezTo>
                      <a:pt x="2413" y="916"/>
                      <a:pt x="2437" y="1037"/>
                      <a:pt x="2441" y="1162"/>
                    </a:cubicBezTo>
                    <a:cubicBezTo>
                      <a:pt x="2438" y="1197"/>
                      <a:pt x="2414" y="1231"/>
                      <a:pt x="2370" y="12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Freeform 4">
              <a:extLst>
                <a:ext uri="{FF2B5EF4-FFF2-40B4-BE49-F238E27FC236}">
                  <a16:creationId xmlns:a16="http://schemas.microsoft.com/office/drawing/2014/main" id="{00383244-3E8B-A561-EFC0-E476C88F495B}"/>
                </a:ext>
              </a:extLst>
            </p:cNvPr>
            <p:cNvSpPr>
              <a:spLocks noEditPoints="1"/>
            </p:cNvSpPr>
            <p:nvPr/>
          </p:nvSpPr>
          <p:spPr bwMode="auto">
            <a:xfrm>
              <a:off x="230641" y="1344338"/>
              <a:ext cx="1778661" cy="1617358"/>
            </a:xfrm>
            <a:custGeom>
              <a:avLst/>
              <a:gdLst>
                <a:gd name="T0" fmla="*/ 2147483647 w 1698"/>
                <a:gd name="T1" fmla="*/ 2147483647 h 1528"/>
                <a:gd name="T2" fmla="*/ 2147483647 w 1698"/>
                <a:gd name="T3" fmla="*/ 2147483647 h 1528"/>
                <a:gd name="T4" fmla="*/ 2147483647 w 1698"/>
                <a:gd name="T5" fmla="*/ 2147483647 h 1528"/>
                <a:gd name="T6" fmla="*/ 2147483647 w 1698"/>
                <a:gd name="T7" fmla="*/ 2147483647 h 1528"/>
                <a:gd name="T8" fmla="*/ 2147483647 w 1698"/>
                <a:gd name="T9" fmla="*/ 2147483647 h 1528"/>
                <a:gd name="T10" fmla="*/ 2147483647 w 1698"/>
                <a:gd name="T11" fmla="*/ 2147483647 h 1528"/>
                <a:gd name="T12" fmla="*/ 2147483647 w 1698"/>
                <a:gd name="T13" fmla="*/ 2147483647 h 1528"/>
                <a:gd name="T14" fmla="*/ 2147483647 w 1698"/>
                <a:gd name="T15" fmla="*/ 2147483647 h 1528"/>
                <a:gd name="T16" fmla="*/ 2147483647 w 1698"/>
                <a:gd name="T17" fmla="*/ 2147483647 h 1528"/>
                <a:gd name="T18" fmla="*/ 2147483647 w 1698"/>
                <a:gd name="T19" fmla="*/ 2147483647 h 1528"/>
                <a:gd name="T20" fmla="*/ 2147483647 w 1698"/>
                <a:gd name="T21" fmla="*/ 2147483647 h 1528"/>
                <a:gd name="T22" fmla="*/ 2147483647 w 1698"/>
                <a:gd name="T23" fmla="*/ 2147483647 h 1528"/>
                <a:gd name="T24" fmla="*/ 2147483647 w 1698"/>
                <a:gd name="T25" fmla="*/ 2147483647 h 1528"/>
                <a:gd name="T26" fmla="*/ 2147483647 w 1698"/>
                <a:gd name="T27" fmla="*/ 2147483647 h 1528"/>
                <a:gd name="T28" fmla="*/ 2147483647 w 1698"/>
                <a:gd name="T29" fmla="*/ 2147483647 h 1528"/>
                <a:gd name="T30" fmla="*/ 2147483647 w 1698"/>
                <a:gd name="T31" fmla="*/ 2147483647 h 1528"/>
                <a:gd name="T32" fmla="*/ 2147483647 w 1698"/>
                <a:gd name="T33" fmla="*/ 2147483647 h 1528"/>
                <a:gd name="T34" fmla="*/ 2147483647 w 1698"/>
                <a:gd name="T35" fmla="*/ 2147483647 h 1528"/>
                <a:gd name="T36" fmla="*/ 2147483647 w 1698"/>
                <a:gd name="T37" fmla="*/ 2147483647 h 1528"/>
                <a:gd name="T38" fmla="*/ 2147483647 w 1698"/>
                <a:gd name="T39" fmla="*/ 2147483647 h 1528"/>
                <a:gd name="T40" fmla="*/ 2147483647 w 1698"/>
                <a:gd name="T41" fmla="*/ 2147483647 h 1528"/>
                <a:gd name="T42" fmla="*/ 2147483647 w 1698"/>
                <a:gd name="T43" fmla="*/ 2147483647 h 1528"/>
                <a:gd name="T44" fmla="*/ 2147483647 w 1698"/>
                <a:gd name="T45" fmla="*/ 2147483647 h 1528"/>
                <a:gd name="T46" fmla="*/ 2147483647 w 1698"/>
                <a:gd name="T47" fmla="*/ 2147483647 h 1528"/>
                <a:gd name="T48" fmla="*/ 2147483647 w 1698"/>
                <a:gd name="T49" fmla="*/ 2147483647 h 1528"/>
                <a:gd name="T50" fmla="*/ 2147483647 w 1698"/>
                <a:gd name="T51" fmla="*/ 2147483647 h 1528"/>
                <a:gd name="T52" fmla="*/ 2147483647 w 1698"/>
                <a:gd name="T53" fmla="*/ 2147483647 h 1528"/>
                <a:gd name="T54" fmla="*/ 2147483647 w 1698"/>
                <a:gd name="T55" fmla="*/ 2147483647 h 1528"/>
                <a:gd name="T56" fmla="*/ 2147483647 w 1698"/>
                <a:gd name="T57" fmla="*/ 2147483647 h 1528"/>
                <a:gd name="T58" fmla="*/ 2147483647 w 1698"/>
                <a:gd name="T59" fmla="*/ 2147483647 h 1528"/>
                <a:gd name="T60" fmla="*/ 2147483647 w 1698"/>
                <a:gd name="T61" fmla="*/ 2147483647 h 1528"/>
                <a:gd name="T62" fmla="*/ 2147483647 w 1698"/>
                <a:gd name="T63" fmla="*/ 2147483647 h 1528"/>
                <a:gd name="T64" fmla="*/ 2147483647 w 1698"/>
                <a:gd name="T65" fmla="*/ 2147483647 h 1528"/>
                <a:gd name="T66" fmla="*/ 2147483647 w 1698"/>
                <a:gd name="T67" fmla="*/ 2147483647 h 1528"/>
                <a:gd name="T68" fmla="*/ 2147483647 w 1698"/>
                <a:gd name="T69" fmla="*/ 2147483647 h 1528"/>
                <a:gd name="T70" fmla="*/ 2147483647 w 1698"/>
                <a:gd name="T71" fmla="*/ 2147483647 h 1528"/>
                <a:gd name="T72" fmla="*/ 2147483647 w 1698"/>
                <a:gd name="T73" fmla="*/ 2147483647 h 1528"/>
                <a:gd name="T74" fmla="*/ 2147483647 w 1698"/>
                <a:gd name="T75" fmla="*/ 2147483647 h 1528"/>
                <a:gd name="T76" fmla="*/ 2147483647 w 1698"/>
                <a:gd name="T77" fmla="*/ 2147483647 h 1528"/>
                <a:gd name="T78" fmla="*/ 2147483647 w 1698"/>
                <a:gd name="T79" fmla="*/ 2147483647 h 1528"/>
                <a:gd name="T80" fmla="*/ 2147483647 w 1698"/>
                <a:gd name="T81" fmla="*/ 2147483647 h 1528"/>
                <a:gd name="T82" fmla="*/ 2147483647 w 1698"/>
                <a:gd name="T83" fmla="*/ 2147483647 h 1528"/>
                <a:gd name="T84" fmla="*/ 2147483647 w 1698"/>
                <a:gd name="T85" fmla="*/ 2147483647 h 1528"/>
                <a:gd name="T86" fmla="*/ 2147483647 w 1698"/>
                <a:gd name="T87" fmla="*/ 2147483647 h 1528"/>
                <a:gd name="T88" fmla="*/ 2147483647 w 1698"/>
                <a:gd name="T89" fmla="*/ 2147483647 h 1528"/>
                <a:gd name="T90" fmla="*/ 2147483647 w 1698"/>
                <a:gd name="T91" fmla="*/ 2147483647 h 1528"/>
                <a:gd name="T92" fmla="*/ 2147483647 w 1698"/>
                <a:gd name="T93" fmla="*/ 2147483647 h 1528"/>
                <a:gd name="T94" fmla="*/ 2147483647 w 1698"/>
                <a:gd name="T95" fmla="*/ 2147483647 h 1528"/>
                <a:gd name="T96" fmla="*/ 2147483647 w 1698"/>
                <a:gd name="T97" fmla="*/ 2147483647 h 1528"/>
                <a:gd name="T98" fmla="*/ 2147483647 w 1698"/>
                <a:gd name="T99" fmla="*/ 2147483647 h 1528"/>
                <a:gd name="T100" fmla="*/ 2147483647 w 1698"/>
                <a:gd name="T101" fmla="*/ 2147483647 h 1528"/>
                <a:gd name="T102" fmla="*/ 2147483647 w 1698"/>
                <a:gd name="T103" fmla="*/ 2147483647 h 1528"/>
                <a:gd name="T104" fmla="*/ 2147483647 w 1698"/>
                <a:gd name="T105" fmla="*/ 2147483647 h 1528"/>
                <a:gd name="T106" fmla="*/ 2147483647 w 1698"/>
                <a:gd name="T107" fmla="*/ 2147483647 h 1528"/>
                <a:gd name="T108" fmla="*/ 2147483647 w 1698"/>
                <a:gd name="T109" fmla="*/ 2147483647 h 1528"/>
                <a:gd name="T110" fmla="*/ 2147483647 w 1698"/>
                <a:gd name="T111" fmla="*/ 2147483647 h 1528"/>
                <a:gd name="T112" fmla="*/ 2147483647 w 1698"/>
                <a:gd name="T113" fmla="*/ 2147483647 h 1528"/>
                <a:gd name="T114" fmla="*/ 2147483647 w 1698"/>
                <a:gd name="T115" fmla="*/ 2147483647 h 1528"/>
                <a:gd name="T116" fmla="*/ 2147483647 w 1698"/>
                <a:gd name="T117" fmla="*/ 2147483647 h 1528"/>
                <a:gd name="T118" fmla="*/ 2147483647 w 1698"/>
                <a:gd name="T119" fmla="*/ 2147483647 h 1528"/>
                <a:gd name="T120" fmla="*/ 2147483647 w 1698"/>
                <a:gd name="T121" fmla="*/ 2147483647 h 1528"/>
                <a:gd name="T122" fmla="*/ 2147483647 w 1698"/>
                <a:gd name="T123" fmla="*/ 2147483647 h 15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98"/>
                <a:gd name="T187" fmla="*/ 0 h 1528"/>
                <a:gd name="T188" fmla="*/ 1698 w 1698"/>
                <a:gd name="T189" fmla="*/ 1528 h 15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98" h="1528">
                  <a:moveTo>
                    <a:pt x="982" y="27"/>
                  </a:moveTo>
                  <a:cubicBezTo>
                    <a:pt x="993" y="28"/>
                    <a:pt x="1002" y="36"/>
                    <a:pt x="1014" y="33"/>
                  </a:cubicBezTo>
                  <a:cubicBezTo>
                    <a:pt x="1005" y="31"/>
                    <a:pt x="997" y="30"/>
                    <a:pt x="994" y="23"/>
                  </a:cubicBezTo>
                  <a:cubicBezTo>
                    <a:pt x="995" y="18"/>
                    <a:pt x="1002" y="18"/>
                    <a:pt x="1009" y="18"/>
                  </a:cubicBezTo>
                  <a:cubicBezTo>
                    <a:pt x="1001" y="12"/>
                    <a:pt x="986" y="15"/>
                    <a:pt x="978" y="18"/>
                  </a:cubicBezTo>
                  <a:cubicBezTo>
                    <a:pt x="984" y="18"/>
                    <a:pt x="980" y="25"/>
                    <a:pt x="982" y="27"/>
                  </a:cubicBezTo>
                  <a:close/>
                  <a:moveTo>
                    <a:pt x="1037" y="39"/>
                  </a:moveTo>
                  <a:cubicBezTo>
                    <a:pt x="1033" y="39"/>
                    <a:pt x="1029" y="34"/>
                    <a:pt x="1025" y="37"/>
                  </a:cubicBezTo>
                  <a:cubicBezTo>
                    <a:pt x="1029" y="37"/>
                    <a:pt x="1034" y="41"/>
                    <a:pt x="1037" y="39"/>
                  </a:cubicBezTo>
                  <a:close/>
                  <a:moveTo>
                    <a:pt x="651" y="52"/>
                  </a:moveTo>
                  <a:cubicBezTo>
                    <a:pt x="648" y="49"/>
                    <a:pt x="646" y="52"/>
                    <a:pt x="640" y="53"/>
                  </a:cubicBezTo>
                  <a:cubicBezTo>
                    <a:pt x="632" y="55"/>
                    <a:pt x="623" y="54"/>
                    <a:pt x="617" y="57"/>
                  </a:cubicBezTo>
                  <a:cubicBezTo>
                    <a:pt x="618" y="56"/>
                    <a:pt x="622" y="56"/>
                    <a:pt x="619" y="53"/>
                  </a:cubicBezTo>
                  <a:cubicBezTo>
                    <a:pt x="612" y="54"/>
                    <a:pt x="607" y="56"/>
                    <a:pt x="602" y="59"/>
                  </a:cubicBezTo>
                  <a:cubicBezTo>
                    <a:pt x="605" y="60"/>
                    <a:pt x="608" y="56"/>
                    <a:pt x="610" y="59"/>
                  </a:cubicBezTo>
                  <a:cubicBezTo>
                    <a:pt x="607" y="62"/>
                    <a:pt x="599" y="60"/>
                    <a:pt x="596" y="63"/>
                  </a:cubicBezTo>
                  <a:cubicBezTo>
                    <a:pt x="598" y="64"/>
                    <a:pt x="601" y="62"/>
                    <a:pt x="601" y="64"/>
                  </a:cubicBezTo>
                  <a:cubicBezTo>
                    <a:pt x="601" y="67"/>
                    <a:pt x="594" y="65"/>
                    <a:pt x="593" y="68"/>
                  </a:cubicBezTo>
                  <a:cubicBezTo>
                    <a:pt x="612" y="70"/>
                    <a:pt x="637" y="65"/>
                    <a:pt x="652" y="55"/>
                  </a:cubicBezTo>
                  <a:cubicBezTo>
                    <a:pt x="646" y="59"/>
                    <a:pt x="651" y="53"/>
                    <a:pt x="651" y="52"/>
                  </a:cubicBezTo>
                  <a:close/>
                  <a:moveTo>
                    <a:pt x="685" y="88"/>
                  </a:moveTo>
                  <a:cubicBezTo>
                    <a:pt x="688" y="88"/>
                    <a:pt x="688" y="87"/>
                    <a:pt x="689" y="85"/>
                  </a:cubicBezTo>
                  <a:cubicBezTo>
                    <a:pt x="687" y="83"/>
                    <a:pt x="684" y="85"/>
                    <a:pt x="685" y="88"/>
                  </a:cubicBezTo>
                  <a:close/>
                  <a:moveTo>
                    <a:pt x="640" y="100"/>
                  </a:moveTo>
                  <a:cubicBezTo>
                    <a:pt x="636" y="101"/>
                    <a:pt x="632" y="102"/>
                    <a:pt x="631" y="105"/>
                  </a:cubicBezTo>
                  <a:cubicBezTo>
                    <a:pt x="636" y="105"/>
                    <a:pt x="639" y="104"/>
                    <a:pt x="640" y="100"/>
                  </a:cubicBezTo>
                  <a:close/>
                  <a:moveTo>
                    <a:pt x="630" y="108"/>
                  </a:moveTo>
                  <a:cubicBezTo>
                    <a:pt x="630" y="111"/>
                    <a:pt x="630" y="111"/>
                    <a:pt x="630" y="111"/>
                  </a:cubicBezTo>
                  <a:cubicBezTo>
                    <a:pt x="633" y="112"/>
                    <a:pt x="634" y="109"/>
                    <a:pt x="635" y="107"/>
                  </a:cubicBezTo>
                  <a:cubicBezTo>
                    <a:pt x="632" y="106"/>
                    <a:pt x="632" y="109"/>
                    <a:pt x="630" y="108"/>
                  </a:cubicBezTo>
                  <a:close/>
                  <a:moveTo>
                    <a:pt x="607" y="138"/>
                  </a:moveTo>
                  <a:cubicBezTo>
                    <a:pt x="613" y="137"/>
                    <a:pt x="621" y="134"/>
                    <a:pt x="617" y="126"/>
                  </a:cubicBezTo>
                  <a:cubicBezTo>
                    <a:pt x="607" y="124"/>
                    <a:pt x="594" y="128"/>
                    <a:pt x="592" y="134"/>
                  </a:cubicBezTo>
                  <a:cubicBezTo>
                    <a:pt x="584" y="135"/>
                    <a:pt x="577" y="136"/>
                    <a:pt x="572" y="145"/>
                  </a:cubicBezTo>
                  <a:cubicBezTo>
                    <a:pt x="573" y="146"/>
                    <a:pt x="576" y="145"/>
                    <a:pt x="576" y="147"/>
                  </a:cubicBezTo>
                  <a:cubicBezTo>
                    <a:pt x="570" y="150"/>
                    <a:pt x="564" y="154"/>
                    <a:pt x="557" y="157"/>
                  </a:cubicBezTo>
                  <a:cubicBezTo>
                    <a:pt x="557" y="160"/>
                    <a:pt x="560" y="159"/>
                    <a:pt x="558" y="163"/>
                  </a:cubicBezTo>
                  <a:cubicBezTo>
                    <a:pt x="576" y="156"/>
                    <a:pt x="602" y="158"/>
                    <a:pt x="607" y="138"/>
                  </a:cubicBezTo>
                  <a:close/>
                  <a:moveTo>
                    <a:pt x="620" y="137"/>
                  </a:moveTo>
                  <a:cubicBezTo>
                    <a:pt x="623" y="136"/>
                    <a:pt x="625" y="136"/>
                    <a:pt x="625" y="133"/>
                  </a:cubicBezTo>
                  <a:cubicBezTo>
                    <a:pt x="622" y="133"/>
                    <a:pt x="621" y="135"/>
                    <a:pt x="620" y="137"/>
                  </a:cubicBezTo>
                  <a:close/>
                  <a:moveTo>
                    <a:pt x="702" y="308"/>
                  </a:moveTo>
                  <a:cubicBezTo>
                    <a:pt x="705" y="299"/>
                    <a:pt x="704" y="293"/>
                    <a:pt x="710" y="288"/>
                  </a:cubicBezTo>
                  <a:cubicBezTo>
                    <a:pt x="710" y="282"/>
                    <a:pt x="706" y="281"/>
                    <a:pt x="705" y="277"/>
                  </a:cubicBezTo>
                  <a:cubicBezTo>
                    <a:pt x="708" y="270"/>
                    <a:pt x="715" y="263"/>
                    <a:pt x="709" y="256"/>
                  </a:cubicBezTo>
                  <a:cubicBezTo>
                    <a:pt x="706" y="260"/>
                    <a:pt x="701" y="261"/>
                    <a:pt x="697" y="264"/>
                  </a:cubicBezTo>
                  <a:cubicBezTo>
                    <a:pt x="698" y="270"/>
                    <a:pt x="697" y="272"/>
                    <a:pt x="698" y="277"/>
                  </a:cubicBezTo>
                  <a:cubicBezTo>
                    <a:pt x="700" y="278"/>
                    <a:pt x="703" y="277"/>
                    <a:pt x="704" y="279"/>
                  </a:cubicBezTo>
                  <a:cubicBezTo>
                    <a:pt x="699" y="281"/>
                    <a:pt x="694" y="284"/>
                    <a:pt x="686" y="282"/>
                  </a:cubicBezTo>
                  <a:cubicBezTo>
                    <a:pt x="691" y="292"/>
                    <a:pt x="684" y="300"/>
                    <a:pt x="684" y="311"/>
                  </a:cubicBezTo>
                  <a:cubicBezTo>
                    <a:pt x="692" y="311"/>
                    <a:pt x="695" y="307"/>
                    <a:pt x="702" y="308"/>
                  </a:cubicBezTo>
                  <a:close/>
                  <a:moveTo>
                    <a:pt x="903" y="292"/>
                  </a:moveTo>
                  <a:cubicBezTo>
                    <a:pt x="903" y="295"/>
                    <a:pt x="907" y="294"/>
                    <a:pt x="908" y="295"/>
                  </a:cubicBezTo>
                  <a:cubicBezTo>
                    <a:pt x="909" y="292"/>
                    <a:pt x="906" y="292"/>
                    <a:pt x="903" y="292"/>
                  </a:cubicBezTo>
                  <a:close/>
                  <a:moveTo>
                    <a:pt x="634" y="296"/>
                  </a:moveTo>
                  <a:cubicBezTo>
                    <a:pt x="634" y="294"/>
                    <a:pt x="628" y="294"/>
                    <a:pt x="627" y="295"/>
                  </a:cubicBezTo>
                  <a:cubicBezTo>
                    <a:pt x="626" y="299"/>
                    <a:pt x="634" y="301"/>
                    <a:pt x="634" y="296"/>
                  </a:cubicBezTo>
                  <a:close/>
                  <a:moveTo>
                    <a:pt x="622" y="298"/>
                  </a:moveTo>
                  <a:cubicBezTo>
                    <a:pt x="618" y="295"/>
                    <a:pt x="609" y="296"/>
                    <a:pt x="608" y="302"/>
                  </a:cubicBezTo>
                  <a:cubicBezTo>
                    <a:pt x="612" y="307"/>
                    <a:pt x="622" y="305"/>
                    <a:pt x="622" y="298"/>
                  </a:cubicBezTo>
                  <a:close/>
                  <a:moveTo>
                    <a:pt x="923" y="300"/>
                  </a:moveTo>
                  <a:cubicBezTo>
                    <a:pt x="924" y="296"/>
                    <a:pt x="917" y="297"/>
                    <a:pt x="916" y="298"/>
                  </a:cubicBezTo>
                  <a:cubicBezTo>
                    <a:pt x="916" y="302"/>
                    <a:pt x="921" y="302"/>
                    <a:pt x="923" y="300"/>
                  </a:cubicBezTo>
                  <a:close/>
                  <a:moveTo>
                    <a:pt x="590" y="309"/>
                  </a:moveTo>
                  <a:cubicBezTo>
                    <a:pt x="590" y="313"/>
                    <a:pt x="590" y="313"/>
                    <a:pt x="590" y="313"/>
                  </a:cubicBezTo>
                  <a:cubicBezTo>
                    <a:pt x="592" y="312"/>
                    <a:pt x="595" y="311"/>
                    <a:pt x="595" y="308"/>
                  </a:cubicBezTo>
                  <a:cubicBezTo>
                    <a:pt x="593" y="308"/>
                    <a:pt x="591" y="308"/>
                    <a:pt x="590" y="309"/>
                  </a:cubicBezTo>
                  <a:close/>
                  <a:moveTo>
                    <a:pt x="852" y="323"/>
                  </a:moveTo>
                  <a:cubicBezTo>
                    <a:pt x="855" y="323"/>
                    <a:pt x="855" y="325"/>
                    <a:pt x="858" y="324"/>
                  </a:cubicBezTo>
                  <a:cubicBezTo>
                    <a:pt x="859" y="318"/>
                    <a:pt x="851" y="316"/>
                    <a:pt x="852" y="323"/>
                  </a:cubicBezTo>
                  <a:close/>
                  <a:moveTo>
                    <a:pt x="855" y="331"/>
                  </a:moveTo>
                  <a:cubicBezTo>
                    <a:pt x="859" y="331"/>
                    <a:pt x="859" y="331"/>
                    <a:pt x="859" y="331"/>
                  </a:cubicBezTo>
                  <a:cubicBezTo>
                    <a:pt x="859" y="327"/>
                    <a:pt x="859" y="327"/>
                    <a:pt x="859" y="327"/>
                  </a:cubicBezTo>
                  <a:cubicBezTo>
                    <a:pt x="857" y="324"/>
                    <a:pt x="852" y="328"/>
                    <a:pt x="855" y="331"/>
                  </a:cubicBezTo>
                  <a:close/>
                  <a:moveTo>
                    <a:pt x="921" y="333"/>
                  </a:moveTo>
                  <a:cubicBezTo>
                    <a:pt x="923" y="330"/>
                    <a:pt x="920" y="326"/>
                    <a:pt x="916" y="327"/>
                  </a:cubicBezTo>
                  <a:cubicBezTo>
                    <a:pt x="917" y="330"/>
                    <a:pt x="917" y="332"/>
                    <a:pt x="921" y="333"/>
                  </a:cubicBezTo>
                  <a:close/>
                  <a:moveTo>
                    <a:pt x="950" y="331"/>
                  </a:moveTo>
                  <a:cubicBezTo>
                    <a:pt x="948" y="330"/>
                    <a:pt x="946" y="328"/>
                    <a:pt x="944" y="330"/>
                  </a:cubicBezTo>
                  <a:cubicBezTo>
                    <a:pt x="943" y="334"/>
                    <a:pt x="949" y="334"/>
                    <a:pt x="950" y="331"/>
                  </a:cubicBezTo>
                  <a:close/>
                  <a:moveTo>
                    <a:pt x="936" y="331"/>
                  </a:moveTo>
                  <a:cubicBezTo>
                    <a:pt x="936" y="333"/>
                    <a:pt x="933" y="332"/>
                    <a:pt x="934" y="335"/>
                  </a:cubicBezTo>
                  <a:cubicBezTo>
                    <a:pt x="938" y="335"/>
                    <a:pt x="938" y="335"/>
                    <a:pt x="938" y="335"/>
                  </a:cubicBezTo>
                  <a:cubicBezTo>
                    <a:pt x="938" y="333"/>
                    <a:pt x="938" y="331"/>
                    <a:pt x="936" y="331"/>
                  </a:cubicBezTo>
                  <a:close/>
                  <a:moveTo>
                    <a:pt x="908" y="334"/>
                  </a:moveTo>
                  <a:cubicBezTo>
                    <a:pt x="909" y="335"/>
                    <a:pt x="911" y="335"/>
                    <a:pt x="913" y="335"/>
                  </a:cubicBezTo>
                  <a:cubicBezTo>
                    <a:pt x="914" y="331"/>
                    <a:pt x="908" y="331"/>
                    <a:pt x="908" y="334"/>
                  </a:cubicBezTo>
                  <a:close/>
                  <a:moveTo>
                    <a:pt x="931" y="342"/>
                  </a:moveTo>
                  <a:cubicBezTo>
                    <a:pt x="932" y="337"/>
                    <a:pt x="929" y="337"/>
                    <a:pt x="925" y="338"/>
                  </a:cubicBezTo>
                  <a:cubicBezTo>
                    <a:pt x="924" y="342"/>
                    <a:pt x="927" y="343"/>
                    <a:pt x="931" y="342"/>
                  </a:cubicBezTo>
                  <a:close/>
                  <a:moveTo>
                    <a:pt x="951" y="341"/>
                  </a:moveTo>
                  <a:cubicBezTo>
                    <a:pt x="951" y="346"/>
                    <a:pt x="951" y="346"/>
                    <a:pt x="951" y="346"/>
                  </a:cubicBezTo>
                  <a:cubicBezTo>
                    <a:pt x="955" y="346"/>
                    <a:pt x="957" y="344"/>
                    <a:pt x="959" y="341"/>
                  </a:cubicBezTo>
                  <a:cubicBezTo>
                    <a:pt x="957" y="340"/>
                    <a:pt x="954" y="341"/>
                    <a:pt x="951" y="341"/>
                  </a:cubicBezTo>
                  <a:close/>
                  <a:moveTo>
                    <a:pt x="940" y="346"/>
                  </a:moveTo>
                  <a:cubicBezTo>
                    <a:pt x="939" y="350"/>
                    <a:pt x="946" y="350"/>
                    <a:pt x="946" y="347"/>
                  </a:cubicBezTo>
                  <a:cubicBezTo>
                    <a:pt x="945" y="346"/>
                    <a:pt x="942" y="346"/>
                    <a:pt x="940" y="346"/>
                  </a:cubicBezTo>
                  <a:close/>
                  <a:moveTo>
                    <a:pt x="766" y="356"/>
                  </a:moveTo>
                  <a:cubicBezTo>
                    <a:pt x="767" y="350"/>
                    <a:pt x="761" y="347"/>
                    <a:pt x="758" y="352"/>
                  </a:cubicBezTo>
                  <a:cubicBezTo>
                    <a:pt x="759" y="356"/>
                    <a:pt x="763" y="358"/>
                    <a:pt x="766" y="356"/>
                  </a:cubicBezTo>
                  <a:close/>
                  <a:moveTo>
                    <a:pt x="970" y="350"/>
                  </a:moveTo>
                  <a:cubicBezTo>
                    <a:pt x="965" y="347"/>
                    <a:pt x="961" y="354"/>
                    <a:pt x="963" y="358"/>
                  </a:cubicBezTo>
                  <a:cubicBezTo>
                    <a:pt x="968" y="358"/>
                    <a:pt x="969" y="354"/>
                    <a:pt x="970" y="350"/>
                  </a:cubicBezTo>
                  <a:close/>
                  <a:moveTo>
                    <a:pt x="895" y="351"/>
                  </a:moveTo>
                  <a:cubicBezTo>
                    <a:pt x="893" y="351"/>
                    <a:pt x="891" y="349"/>
                    <a:pt x="889" y="351"/>
                  </a:cubicBezTo>
                  <a:cubicBezTo>
                    <a:pt x="888" y="355"/>
                    <a:pt x="896" y="355"/>
                    <a:pt x="895" y="351"/>
                  </a:cubicBezTo>
                  <a:close/>
                  <a:moveTo>
                    <a:pt x="954" y="359"/>
                  </a:moveTo>
                  <a:cubicBezTo>
                    <a:pt x="953" y="361"/>
                    <a:pt x="952" y="368"/>
                    <a:pt x="957" y="366"/>
                  </a:cubicBezTo>
                  <a:cubicBezTo>
                    <a:pt x="960" y="364"/>
                    <a:pt x="956" y="360"/>
                    <a:pt x="954" y="359"/>
                  </a:cubicBezTo>
                  <a:close/>
                  <a:moveTo>
                    <a:pt x="902" y="363"/>
                  </a:moveTo>
                  <a:cubicBezTo>
                    <a:pt x="901" y="370"/>
                    <a:pt x="911" y="366"/>
                    <a:pt x="916" y="368"/>
                  </a:cubicBezTo>
                  <a:cubicBezTo>
                    <a:pt x="919" y="369"/>
                    <a:pt x="920" y="373"/>
                    <a:pt x="923" y="373"/>
                  </a:cubicBezTo>
                  <a:cubicBezTo>
                    <a:pt x="929" y="374"/>
                    <a:pt x="939" y="373"/>
                    <a:pt x="944" y="369"/>
                  </a:cubicBezTo>
                  <a:cubicBezTo>
                    <a:pt x="944" y="365"/>
                    <a:pt x="938" y="367"/>
                    <a:pt x="936" y="367"/>
                  </a:cubicBezTo>
                  <a:cubicBezTo>
                    <a:pt x="927" y="363"/>
                    <a:pt x="913" y="364"/>
                    <a:pt x="903" y="360"/>
                  </a:cubicBezTo>
                  <a:cubicBezTo>
                    <a:pt x="903" y="361"/>
                    <a:pt x="902" y="362"/>
                    <a:pt x="902" y="363"/>
                  </a:cubicBezTo>
                  <a:close/>
                  <a:moveTo>
                    <a:pt x="1062" y="364"/>
                  </a:moveTo>
                  <a:cubicBezTo>
                    <a:pt x="1052" y="368"/>
                    <a:pt x="1043" y="367"/>
                    <a:pt x="1032" y="370"/>
                  </a:cubicBezTo>
                  <a:cubicBezTo>
                    <a:pt x="1036" y="385"/>
                    <a:pt x="1050" y="376"/>
                    <a:pt x="1060" y="375"/>
                  </a:cubicBezTo>
                  <a:cubicBezTo>
                    <a:pt x="1058" y="369"/>
                    <a:pt x="1064" y="367"/>
                    <a:pt x="1062" y="364"/>
                  </a:cubicBezTo>
                  <a:close/>
                  <a:moveTo>
                    <a:pt x="1682" y="760"/>
                  </a:moveTo>
                  <a:cubicBezTo>
                    <a:pt x="1681" y="760"/>
                    <a:pt x="1680" y="758"/>
                    <a:pt x="1679" y="758"/>
                  </a:cubicBezTo>
                  <a:cubicBezTo>
                    <a:pt x="1681" y="778"/>
                    <a:pt x="1680" y="801"/>
                    <a:pt x="1685" y="819"/>
                  </a:cubicBezTo>
                  <a:cubicBezTo>
                    <a:pt x="1698" y="804"/>
                    <a:pt x="1685" y="776"/>
                    <a:pt x="1682" y="760"/>
                  </a:cubicBezTo>
                  <a:close/>
                  <a:moveTo>
                    <a:pt x="1366" y="1186"/>
                  </a:moveTo>
                  <a:cubicBezTo>
                    <a:pt x="1356" y="1195"/>
                    <a:pt x="1355" y="1214"/>
                    <a:pt x="1338" y="1217"/>
                  </a:cubicBezTo>
                  <a:cubicBezTo>
                    <a:pt x="1340" y="1222"/>
                    <a:pt x="1339" y="1226"/>
                    <a:pt x="1335" y="1228"/>
                  </a:cubicBezTo>
                  <a:cubicBezTo>
                    <a:pt x="1332" y="1229"/>
                    <a:pt x="1334" y="1226"/>
                    <a:pt x="1331" y="1227"/>
                  </a:cubicBezTo>
                  <a:cubicBezTo>
                    <a:pt x="1326" y="1230"/>
                    <a:pt x="1327" y="1238"/>
                    <a:pt x="1323" y="1242"/>
                  </a:cubicBezTo>
                  <a:cubicBezTo>
                    <a:pt x="1321" y="1241"/>
                    <a:pt x="1323" y="1237"/>
                    <a:pt x="1319" y="1238"/>
                  </a:cubicBezTo>
                  <a:cubicBezTo>
                    <a:pt x="1317" y="1242"/>
                    <a:pt x="1318" y="1247"/>
                    <a:pt x="1314" y="1249"/>
                  </a:cubicBezTo>
                  <a:cubicBezTo>
                    <a:pt x="1303" y="1247"/>
                    <a:pt x="1304" y="1257"/>
                    <a:pt x="1291" y="1254"/>
                  </a:cubicBezTo>
                  <a:cubicBezTo>
                    <a:pt x="1289" y="1261"/>
                    <a:pt x="1277" y="1258"/>
                    <a:pt x="1273" y="1262"/>
                  </a:cubicBezTo>
                  <a:cubicBezTo>
                    <a:pt x="1275" y="1272"/>
                    <a:pt x="1263" y="1273"/>
                    <a:pt x="1261" y="1280"/>
                  </a:cubicBezTo>
                  <a:cubicBezTo>
                    <a:pt x="1256" y="1293"/>
                    <a:pt x="1262" y="1309"/>
                    <a:pt x="1256" y="1323"/>
                  </a:cubicBezTo>
                  <a:cubicBezTo>
                    <a:pt x="1238" y="1333"/>
                    <a:pt x="1214" y="1352"/>
                    <a:pt x="1227" y="1382"/>
                  </a:cubicBezTo>
                  <a:cubicBezTo>
                    <a:pt x="1227" y="1385"/>
                    <a:pt x="1223" y="1385"/>
                    <a:pt x="1223" y="1390"/>
                  </a:cubicBezTo>
                  <a:cubicBezTo>
                    <a:pt x="1228" y="1406"/>
                    <a:pt x="1248" y="1394"/>
                    <a:pt x="1259" y="1392"/>
                  </a:cubicBezTo>
                  <a:cubicBezTo>
                    <a:pt x="1264" y="1391"/>
                    <a:pt x="1276" y="1380"/>
                    <a:pt x="1280" y="1375"/>
                  </a:cubicBezTo>
                  <a:cubicBezTo>
                    <a:pt x="1283" y="1372"/>
                    <a:pt x="1283" y="1366"/>
                    <a:pt x="1286" y="1362"/>
                  </a:cubicBezTo>
                  <a:cubicBezTo>
                    <a:pt x="1293" y="1348"/>
                    <a:pt x="1308" y="1332"/>
                    <a:pt x="1319" y="1319"/>
                  </a:cubicBezTo>
                  <a:cubicBezTo>
                    <a:pt x="1331" y="1304"/>
                    <a:pt x="1347" y="1286"/>
                    <a:pt x="1350" y="1272"/>
                  </a:cubicBezTo>
                  <a:cubicBezTo>
                    <a:pt x="1351" y="1268"/>
                    <a:pt x="1349" y="1264"/>
                    <a:pt x="1350" y="1261"/>
                  </a:cubicBezTo>
                  <a:cubicBezTo>
                    <a:pt x="1351" y="1257"/>
                    <a:pt x="1356" y="1254"/>
                    <a:pt x="1358" y="1251"/>
                  </a:cubicBezTo>
                  <a:cubicBezTo>
                    <a:pt x="1361" y="1247"/>
                    <a:pt x="1360" y="1243"/>
                    <a:pt x="1364" y="1241"/>
                  </a:cubicBezTo>
                  <a:cubicBezTo>
                    <a:pt x="1368" y="1240"/>
                    <a:pt x="1371" y="1243"/>
                    <a:pt x="1374" y="1241"/>
                  </a:cubicBezTo>
                  <a:cubicBezTo>
                    <a:pt x="1378" y="1237"/>
                    <a:pt x="1373" y="1231"/>
                    <a:pt x="1373" y="1226"/>
                  </a:cubicBezTo>
                  <a:cubicBezTo>
                    <a:pt x="1381" y="1216"/>
                    <a:pt x="1376" y="1192"/>
                    <a:pt x="1366" y="1186"/>
                  </a:cubicBezTo>
                  <a:close/>
                  <a:moveTo>
                    <a:pt x="461" y="102"/>
                  </a:moveTo>
                  <a:cubicBezTo>
                    <a:pt x="477" y="95"/>
                    <a:pt x="493" y="84"/>
                    <a:pt x="510" y="77"/>
                  </a:cubicBezTo>
                  <a:cubicBezTo>
                    <a:pt x="526" y="71"/>
                    <a:pt x="542" y="66"/>
                    <a:pt x="560" y="61"/>
                  </a:cubicBezTo>
                  <a:cubicBezTo>
                    <a:pt x="573" y="58"/>
                    <a:pt x="585" y="49"/>
                    <a:pt x="599" y="47"/>
                  </a:cubicBezTo>
                  <a:cubicBezTo>
                    <a:pt x="617" y="43"/>
                    <a:pt x="636" y="43"/>
                    <a:pt x="654" y="35"/>
                  </a:cubicBezTo>
                  <a:cubicBezTo>
                    <a:pt x="652" y="35"/>
                    <a:pt x="647" y="36"/>
                    <a:pt x="646" y="34"/>
                  </a:cubicBezTo>
                  <a:cubicBezTo>
                    <a:pt x="650" y="34"/>
                    <a:pt x="651" y="31"/>
                    <a:pt x="655" y="31"/>
                  </a:cubicBezTo>
                  <a:cubicBezTo>
                    <a:pt x="655" y="33"/>
                    <a:pt x="651" y="34"/>
                    <a:pt x="655" y="34"/>
                  </a:cubicBezTo>
                  <a:cubicBezTo>
                    <a:pt x="662" y="35"/>
                    <a:pt x="672" y="28"/>
                    <a:pt x="665" y="25"/>
                  </a:cubicBezTo>
                  <a:cubicBezTo>
                    <a:pt x="683" y="25"/>
                    <a:pt x="701" y="21"/>
                    <a:pt x="712" y="12"/>
                  </a:cubicBezTo>
                  <a:cubicBezTo>
                    <a:pt x="723" y="12"/>
                    <a:pt x="723" y="12"/>
                    <a:pt x="723" y="12"/>
                  </a:cubicBezTo>
                  <a:cubicBezTo>
                    <a:pt x="726" y="12"/>
                    <a:pt x="726" y="8"/>
                    <a:pt x="729" y="8"/>
                  </a:cubicBezTo>
                  <a:cubicBezTo>
                    <a:pt x="740" y="6"/>
                    <a:pt x="752" y="4"/>
                    <a:pt x="763" y="2"/>
                  </a:cubicBezTo>
                  <a:cubicBezTo>
                    <a:pt x="765" y="2"/>
                    <a:pt x="770" y="2"/>
                    <a:pt x="767" y="1"/>
                  </a:cubicBezTo>
                  <a:cubicBezTo>
                    <a:pt x="695" y="0"/>
                    <a:pt x="626" y="20"/>
                    <a:pt x="578" y="40"/>
                  </a:cubicBezTo>
                  <a:cubicBezTo>
                    <a:pt x="578" y="38"/>
                    <a:pt x="575" y="39"/>
                    <a:pt x="577" y="40"/>
                  </a:cubicBezTo>
                  <a:cubicBezTo>
                    <a:pt x="578" y="40"/>
                    <a:pt x="578" y="40"/>
                    <a:pt x="578" y="41"/>
                  </a:cubicBezTo>
                  <a:cubicBezTo>
                    <a:pt x="535" y="55"/>
                    <a:pt x="495" y="73"/>
                    <a:pt x="461" y="96"/>
                  </a:cubicBezTo>
                  <a:cubicBezTo>
                    <a:pt x="465" y="99"/>
                    <a:pt x="459" y="100"/>
                    <a:pt x="461" y="102"/>
                  </a:cubicBezTo>
                  <a:close/>
                  <a:moveTo>
                    <a:pt x="1665" y="648"/>
                  </a:moveTo>
                  <a:cubicBezTo>
                    <a:pt x="1663" y="620"/>
                    <a:pt x="1659" y="588"/>
                    <a:pt x="1655" y="563"/>
                  </a:cubicBezTo>
                  <a:cubicBezTo>
                    <a:pt x="1656" y="565"/>
                    <a:pt x="1656" y="567"/>
                    <a:pt x="1657" y="568"/>
                  </a:cubicBezTo>
                  <a:cubicBezTo>
                    <a:pt x="1656" y="561"/>
                    <a:pt x="1656" y="562"/>
                    <a:pt x="1656" y="558"/>
                  </a:cubicBezTo>
                  <a:cubicBezTo>
                    <a:pt x="1662" y="566"/>
                    <a:pt x="1663" y="578"/>
                    <a:pt x="1668" y="587"/>
                  </a:cubicBezTo>
                  <a:cubicBezTo>
                    <a:pt x="1628" y="456"/>
                    <a:pt x="1557" y="342"/>
                    <a:pt x="1467" y="250"/>
                  </a:cubicBezTo>
                  <a:cubicBezTo>
                    <a:pt x="1377" y="158"/>
                    <a:pt x="1268" y="83"/>
                    <a:pt x="1135" y="40"/>
                  </a:cubicBezTo>
                  <a:cubicBezTo>
                    <a:pt x="1117" y="34"/>
                    <a:pt x="1100" y="24"/>
                    <a:pt x="1081" y="24"/>
                  </a:cubicBezTo>
                  <a:cubicBezTo>
                    <a:pt x="1082" y="24"/>
                    <a:pt x="1083" y="25"/>
                    <a:pt x="1084" y="26"/>
                  </a:cubicBezTo>
                  <a:cubicBezTo>
                    <a:pt x="1082" y="25"/>
                    <a:pt x="1075" y="23"/>
                    <a:pt x="1073" y="26"/>
                  </a:cubicBezTo>
                  <a:cubicBezTo>
                    <a:pt x="1075" y="29"/>
                    <a:pt x="1081" y="28"/>
                    <a:pt x="1083" y="30"/>
                  </a:cubicBezTo>
                  <a:cubicBezTo>
                    <a:pt x="1079" y="32"/>
                    <a:pt x="1075" y="28"/>
                    <a:pt x="1072" y="30"/>
                  </a:cubicBezTo>
                  <a:cubicBezTo>
                    <a:pt x="1076" y="32"/>
                    <a:pt x="1080" y="32"/>
                    <a:pt x="1082" y="34"/>
                  </a:cubicBezTo>
                  <a:cubicBezTo>
                    <a:pt x="1076" y="34"/>
                    <a:pt x="1074" y="35"/>
                    <a:pt x="1068" y="32"/>
                  </a:cubicBezTo>
                  <a:cubicBezTo>
                    <a:pt x="1066" y="36"/>
                    <a:pt x="1074" y="35"/>
                    <a:pt x="1071" y="37"/>
                  </a:cubicBezTo>
                  <a:cubicBezTo>
                    <a:pt x="1063" y="32"/>
                    <a:pt x="1049" y="28"/>
                    <a:pt x="1040" y="27"/>
                  </a:cubicBezTo>
                  <a:cubicBezTo>
                    <a:pt x="1052" y="36"/>
                    <a:pt x="1067" y="42"/>
                    <a:pt x="1082" y="48"/>
                  </a:cubicBezTo>
                  <a:cubicBezTo>
                    <a:pt x="1068" y="45"/>
                    <a:pt x="1055" y="41"/>
                    <a:pt x="1040" y="39"/>
                  </a:cubicBezTo>
                  <a:cubicBezTo>
                    <a:pt x="1039" y="44"/>
                    <a:pt x="1046" y="40"/>
                    <a:pt x="1046" y="45"/>
                  </a:cubicBezTo>
                  <a:cubicBezTo>
                    <a:pt x="1036" y="38"/>
                    <a:pt x="1022" y="49"/>
                    <a:pt x="1013" y="41"/>
                  </a:cubicBezTo>
                  <a:cubicBezTo>
                    <a:pt x="1009" y="44"/>
                    <a:pt x="995" y="42"/>
                    <a:pt x="996" y="49"/>
                  </a:cubicBezTo>
                  <a:cubicBezTo>
                    <a:pt x="991" y="49"/>
                    <a:pt x="984" y="49"/>
                    <a:pt x="981" y="45"/>
                  </a:cubicBezTo>
                  <a:cubicBezTo>
                    <a:pt x="983" y="44"/>
                    <a:pt x="987" y="46"/>
                    <a:pt x="987" y="44"/>
                  </a:cubicBezTo>
                  <a:cubicBezTo>
                    <a:pt x="982" y="42"/>
                    <a:pt x="974" y="38"/>
                    <a:pt x="968" y="41"/>
                  </a:cubicBezTo>
                  <a:cubicBezTo>
                    <a:pt x="973" y="41"/>
                    <a:pt x="974" y="44"/>
                    <a:pt x="974" y="48"/>
                  </a:cubicBezTo>
                  <a:cubicBezTo>
                    <a:pt x="978" y="48"/>
                    <a:pt x="983" y="49"/>
                    <a:pt x="983" y="52"/>
                  </a:cubicBezTo>
                  <a:cubicBezTo>
                    <a:pt x="978" y="52"/>
                    <a:pt x="975" y="50"/>
                    <a:pt x="971" y="50"/>
                  </a:cubicBezTo>
                  <a:cubicBezTo>
                    <a:pt x="969" y="53"/>
                    <a:pt x="964" y="53"/>
                    <a:pt x="961" y="55"/>
                  </a:cubicBezTo>
                  <a:cubicBezTo>
                    <a:pt x="963" y="58"/>
                    <a:pt x="968" y="58"/>
                    <a:pt x="970" y="60"/>
                  </a:cubicBezTo>
                  <a:cubicBezTo>
                    <a:pt x="962" y="64"/>
                    <a:pt x="951" y="52"/>
                    <a:pt x="946" y="59"/>
                  </a:cubicBezTo>
                  <a:cubicBezTo>
                    <a:pt x="949" y="61"/>
                    <a:pt x="955" y="61"/>
                    <a:pt x="957" y="64"/>
                  </a:cubicBezTo>
                  <a:cubicBezTo>
                    <a:pt x="949" y="64"/>
                    <a:pt x="946" y="60"/>
                    <a:pt x="937" y="61"/>
                  </a:cubicBezTo>
                  <a:cubicBezTo>
                    <a:pt x="937" y="57"/>
                    <a:pt x="933" y="57"/>
                    <a:pt x="934" y="52"/>
                  </a:cubicBezTo>
                  <a:cubicBezTo>
                    <a:pt x="927" y="51"/>
                    <a:pt x="920" y="49"/>
                    <a:pt x="915" y="46"/>
                  </a:cubicBezTo>
                  <a:cubicBezTo>
                    <a:pt x="930" y="48"/>
                    <a:pt x="950" y="56"/>
                    <a:pt x="966" y="50"/>
                  </a:cubicBezTo>
                  <a:cubicBezTo>
                    <a:pt x="953" y="36"/>
                    <a:pt x="922" y="41"/>
                    <a:pt x="905" y="31"/>
                  </a:cubicBezTo>
                  <a:cubicBezTo>
                    <a:pt x="902" y="32"/>
                    <a:pt x="897" y="35"/>
                    <a:pt x="894" y="32"/>
                  </a:cubicBezTo>
                  <a:cubicBezTo>
                    <a:pt x="896" y="32"/>
                    <a:pt x="897" y="32"/>
                    <a:pt x="898" y="30"/>
                  </a:cubicBezTo>
                  <a:cubicBezTo>
                    <a:pt x="894" y="29"/>
                    <a:pt x="888" y="27"/>
                    <a:pt x="885" y="30"/>
                  </a:cubicBezTo>
                  <a:cubicBezTo>
                    <a:pt x="887" y="26"/>
                    <a:pt x="882" y="29"/>
                    <a:pt x="881" y="27"/>
                  </a:cubicBezTo>
                  <a:cubicBezTo>
                    <a:pt x="878" y="32"/>
                    <a:pt x="876" y="28"/>
                    <a:pt x="871" y="30"/>
                  </a:cubicBezTo>
                  <a:cubicBezTo>
                    <a:pt x="870" y="28"/>
                    <a:pt x="874" y="29"/>
                    <a:pt x="874" y="27"/>
                  </a:cubicBezTo>
                  <a:cubicBezTo>
                    <a:pt x="863" y="27"/>
                    <a:pt x="842" y="37"/>
                    <a:pt x="838" y="31"/>
                  </a:cubicBezTo>
                  <a:cubicBezTo>
                    <a:pt x="823" y="41"/>
                    <a:pt x="804" y="42"/>
                    <a:pt x="794" y="56"/>
                  </a:cubicBezTo>
                  <a:cubicBezTo>
                    <a:pt x="773" y="62"/>
                    <a:pt x="757" y="68"/>
                    <a:pt x="739" y="75"/>
                  </a:cubicBezTo>
                  <a:cubicBezTo>
                    <a:pt x="739" y="79"/>
                    <a:pt x="738" y="79"/>
                    <a:pt x="740" y="80"/>
                  </a:cubicBezTo>
                  <a:cubicBezTo>
                    <a:pt x="735" y="80"/>
                    <a:pt x="735" y="80"/>
                    <a:pt x="735" y="80"/>
                  </a:cubicBezTo>
                  <a:cubicBezTo>
                    <a:pt x="738" y="87"/>
                    <a:pt x="734" y="88"/>
                    <a:pt x="731" y="92"/>
                  </a:cubicBezTo>
                  <a:cubicBezTo>
                    <a:pt x="732" y="92"/>
                    <a:pt x="736" y="91"/>
                    <a:pt x="735" y="93"/>
                  </a:cubicBezTo>
                  <a:cubicBezTo>
                    <a:pt x="736" y="96"/>
                    <a:pt x="729" y="93"/>
                    <a:pt x="729" y="97"/>
                  </a:cubicBezTo>
                  <a:cubicBezTo>
                    <a:pt x="741" y="113"/>
                    <a:pt x="759" y="89"/>
                    <a:pt x="774" y="94"/>
                  </a:cubicBezTo>
                  <a:cubicBezTo>
                    <a:pt x="773" y="100"/>
                    <a:pt x="777" y="100"/>
                    <a:pt x="774" y="107"/>
                  </a:cubicBezTo>
                  <a:cubicBezTo>
                    <a:pt x="778" y="107"/>
                    <a:pt x="779" y="111"/>
                    <a:pt x="781" y="114"/>
                  </a:cubicBezTo>
                  <a:cubicBezTo>
                    <a:pt x="775" y="116"/>
                    <a:pt x="781" y="121"/>
                    <a:pt x="781" y="123"/>
                  </a:cubicBezTo>
                  <a:cubicBezTo>
                    <a:pt x="792" y="123"/>
                    <a:pt x="792" y="123"/>
                    <a:pt x="792" y="123"/>
                  </a:cubicBezTo>
                  <a:cubicBezTo>
                    <a:pt x="792" y="117"/>
                    <a:pt x="801" y="115"/>
                    <a:pt x="807" y="118"/>
                  </a:cubicBezTo>
                  <a:cubicBezTo>
                    <a:pt x="812" y="113"/>
                    <a:pt x="817" y="103"/>
                    <a:pt x="818" y="98"/>
                  </a:cubicBezTo>
                  <a:cubicBezTo>
                    <a:pt x="825" y="96"/>
                    <a:pt x="832" y="94"/>
                    <a:pt x="835" y="88"/>
                  </a:cubicBezTo>
                  <a:cubicBezTo>
                    <a:pt x="833" y="84"/>
                    <a:pt x="828" y="83"/>
                    <a:pt x="824" y="82"/>
                  </a:cubicBezTo>
                  <a:cubicBezTo>
                    <a:pt x="822" y="77"/>
                    <a:pt x="826" y="70"/>
                    <a:pt x="830" y="68"/>
                  </a:cubicBezTo>
                  <a:cubicBezTo>
                    <a:pt x="835" y="64"/>
                    <a:pt x="843" y="66"/>
                    <a:pt x="849" y="63"/>
                  </a:cubicBezTo>
                  <a:cubicBezTo>
                    <a:pt x="853" y="60"/>
                    <a:pt x="851" y="55"/>
                    <a:pt x="855" y="52"/>
                  </a:cubicBezTo>
                  <a:cubicBezTo>
                    <a:pt x="861" y="51"/>
                    <a:pt x="872" y="51"/>
                    <a:pt x="876" y="54"/>
                  </a:cubicBezTo>
                  <a:cubicBezTo>
                    <a:pt x="870" y="61"/>
                    <a:pt x="859" y="62"/>
                    <a:pt x="852" y="68"/>
                  </a:cubicBezTo>
                  <a:cubicBezTo>
                    <a:pt x="851" y="75"/>
                    <a:pt x="855" y="76"/>
                    <a:pt x="853" y="82"/>
                  </a:cubicBezTo>
                  <a:cubicBezTo>
                    <a:pt x="867" y="97"/>
                    <a:pt x="896" y="78"/>
                    <a:pt x="913" y="88"/>
                  </a:cubicBezTo>
                  <a:cubicBezTo>
                    <a:pt x="903" y="96"/>
                    <a:pt x="878" y="84"/>
                    <a:pt x="869" y="96"/>
                  </a:cubicBezTo>
                  <a:cubicBezTo>
                    <a:pt x="870" y="99"/>
                    <a:pt x="875" y="99"/>
                    <a:pt x="878" y="100"/>
                  </a:cubicBezTo>
                  <a:cubicBezTo>
                    <a:pt x="876" y="105"/>
                    <a:pt x="881" y="107"/>
                    <a:pt x="878" y="110"/>
                  </a:cubicBezTo>
                  <a:cubicBezTo>
                    <a:pt x="869" y="106"/>
                    <a:pt x="854" y="100"/>
                    <a:pt x="852" y="113"/>
                  </a:cubicBezTo>
                  <a:cubicBezTo>
                    <a:pt x="851" y="116"/>
                    <a:pt x="853" y="122"/>
                    <a:pt x="854" y="125"/>
                  </a:cubicBezTo>
                  <a:cubicBezTo>
                    <a:pt x="852" y="128"/>
                    <a:pt x="845" y="125"/>
                    <a:pt x="843" y="127"/>
                  </a:cubicBezTo>
                  <a:cubicBezTo>
                    <a:pt x="841" y="129"/>
                    <a:pt x="844" y="131"/>
                    <a:pt x="840" y="132"/>
                  </a:cubicBezTo>
                  <a:cubicBezTo>
                    <a:pt x="833" y="134"/>
                    <a:pt x="832" y="130"/>
                    <a:pt x="829" y="128"/>
                  </a:cubicBezTo>
                  <a:cubicBezTo>
                    <a:pt x="813" y="129"/>
                    <a:pt x="800" y="134"/>
                    <a:pt x="788" y="138"/>
                  </a:cubicBezTo>
                  <a:cubicBezTo>
                    <a:pt x="783" y="130"/>
                    <a:pt x="768" y="132"/>
                    <a:pt x="759" y="136"/>
                  </a:cubicBezTo>
                  <a:cubicBezTo>
                    <a:pt x="758" y="134"/>
                    <a:pt x="760" y="133"/>
                    <a:pt x="760" y="131"/>
                  </a:cubicBezTo>
                  <a:cubicBezTo>
                    <a:pt x="742" y="134"/>
                    <a:pt x="754" y="115"/>
                    <a:pt x="763" y="114"/>
                  </a:cubicBezTo>
                  <a:cubicBezTo>
                    <a:pt x="763" y="113"/>
                    <a:pt x="760" y="114"/>
                    <a:pt x="759" y="112"/>
                  </a:cubicBezTo>
                  <a:cubicBezTo>
                    <a:pt x="760" y="110"/>
                    <a:pt x="765" y="108"/>
                    <a:pt x="762" y="104"/>
                  </a:cubicBezTo>
                  <a:cubicBezTo>
                    <a:pt x="755" y="107"/>
                    <a:pt x="753" y="111"/>
                    <a:pt x="745" y="109"/>
                  </a:cubicBezTo>
                  <a:cubicBezTo>
                    <a:pt x="743" y="111"/>
                    <a:pt x="745" y="112"/>
                    <a:pt x="746" y="113"/>
                  </a:cubicBezTo>
                  <a:cubicBezTo>
                    <a:pt x="743" y="114"/>
                    <a:pt x="740" y="115"/>
                    <a:pt x="738" y="117"/>
                  </a:cubicBezTo>
                  <a:cubicBezTo>
                    <a:pt x="739" y="124"/>
                    <a:pt x="740" y="128"/>
                    <a:pt x="740" y="136"/>
                  </a:cubicBezTo>
                  <a:cubicBezTo>
                    <a:pt x="734" y="139"/>
                    <a:pt x="732" y="140"/>
                    <a:pt x="724" y="138"/>
                  </a:cubicBezTo>
                  <a:cubicBezTo>
                    <a:pt x="722" y="139"/>
                    <a:pt x="722" y="142"/>
                    <a:pt x="719" y="142"/>
                  </a:cubicBezTo>
                  <a:cubicBezTo>
                    <a:pt x="691" y="138"/>
                    <a:pt x="687" y="167"/>
                    <a:pt x="656" y="164"/>
                  </a:cubicBezTo>
                  <a:cubicBezTo>
                    <a:pt x="658" y="160"/>
                    <a:pt x="654" y="162"/>
                    <a:pt x="654" y="158"/>
                  </a:cubicBezTo>
                  <a:cubicBezTo>
                    <a:pt x="659" y="155"/>
                    <a:pt x="667" y="155"/>
                    <a:pt x="668" y="147"/>
                  </a:cubicBezTo>
                  <a:cubicBezTo>
                    <a:pt x="665" y="145"/>
                    <a:pt x="660" y="145"/>
                    <a:pt x="656" y="147"/>
                  </a:cubicBezTo>
                  <a:cubicBezTo>
                    <a:pt x="660" y="143"/>
                    <a:pt x="658" y="132"/>
                    <a:pt x="653" y="128"/>
                  </a:cubicBezTo>
                  <a:cubicBezTo>
                    <a:pt x="653" y="126"/>
                    <a:pt x="656" y="125"/>
                    <a:pt x="656" y="122"/>
                  </a:cubicBezTo>
                  <a:cubicBezTo>
                    <a:pt x="655" y="120"/>
                    <a:pt x="652" y="119"/>
                    <a:pt x="651" y="118"/>
                  </a:cubicBezTo>
                  <a:cubicBezTo>
                    <a:pt x="656" y="113"/>
                    <a:pt x="664" y="111"/>
                    <a:pt x="667" y="105"/>
                  </a:cubicBezTo>
                  <a:cubicBezTo>
                    <a:pt x="661" y="105"/>
                    <a:pt x="658" y="107"/>
                    <a:pt x="653" y="104"/>
                  </a:cubicBezTo>
                  <a:cubicBezTo>
                    <a:pt x="657" y="103"/>
                    <a:pt x="663" y="102"/>
                    <a:pt x="663" y="98"/>
                  </a:cubicBezTo>
                  <a:cubicBezTo>
                    <a:pt x="645" y="97"/>
                    <a:pt x="637" y="109"/>
                    <a:pt x="626" y="118"/>
                  </a:cubicBezTo>
                  <a:cubicBezTo>
                    <a:pt x="628" y="118"/>
                    <a:pt x="628" y="116"/>
                    <a:pt x="629" y="118"/>
                  </a:cubicBezTo>
                  <a:cubicBezTo>
                    <a:pt x="626" y="118"/>
                    <a:pt x="627" y="122"/>
                    <a:pt x="624" y="123"/>
                  </a:cubicBezTo>
                  <a:cubicBezTo>
                    <a:pt x="623" y="120"/>
                    <a:pt x="619" y="121"/>
                    <a:pt x="618" y="123"/>
                  </a:cubicBezTo>
                  <a:cubicBezTo>
                    <a:pt x="623" y="126"/>
                    <a:pt x="623" y="124"/>
                    <a:pt x="627" y="124"/>
                  </a:cubicBezTo>
                  <a:cubicBezTo>
                    <a:pt x="626" y="127"/>
                    <a:pt x="621" y="128"/>
                    <a:pt x="623" y="131"/>
                  </a:cubicBezTo>
                  <a:cubicBezTo>
                    <a:pt x="627" y="130"/>
                    <a:pt x="633" y="130"/>
                    <a:pt x="637" y="128"/>
                  </a:cubicBezTo>
                  <a:cubicBezTo>
                    <a:pt x="636" y="130"/>
                    <a:pt x="634" y="131"/>
                    <a:pt x="632" y="132"/>
                  </a:cubicBezTo>
                  <a:cubicBezTo>
                    <a:pt x="631" y="136"/>
                    <a:pt x="636" y="134"/>
                    <a:pt x="636" y="138"/>
                  </a:cubicBezTo>
                  <a:cubicBezTo>
                    <a:pt x="631" y="144"/>
                    <a:pt x="623" y="143"/>
                    <a:pt x="614" y="144"/>
                  </a:cubicBezTo>
                  <a:cubicBezTo>
                    <a:pt x="615" y="147"/>
                    <a:pt x="612" y="145"/>
                    <a:pt x="613" y="148"/>
                  </a:cubicBezTo>
                  <a:cubicBezTo>
                    <a:pt x="614" y="149"/>
                    <a:pt x="616" y="148"/>
                    <a:pt x="616" y="149"/>
                  </a:cubicBezTo>
                  <a:cubicBezTo>
                    <a:pt x="613" y="155"/>
                    <a:pt x="602" y="153"/>
                    <a:pt x="600" y="160"/>
                  </a:cubicBezTo>
                  <a:cubicBezTo>
                    <a:pt x="605" y="158"/>
                    <a:pt x="610" y="159"/>
                    <a:pt x="613" y="163"/>
                  </a:cubicBezTo>
                  <a:cubicBezTo>
                    <a:pt x="599" y="164"/>
                    <a:pt x="591" y="170"/>
                    <a:pt x="584" y="177"/>
                  </a:cubicBezTo>
                  <a:cubicBezTo>
                    <a:pt x="591" y="176"/>
                    <a:pt x="595" y="170"/>
                    <a:pt x="603" y="174"/>
                  </a:cubicBezTo>
                  <a:cubicBezTo>
                    <a:pt x="606" y="173"/>
                    <a:pt x="608" y="170"/>
                    <a:pt x="612" y="169"/>
                  </a:cubicBezTo>
                  <a:cubicBezTo>
                    <a:pt x="626" y="171"/>
                    <a:pt x="638" y="168"/>
                    <a:pt x="655" y="165"/>
                  </a:cubicBezTo>
                  <a:cubicBezTo>
                    <a:pt x="654" y="168"/>
                    <a:pt x="655" y="168"/>
                    <a:pt x="655" y="171"/>
                  </a:cubicBezTo>
                  <a:cubicBezTo>
                    <a:pt x="645" y="175"/>
                    <a:pt x="637" y="180"/>
                    <a:pt x="626" y="183"/>
                  </a:cubicBezTo>
                  <a:cubicBezTo>
                    <a:pt x="622" y="182"/>
                    <a:pt x="623" y="177"/>
                    <a:pt x="617" y="178"/>
                  </a:cubicBezTo>
                  <a:cubicBezTo>
                    <a:pt x="615" y="181"/>
                    <a:pt x="618" y="182"/>
                    <a:pt x="617" y="186"/>
                  </a:cubicBezTo>
                  <a:cubicBezTo>
                    <a:pt x="607" y="192"/>
                    <a:pt x="593" y="184"/>
                    <a:pt x="582" y="191"/>
                  </a:cubicBezTo>
                  <a:cubicBezTo>
                    <a:pt x="582" y="195"/>
                    <a:pt x="579" y="194"/>
                    <a:pt x="577" y="197"/>
                  </a:cubicBezTo>
                  <a:cubicBezTo>
                    <a:pt x="582" y="202"/>
                    <a:pt x="599" y="197"/>
                    <a:pt x="596" y="212"/>
                  </a:cubicBezTo>
                  <a:cubicBezTo>
                    <a:pt x="597" y="214"/>
                    <a:pt x="600" y="215"/>
                    <a:pt x="601" y="218"/>
                  </a:cubicBezTo>
                  <a:cubicBezTo>
                    <a:pt x="600" y="223"/>
                    <a:pt x="599" y="224"/>
                    <a:pt x="596" y="228"/>
                  </a:cubicBezTo>
                  <a:cubicBezTo>
                    <a:pt x="591" y="236"/>
                    <a:pt x="584" y="247"/>
                    <a:pt x="580" y="250"/>
                  </a:cubicBezTo>
                  <a:cubicBezTo>
                    <a:pt x="575" y="253"/>
                    <a:pt x="565" y="249"/>
                    <a:pt x="560" y="249"/>
                  </a:cubicBezTo>
                  <a:cubicBezTo>
                    <a:pt x="545" y="249"/>
                    <a:pt x="530" y="250"/>
                    <a:pt x="516" y="246"/>
                  </a:cubicBezTo>
                  <a:cubicBezTo>
                    <a:pt x="510" y="251"/>
                    <a:pt x="501" y="251"/>
                    <a:pt x="494" y="255"/>
                  </a:cubicBezTo>
                  <a:cubicBezTo>
                    <a:pt x="494" y="282"/>
                    <a:pt x="470" y="292"/>
                    <a:pt x="460" y="313"/>
                  </a:cubicBezTo>
                  <a:cubicBezTo>
                    <a:pt x="468" y="320"/>
                    <a:pt x="455" y="329"/>
                    <a:pt x="453" y="336"/>
                  </a:cubicBezTo>
                  <a:cubicBezTo>
                    <a:pt x="469" y="339"/>
                    <a:pt x="484" y="327"/>
                    <a:pt x="480" y="348"/>
                  </a:cubicBezTo>
                  <a:cubicBezTo>
                    <a:pt x="487" y="354"/>
                    <a:pt x="496" y="343"/>
                    <a:pt x="506" y="341"/>
                  </a:cubicBezTo>
                  <a:cubicBezTo>
                    <a:pt x="517" y="340"/>
                    <a:pt x="525" y="342"/>
                    <a:pt x="535" y="341"/>
                  </a:cubicBezTo>
                  <a:cubicBezTo>
                    <a:pt x="541" y="336"/>
                    <a:pt x="546" y="329"/>
                    <a:pt x="557" y="328"/>
                  </a:cubicBezTo>
                  <a:cubicBezTo>
                    <a:pt x="560" y="321"/>
                    <a:pt x="567" y="316"/>
                    <a:pt x="575" y="314"/>
                  </a:cubicBezTo>
                  <a:cubicBezTo>
                    <a:pt x="576" y="309"/>
                    <a:pt x="571" y="309"/>
                    <a:pt x="571" y="305"/>
                  </a:cubicBezTo>
                  <a:cubicBezTo>
                    <a:pt x="577" y="294"/>
                    <a:pt x="590" y="291"/>
                    <a:pt x="597" y="282"/>
                  </a:cubicBezTo>
                  <a:cubicBezTo>
                    <a:pt x="610" y="278"/>
                    <a:pt x="624" y="276"/>
                    <a:pt x="631" y="267"/>
                  </a:cubicBezTo>
                  <a:cubicBezTo>
                    <a:pt x="631" y="264"/>
                    <a:pt x="629" y="264"/>
                    <a:pt x="629" y="261"/>
                  </a:cubicBezTo>
                  <a:cubicBezTo>
                    <a:pt x="634" y="257"/>
                    <a:pt x="639" y="250"/>
                    <a:pt x="647" y="249"/>
                  </a:cubicBezTo>
                  <a:cubicBezTo>
                    <a:pt x="656" y="249"/>
                    <a:pt x="666" y="258"/>
                    <a:pt x="674" y="256"/>
                  </a:cubicBezTo>
                  <a:cubicBezTo>
                    <a:pt x="678" y="255"/>
                    <a:pt x="680" y="250"/>
                    <a:pt x="683" y="248"/>
                  </a:cubicBezTo>
                  <a:cubicBezTo>
                    <a:pt x="685" y="247"/>
                    <a:pt x="690" y="248"/>
                    <a:pt x="694" y="246"/>
                  </a:cubicBezTo>
                  <a:cubicBezTo>
                    <a:pt x="699" y="244"/>
                    <a:pt x="702" y="240"/>
                    <a:pt x="706" y="240"/>
                  </a:cubicBezTo>
                  <a:cubicBezTo>
                    <a:pt x="718" y="238"/>
                    <a:pt x="725" y="247"/>
                    <a:pt x="722" y="258"/>
                  </a:cubicBezTo>
                  <a:cubicBezTo>
                    <a:pt x="734" y="264"/>
                    <a:pt x="744" y="271"/>
                    <a:pt x="752" y="281"/>
                  </a:cubicBezTo>
                  <a:cubicBezTo>
                    <a:pt x="763" y="281"/>
                    <a:pt x="768" y="288"/>
                    <a:pt x="777" y="288"/>
                  </a:cubicBezTo>
                  <a:cubicBezTo>
                    <a:pt x="776" y="292"/>
                    <a:pt x="778" y="292"/>
                    <a:pt x="779" y="295"/>
                  </a:cubicBezTo>
                  <a:cubicBezTo>
                    <a:pt x="781" y="296"/>
                    <a:pt x="784" y="296"/>
                    <a:pt x="786" y="297"/>
                  </a:cubicBezTo>
                  <a:cubicBezTo>
                    <a:pt x="787" y="304"/>
                    <a:pt x="790" y="307"/>
                    <a:pt x="791" y="313"/>
                  </a:cubicBezTo>
                  <a:cubicBezTo>
                    <a:pt x="787" y="314"/>
                    <a:pt x="787" y="320"/>
                    <a:pt x="782" y="322"/>
                  </a:cubicBezTo>
                  <a:cubicBezTo>
                    <a:pt x="773" y="325"/>
                    <a:pt x="758" y="324"/>
                    <a:pt x="751" y="321"/>
                  </a:cubicBezTo>
                  <a:cubicBezTo>
                    <a:pt x="747" y="325"/>
                    <a:pt x="736" y="318"/>
                    <a:pt x="737" y="329"/>
                  </a:cubicBezTo>
                  <a:cubicBezTo>
                    <a:pt x="745" y="328"/>
                    <a:pt x="748" y="336"/>
                    <a:pt x="755" y="339"/>
                  </a:cubicBezTo>
                  <a:cubicBezTo>
                    <a:pt x="756" y="339"/>
                    <a:pt x="759" y="338"/>
                    <a:pt x="761" y="339"/>
                  </a:cubicBezTo>
                  <a:cubicBezTo>
                    <a:pt x="766" y="340"/>
                    <a:pt x="772" y="348"/>
                    <a:pt x="777" y="341"/>
                  </a:cubicBezTo>
                  <a:cubicBezTo>
                    <a:pt x="777" y="338"/>
                    <a:pt x="775" y="336"/>
                    <a:pt x="776" y="332"/>
                  </a:cubicBezTo>
                  <a:cubicBezTo>
                    <a:pt x="782" y="324"/>
                    <a:pt x="798" y="326"/>
                    <a:pt x="801" y="313"/>
                  </a:cubicBezTo>
                  <a:cubicBezTo>
                    <a:pt x="804" y="313"/>
                    <a:pt x="805" y="311"/>
                    <a:pt x="807" y="311"/>
                  </a:cubicBezTo>
                  <a:cubicBezTo>
                    <a:pt x="807" y="304"/>
                    <a:pt x="800" y="304"/>
                    <a:pt x="799" y="299"/>
                  </a:cubicBezTo>
                  <a:cubicBezTo>
                    <a:pt x="804" y="281"/>
                    <a:pt x="818" y="303"/>
                    <a:pt x="827" y="297"/>
                  </a:cubicBezTo>
                  <a:cubicBezTo>
                    <a:pt x="822" y="284"/>
                    <a:pt x="804" y="284"/>
                    <a:pt x="792" y="277"/>
                  </a:cubicBezTo>
                  <a:cubicBezTo>
                    <a:pt x="793" y="275"/>
                    <a:pt x="796" y="276"/>
                    <a:pt x="795" y="271"/>
                  </a:cubicBezTo>
                  <a:cubicBezTo>
                    <a:pt x="784" y="268"/>
                    <a:pt x="779" y="270"/>
                    <a:pt x="773" y="266"/>
                  </a:cubicBezTo>
                  <a:cubicBezTo>
                    <a:pt x="768" y="262"/>
                    <a:pt x="769" y="255"/>
                    <a:pt x="765" y="250"/>
                  </a:cubicBezTo>
                  <a:cubicBezTo>
                    <a:pt x="761" y="244"/>
                    <a:pt x="751" y="244"/>
                    <a:pt x="750" y="236"/>
                  </a:cubicBezTo>
                  <a:cubicBezTo>
                    <a:pt x="753" y="233"/>
                    <a:pt x="754" y="232"/>
                    <a:pt x="752" y="227"/>
                  </a:cubicBezTo>
                  <a:cubicBezTo>
                    <a:pt x="757" y="226"/>
                    <a:pt x="763" y="221"/>
                    <a:pt x="769" y="224"/>
                  </a:cubicBezTo>
                  <a:cubicBezTo>
                    <a:pt x="769" y="228"/>
                    <a:pt x="765" y="230"/>
                    <a:pt x="767" y="233"/>
                  </a:cubicBezTo>
                  <a:cubicBezTo>
                    <a:pt x="771" y="236"/>
                    <a:pt x="771" y="229"/>
                    <a:pt x="776" y="230"/>
                  </a:cubicBezTo>
                  <a:cubicBezTo>
                    <a:pt x="779" y="239"/>
                    <a:pt x="789" y="242"/>
                    <a:pt x="793" y="251"/>
                  </a:cubicBezTo>
                  <a:cubicBezTo>
                    <a:pt x="804" y="251"/>
                    <a:pt x="804" y="251"/>
                    <a:pt x="804" y="251"/>
                  </a:cubicBezTo>
                  <a:cubicBezTo>
                    <a:pt x="805" y="253"/>
                    <a:pt x="806" y="255"/>
                    <a:pt x="806" y="257"/>
                  </a:cubicBezTo>
                  <a:cubicBezTo>
                    <a:pt x="821" y="259"/>
                    <a:pt x="828" y="269"/>
                    <a:pt x="840" y="274"/>
                  </a:cubicBezTo>
                  <a:cubicBezTo>
                    <a:pt x="840" y="282"/>
                    <a:pt x="837" y="287"/>
                    <a:pt x="835" y="293"/>
                  </a:cubicBezTo>
                  <a:cubicBezTo>
                    <a:pt x="845" y="302"/>
                    <a:pt x="855" y="310"/>
                    <a:pt x="862" y="320"/>
                  </a:cubicBezTo>
                  <a:cubicBezTo>
                    <a:pt x="866" y="321"/>
                    <a:pt x="871" y="319"/>
                    <a:pt x="873" y="322"/>
                  </a:cubicBezTo>
                  <a:cubicBezTo>
                    <a:pt x="870" y="324"/>
                    <a:pt x="865" y="323"/>
                    <a:pt x="865" y="327"/>
                  </a:cubicBezTo>
                  <a:cubicBezTo>
                    <a:pt x="869" y="331"/>
                    <a:pt x="870" y="333"/>
                    <a:pt x="869" y="341"/>
                  </a:cubicBezTo>
                  <a:cubicBezTo>
                    <a:pt x="873" y="345"/>
                    <a:pt x="882" y="339"/>
                    <a:pt x="882" y="347"/>
                  </a:cubicBezTo>
                  <a:cubicBezTo>
                    <a:pt x="887" y="343"/>
                    <a:pt x="888" y="348"/>
                    <a:pt x="894" y="348"/>
                  </a:cubicBezTo>
                  <a:cubicBezTo>
                    <a:pt x="896" y="343"/>
                    <a:pt x="888" y="336"/>
                    <a:pt x="889" y="332"/>
                  </a:cubicBezTo>
                  <a:cubicBezTo>
                    <a:pt x="892" y="333"/>
                    <a:pt x="896" y="338"/>
                    <a:pt x="899" y="333"/>
                  </a:cubicBezTo>
                  <a:cubicBezTo>
                    <a:pt x="893" y="327"/>
                    <a:pt x="883" y="326"/>
                    <a:pt x="877" y="321"/>
                  </a:cubicBezTo>
                  <a:cubicBezTo>
                    <a:pt x="888" y="318"/>
                    <a:pt x="896" y="330"/>
                    <a:pt x="905" y="329"/>
                  </a:cubicBezTo>
                  <a:cubicBezTo>
                    <a:pt x="906" y="325"/>
                    <a:pt x="904" y="324"/>
                    <a:pt x="904" y="321"/>
                  </a:cubicBezTo>
                  <a:cubicBezTo>
                    <a:pt x="908" y="322"/>
                    <a:pt x="909" y="319"/>
                    <a:pt x="909" y="316"/>
                  </a:cubicBezTo>
                  <a:cubicBezTo>
                    <a:pt x="893" y="315"/>
                    <a:pt x="889" y="302"/>
                    <a:pt x="881" y="292"/>
                  </a:cubicBezTo>
                  <a:cubicBezTo>
                    <a:pt x="889" y="292"/>
                    <a:pt x="891" y="297"/>
                    <a:pt x="896" y="299"/>
                  </a:cubicBezTo>
                  <a:cubicBezTo>
                    <a:pt x="896" y="298"/>
                    <a:pt x="897" y="297"/>
                    <a:pt x="899" y="297"/>
                  </a:cubicBezTo>
                  <a:cubicBezTo>
                    <a:pt x="901" y="296"/>
                    <a:pt x="898" y="288"/>
                    <a:pt x="902" y="288"/>
                  </a:cubicBezTo>
                  <a:cubicBezTo>
                    <a:pt x="905" y="285"/>
                    <a:pt x="908" y="290"/>
                    <a:pt x="911" y="291"/>
                  </a:cubicBezTo>
                  <a:cubicBezTo>
                    <a:pt x="915" y="283"/>
                    <a:pt x="927" y="286"/>
                    <a:pt x="931" y="291"/>
                  </a:cubicBezTo>
                  <a:cubicBezTo>
                    <a:pt x="931" y="294"/>
                    <a:pt x="922" y="293"/>
                    <a:pt x="926" y="297"/>
                  </a:cubicBezTo>
                  <a:cubicBezTo>
                    <a:pt x="929" y="302"/>
                    <a:pt x="931" y="292"/>
                    <a:pt x="934" y="296"/>
                  </a:cubicBezTo>
                  <a:cubicBezTo>
                    <a:pt x="932" y="303"/>
                    <a:pt x="933" y="307"/>
                    <a:pt x="929" y="311"/>
                  </a:cubicBezTo>
                  <a:cubicBezTo>
                    <a:pt x="933" y="311"/>
                    <a:pt x="937" y="315"/>
                    <a:pt x="940" y="313"/>
                  </a:cubicBezTo>
                  <a:cubicBezTo>
                    <a:pt x="942" y="307"/>
                    <a:pt x="933" y="310"/>
                    <a:pt x="936" y="306"/>
                  </a:cubicBezTo>
                  <a:cubicBezTo>
                    <a:pt x="944" y="307"/>
                    <a:pt x="944" y="319"/>
                    <a:pt x="946" y="321"/>
                  </a:cubicBezTo>
                  <a:cubicBezTo>
                    <a:pt x="942" y="318"/>
                    <a:pt x="935" y="317"/>
                    <a:pt x="930" y="318"/>
                  </a:cubicBezTo>
                  <a:cubicBezTo>
                    <a:pt x="930" y="323"/>
                    <a:pt x="930" y="323"/>
                    <a:pt x="930" y="323"/>
                  </a:cubicBezTo>
                  <a:cubicBezTo>
                    <a:pt x="937" y="324"/>
                    <a:pt x="955" y="323"/>
                    <a:pt x="952" y="336"/>
                  </a:cubicBezTo>
                  <a:cubicBezTo>
                    <a:pt x="955" y="341"/>
                    <a:pt x="966" y="338"/>
                    <a:pt x="966" y="346"/>
                  </a:cubicBezTo>
                  <a:cubicBezTo>
                    <a:pt x="978" y="344"/>
                    <a:pt x="984" y="357"/>
                    <a:pt x="1001" y="353"/>
                  </a:cubicBezTo>
                  <a:cubicBezTo>
                    <a:pt x="1003" y="337"/>
                    <a:pt x="1026" y="348"/>
                    <a:pt x="1029" y="356"/>
                  </a:cubicBezTo>
                  <a:cubicBezTo>
                    <a:pt x="1051" y="361"/>
                    <a:pt x="1056" y="340"/>
                    <a:pt x="1073" y="350"/>
                  </a:cubicBezTo>
                  <a:cubicBezTo>
                    <a:pt x="1078" y="350"/>
                    <a:pt x="1078" y="344"/>
                    <a:pt x="1082" y="346"/>
                  </a:cubicBezTo>
                  <a:cubicBezTo>
                    <a:pt x="1081" y="358"/>
                    <a:pt x="1076" y="373"/>
                    <a:pt x="1087" y="379"/>
                  </a:cubicBezTo>
                  <a:cubicBezTo>
                    <a:pt x="1073" y="390"/>
                    <a:pt x="1086" y="413"/>
                    <a:pt x="1079" y="425"/>
                  </a:cubicBezTo>
                  <a:cubicBezTo>
                    <a:pt x="1072" y="426"/>
                    <a:pt x="1071" y="432"/>
                    <a:pt x="1065" y="433"/>
                  </a:cubicBezTo>
                  <a:cubicBezTo>
                    <a:pt x="1060" y="433"/>
                    <a:pt x="1055" y="429"/>
                    <a:pt x="1049" y="432"/>
                  </a:cubicBezTo>
                  <a:cubicBezTo>
                    <a:pt x="1036" y="419"/>
                    <a:pt x="1012" y="429"/>
                    <a:pt x="998" y="435"/>
                  </a:cubicBezTo>
                  <a:cubicBezTo>
                    <a:pt x="982" y="434"/>
                    <a:pt x="961" y="424"/>
                    <a:pt x="945" y="423"/>
                  </a:cubicBezTo>
                  <a:cubicBezTo>
                    <a:pt x="938" y="423"/>
                    <a:pt x="932" y="426"/>
                    <a:pt x="930" y="417"/>
                  </a:cubicBezTo>
                  <a:cubicBezTo>
                    <a:pt x="918" y="419"/>
                    <a:pt x="916" y="412"/>
                    <a:pt x="902" y="413"/>
                  </a:cubicBezTo>
                  <a:cubicBezTo>
                    <a:pt x="900" y="412"/>
                    <a:pt x="897" y="410"/>
                    <a:pt x="897" y="406"/>
                  </a:cubicBezTo>
                  <a:cubicBezTo>
                    <a:pt x="875" y="397"/>
                    <a:pt x="834" y="406"/>
                    <a:pt x="852" y="433"/>
                  </a:cubicBezTo>
                  <a:cubicBezTo>
                    <a:pt x="848" y="440"/>
                    <a:pt x="837" y="447"/>
                    <a:pt x="829" y="443"/>
                  </a:cubicBezTo>
                  <a:cubicBezTo>
                    <a:pt x="818" y="438"/>
                    <a:pt x="813" y="430"/>
                    <a:pt x="802" y="428"/>
                  </a:cubicBezTo>
                  <a:cubicBezTo>
                    <a:pt x="796" y="427"/>
                    <a:pt x="788" y="430"/>
                    <a:pt x="782" y="428"/>
                  </a:cubicBezTo>
                  <a:cubicBezTo>
                    <a:pt x="774" y="425"/>
                    <a:pt x="779" y="416"/>
                    <a:pt x="772" y="410"/>
                  </a:cubicBezTo>
                  <a:cubicBezTo>
                    <a:pt x="770" y="408"/>
                    <a:pt x="761" y="405"/>
                    <a:pt x="757" y="403"/>
                  </a:cubicBezTo>
                  <a:cubicBezTo>
                    <a:pt x="749" y="399"/>
                    <a:pt x="740" y="405"/>
                    <a:pt x="730" y="403"/>
                  </a:cubicBezTo>
                  <a:cubicBezTo>
                    <a:pt x="724" y="402"/>
                    <a:pt x="710" y="394"/>
                    <a:pt x="709" y="388"/>
                  </a:cubicBezTo>
                  <a:cubicBezTo>
                    <a:pt x="676" y="385"/>
                    <a:pt x="714" y="373"/>
                    <a:pt x="714" y="362"/>
                  </a:cubicBezTo>
                  <a:cubicBezTo>
                    <a:pt x="699" y="353"/>
                    <a:pt x="713" y="348"/>
                    <a:pt x="716" y="338"/>
                  </a:cubicBezTo>
                  <a:cubicBezTo>
                    <a:pt x="711" y="335"/>
                    <a:pt x="707" y="345"/>
                    <a:pt x="702" y="342"/>
                  </a:cubicBezTo>
                  <a:cubicBezTo>
                    <a:pt x="702" y="339"/>
                    <a:pt x="705" y="339"/>
                    <a:pt x="704" y="335"/>
                  </a:cubicBezTo>
                  <a:cubicBezTo>
                    <a:pt x="693" y="330"/>
                    <a:pt x="678" y="343"/>
                    <a:pt x="664" y="336"/>
                  </a:cubicBezTo>
                  <a:cubicBezTo>
                    <a:pt x="661" y="335"/>
                    <a:pt x="662" y="339"/>
                    <a:pt x="659" y="339"/>
                  </a:cubicBezTo>
                  <a:cubicBezTo>
                    <a:pt x="656" y="338"/>
                    <a:pt x="653" y="337"/>
                    <a:pt x="650" y="336"/>
                  </a:cubicBezTo>
                  <a:cubicBezTo>
                    <a:pt x="629" y="347"/>
                    <a:pt x="575" y="333"/>
                    <a:pt x="556" y="353"/>
                  </a:cubicBezTo>
                  <a:cubicBezTo>
                    <a:pt x="543" y="350"/>
                    <a:pt x="539" y="362"/>
                    <a:pt x="531" y="363"/>
                  </a:cubicBezTo>
                  <a:cubicBezTo>
                    <a:pt x="526" y="364"/>
                    <a:pt x="523" y="361"/>
                    <a:pt x="517" y="361"/>
                  </a:cubicBezTo>
                  <a:cubicBezTo>
                    <a:pt x="510" y="360"/>
                    <a:pt x="502" y="362"/>
                    <a:pt x="494" y="363"/>
                  </a:cubicBezTo>
                  <a:cubicBezTo>
                    <a:pt x="488" y="360"/>
                    <a:pt x="490" y="353"/>
                    <a:pt x="483" y="353"/>
                  </a:cubicBezTo>
                  <a:cubicBezTo>
                    <a:pt x="475" y="353"/>
                    <a:pt x="469" y="374"/>
                    <a:pt x="455" y="382"/>
                  </a:cubicBezTo>
                  <a:cubicBezTo>
                    <a:pt x="448" y="386"/>
                    <a:pt x="443" y="384"/>
                    <a:pt x="439" y="387"/>
                  </a:cubicBezTo>
                  <a:cubicBezTo>
                    <a:pt x="427" y="388"/>
                    <a:pt x="426" y="397"/>
                    <a:pt x="417" y="400"/>
                  </a:cubicBezTo>
                  <a:cubicBezTo>
                    <a:pt x="417" y="403"/>
                    <a:pt x="415" y="404"/>
                    <a:pt x="415" y="407"/>
                  </a:cubicBezTo>
                  <a:cubicBezTo>
                    <a:pt x="406" y="412"/>
                    <a:pt x="402" y="421"/>
                    <a:pt x="398" y="431"/>
                  </a:cubicBezTo>
                  <a:cubicBezTo>
                    <a:pt x="400" y="433"/>
                    <a:pt x="397" y="435"/>
                    <a:pt x="398" y="438"/>
                  </a:cubicBezTo>
                  <a:cubicBezTo>
                    <a:pt x="389" y="442"/>
                    <a:pt x="386" y="451"/>
                    <a:pt x="378" y="455"/>
                  </a:cubicBezTo>
                  <a:cubicBezTo>
                    <a:pt x="370" y="459"/>
                    <a:pt x="367" y="464"/>
                    <a:pt x="361" y="467"/>
                  </a:cubicBezTo>
                  <a:cubicBezTo>
                    <a:pt x="356" y="470"/>
                    <a:pt x="350" y="468"/>
                    <a:pt x="343" y="471"/>
                  </a:cubicBezTo>
                  <a:cubicBezTo>
                    <a:pt x="332" y="476"/>
                    <a:pt x="331" y="498"/>
                    <a:pt x="315" y="495"/>
                  </a:cubicBezTo>
                  <a:cubicBezTo>
                    <a:pt x="312" y="505"/>
                    <a:pt x="301" y="506"/>
                    <a:pt x="302" y="520"/>
                  </a:cubicBezTo>
                  <a:cubicBezTo>
                    <a:pt x="297" y="526"/>
                    <a:pt x="291" y="532"/>
                    <a:pt x="282" y="535"/>
                  </a:cubicBezTo>
                  <a:cubicBezTo>
                    <a:pt x="282" y="542"/>
                    <a:pt x="274" y="548"/>
                    <a:pt x="271" y="554"/>
                  </a:cubicBezTo>
                  <a:cubicBezTo>
                    <a:pt x="270" y="555"/>
                    <a:pt x="271" y="557"/>
                    <a:pt x="270" y="558"/>
                  </a:cubicBezTo>
                  <a:cubicBezTo>
                    <a:pt x="266" y="562"/>
                    <a:pt x="261" y="562"/>
                    <a:pt x="259" y="566"/>
                  </a:cubicBezTo>
                  <a:cubicBezTo>
                    <a:pt x="257" y="569"/>
                    <a:pt x="256" y="575"/>
                    <a:pt x="255" y="580"/>
                  </a:cubicBezTo>
                  <a:cubicBezTo>
                    <a:pt x="255" y="584"/>
                    <a:pt x="259" y="590"/>
                    <a:pt x="259" y="592"/>
                  </a:cubicBezTo>
                  <a:cubicBezTo>
                    <a:pt x="260" y="600"/>
                    <a:pt x="254" y="603"/>
                    <a:pt x="253" y="610"/>
                  </a:cubicBezTo>
                  <a:cubicBezTo>
                    <a:pt x="252" y="615"/>
                    <a:pt x="254" y="622"/>
                    <a:pt x="254" y="627"/>
                  </a:cubicBezTo>
                  <a:cubicBezTo>
                    <a:pt x="253" y="632"/>
                    <a:pt x="249" y="641"/>
                    <a:pt x="247" y="647"/>
                  </a:cubicBezTo>
                  <a:cubicBezTo>
                    <a:pt x="245" y="650"/>
                    <a:pt x="242" y="651"/>
                    <a:pt x="240" y="654"/>
                  </a:cubicBezTo>
                  <a:cubicBezTo>
                    <a:pt x="238" y="660"/>
                    <a:pt x="239" y="666"/>
                    <a:pt x="237" y="671"/>
                  </a:cubicBezTo>
                  <a:cubicBezTo>
                    <a:pt x="234" y="677"/>
                    <a:pt x="226" y="681"/>
                    <a:pt x="223" y="687"/>
                  </a:cubicBezTo>
                  <a:cubicBezTo>
                    <a:pt x="231" y="703"/>
                    <a:pt x="224" y="713"/>
                    <a:pt x="222" y="730"/>
                  </a:cubicBezTo>
                  <a:cubicBezTo>
                    <a:pt x="223" y="733"/>
                    <a:pt x="226" y="733"/>
                    <a:pt x="228" y="735"/>
                  </a:cubicBezTo>
                  <a:cubicBezTo>
                    <a:pt x="226" y="738"/>
                    <a:pt x="225" y="738"/>
                    <a:pt x="227" y="741"/>
                  </a:cubicBezTo>
                  <a:cubicBezTo>
                    <a:pt x="229" y="743"/>
                    <a:pt x="233" y="739"/>
                    <a:pt x="235" y="742"/>
                  </a:cubicBezTo>
                  <a:cubicBezTo>
                    <a:pt x="232" y="758"/>
                    <a:pt x="245" y="758"/>
                    <a:pt x="245" y="771"/>
                  </a:cubicBezTo>
                  <a:cubicBezTo>
                    <a:pt x="254" y="778"/>
                    <a:pt x="262" y="792"/>
                    <a:pt x="257" y="804"/>
                  </a:cubicBezTo>
                  <a:cubicBezTo>
                    <a:pt x="261" y="812"/>
                    <a:pt x="262" y="822"/>
                    <a:pt x="267" y="828"/>
                  </a:cubicBezTo>
                  <a:cubicBezTo>
                    <a:pt x="280" y="833"/>
                    <a:pt x="283" y="847"/>
                    <a:pt x="296" y="851"/>
                  </a:cubicBezTo>
                  <a:cubicBezTo>
                    <a:pt x="298" y="868"/>
                    <a:pt x="312" y="872"/>
                    <a:pt x="322" y="879"/>
                  </a:cubicBezTo>
                  <a:cubicBezTo>
                    <a:pt x="325" y="881"/>
                    <a:pt x="326" y="886"/>
                    <a:pt x="328" y="887"/>
                  </a:cubicBezTo>
                  <a:cubicBezTo>
                    <a:pt x="341" y="892"/>
                    <a:pt x="353" y="878"/>
                    <a:pt x="364" y="877"/>
                  </a:cubicBezTo>
                  <a:cubicBezTo>
                    <a:pt x="367" y="877"/>
                    <a:pt x="371" y="878"/>
                    <a:pt x="375" y="878"/>
                  </a:cubicBezTo>
                  <a:cubicBezTo>
                    <a:pt x="381" y="878"/>
                    <a:pt x="385" y="875"/>
                    <a:pt x="389" y="875"/>
                  </a:cubicBezTo>
                  <a:cubicBezTo>
                    <a:pt x="394" y="876"/>
                    <a:pt x="399" y="884"/>
                    <a:pt x="404" y="878"/>
                  </a:cubicBezTo>
                  <a:cubicBezTo>
                    <a:pt x="406" y="884"/>
                    <a:pt x="414" y="883"/>
                    <a:pt x="419" y="886"/>
                  </a:cubicBezTo>
                  <a:cubicBezTo>
                    <a:pt x="422" y="887"/>
                    <a:pt x="421" y="890"/>
                    <a:pt x="425" y="891"/>
                  </a:cubicBezTo>
                  <a:cubicBezTo>
                    <a:pt x="429" y="891"/>
                    <a:pt x="434" y="885"/>
                    <a:pt x="440" y="884"/>
                  </a:cubicBezTo>
                  <a:cubicBezTo>
                    <a:pt x="450" y="882"/>
                    <a:pt x="462" y="878"/>
                    <a:pt x="467" y="872"/>
                  </a:cubicBezTo>
                  <a:cubicBezTo>
                    <a:pt x="469" y="873"/>
                    <a:pt x="471" y="875"/>
                    <a:pt x="474" y="875"/>
                  </a:cubicBezTo>
                  <a:cubicBezTo>
                    <a:pt x="483" y="866"/>
                    <a:pt x="497" y="868"/>
                    <a:pt x="509" y="865"/>
                  </a:cubicBezTo>
                  <a:cubicBezTo>
                    <a:pt x="514" y="872"/>
                    <a:pt x="521" y="866"/>
                    <a:pt x="525" y="866"/>
                  </a:cubicBezTo>
                  <a:cubicBezTo>
                    <a:pt x="544" y="863"/>
                    <a:pt x="555" y="879"/>
                    <a:pt x="559" y="891"/>
                  </a:cubicBezTo>
                  <a:cubicBezTo>
                    <a:pt x="563" y="904"/>
                    <a:pt x="562" y="909"/>
                    <a:pt x="583" y="908"/>
                  </a:cubicBezTo>
                  <a:cubicBezTo>
                    <a:pt x="585" y="907"/>
                    <a:pt x="585" y="904"/>
                    <a:pt x="588" y="903"/>
                  </a:cubicBezTo>
                  <a:cubicBezTo>
                    <a:pt x="596" y="903"/>
                    <a:pt x="603" y="910"/>
                    <a:pt x="611" y="908"/>
                  </a:cubicBezTo>
                  <a:cubicBezTo>
                    <a:pt x="615" y="907"/>
                    <a:pt x="620" y="900"/>
                    <a:pt x="625" y="907"/>
                  </a:cubicBezTo>
                  <a:cubicBezTo>
                    <a:pt x="627" y="921"/>
                    <a:pt x="645" y="924"/>
                    <a:pt x="646" y="935"/>
                  </a:cubicBezTo>
                  <a:cubicBezTo>
                    <a:pt x="647" y="943"/>
                    <a:pt x="638" y="947"/>
                    <a:pt x="640" y="959"/>
                  </a:cubicBezTo>
                  <a:cubicBezTo>
                    <a:pt x="637" y="961"/>
                    <a:pt x="633" y="963"/>
                    <a:pt x="632" y="966"/>
                  </a:cubicBezTo>
                  <a:cubicBezTo>
                    <a:pt x="634" y="971"/>
                    <a:pt x="637" y="975"/>
                    <a:pt x="638" y="982"/>
                  </a:cubicBezTo>
                  <a:cubicBezTo>
                    <a:pt x="636" y="983"/>
                    <a:pt x="633" y="983"/>
                    <a:pt x="632" y="986"/>
                  </a:cubicBezTo>
                  <a:cubicBezTo>
                    <a:pt x="635" y="999"/>
                    <a:pt x="627" y="1002"/>
                    <a:pt x="620" y="1006"/>
                  </a:cubicBezTo>
                  <a:cubicBezTo>
                    <a:pt x="623" y="1012"/>
                    <a:pt x="627" y="1016"/>
                    <a:pt x="633" y="1019"/>
                  </a:cubicBezTo>
                  <a:cubicBezTo>
                    <a:pt x="631" y="1020"/>
                    <a:pt x="632" y="1023"/>
                    <a:pt x="632" y="1026"/>
                  </a:cubicBezTo>
                  <a:cubicBezTo>
                    <a:pt x="638" y="1027"/>
                    <a:pt x="637" y="1033"/>
                    <a:pt x="639" y="1036"/>
                  </a:cubicBezTo>
                  <a:cubicBezTo>
                    <a:pt x="641" y="1038"/>
                    <a:pt x="644" y="1039"/>
                    <a:pt x="646" y="1040"/>
                  </a:cubicBezTo>
                  <a:cubicBezTo>
                    <a:pt x="647" y="1041"/>
                    <a:pt x="647" y="1044"/>
                    <a:pt x="648" y="1045"/>
                  </a:cubicBezTo>
                  <a:cubicBezTo>
                    <a:pt x="650" y="1048"/>
                    <a:pt x="654" y="1049"/>
                    <a:pt x="656" y="1051"/>
                  </a:cubicBezTo>
                  <a:cubicBezTo>
                    <a:pt x="658" y="1053"/>
                    <a:pt x="658" y="1056"/>
                    <a:pt x="660" y="1059"/>
                  </a:cubicBezTo>
                  <a:cubicBezTo>
                    <a:pt x="666" y="1067"/>
                    <a:pt x="676" y="1070"/>
                    <a:pt x="682" y="1077"/>
                  </a:cubicBezTo>
                  <a:cubicBezTo>
                    <a:pt x="688" y="1084"/>
                    <a:pt x="687" y="1095"/>
                    <a:pt x="694" y="1103"/>
                  </a:cubicBezTo>
                  <a:cubicBezTo>
                    <a:pt x="695" y="1106"/>
                    <a:pt x="691" y="1105"/>
                    <a:pt x="691" y="1108"/>
                  </a:cubicBezTo>
                  <a:cubicBezTo>
                    <a:pt x="694" y="1113"/>
                    <a:pt x="698" y="1116"/>
                    <a:pt x="701" y="1121"/>
                  </a:cubicBezTo>
                  <a:cubicBezTo>
                    <a:pt x="701" y="1127"/>
                    <a:pt x="701" y="1127"/>
                    <a:pt x="701" y="1127"/>
                  </a:cubicBezTo>
                  <a:cubicBezTo>
                    <a:pt x="712" y="1133"/>
                    <a:pt x="717" y="1151"/>
                    <a:pt x="706" y="1160"/>
                  </a:cubicBezTo>
                  <a:cubicBezTo>
                    <a:pt x="711" y="1163"/>
                    <a:pt x="707" y="1167"/>
                    <a:pt x="710" y="1172"/>
                  </a:cubicBezTo>
                  <a:cubicBezTo>
                    <a:pt x="714" y="1181"/>
                    <a:pt x="725" y="1188"/>
                    <a:pt x="724" y="1199"/>
                  </a:cubicBezTo>
                  <a:cubicBezTo>
                    <a:pt x="724" y="1205"/>
                    <a:pt x="716" y="1208"/>
                    <a:pt x="718" y="1216"/>
                  </a:cubicBezTo>
                  <a:cubicBezTo>
                    <a:pt x="716" y="1218"/>
                    <a:pt x="711" y="1217"/>
                    <a:pt x="709" y="1219"/>
                  </a:cubicBezTo>
                  <a:cubicBezTo>
                    <a:pt x="706" y="1222"/>
                    <a:pt x="706" y="1228"/>
                    <a:pt x="699" y="1227"/>
                  </a:cubicBezTo>
                  <a:cubicBezTo>
                    <a:pt x="700" y="1237"/>
                    <a:pt x="694" y="1241"/>
                    <a:pt x="696" y="1253"/>
                  </a:cubicBezTo>
                  <a:cubicBezTo>
                    <a:pt x="690" y="1257"/>
                    <a:pt x="692" y="1268"/>
                    <a:pt x="685" y="1270"/>
                  </a:cubicBezTo>
                  <a:cubicBezTo>
                    <a:pt x="685" y="1273"/>
                    <a:pt x="686" y="1277"/>
                    <a:pt x="687" y="1279"/>
                  </a:cubicBezTo>
                  <a:cubicBezTo>
                    <a:pt x="677" y="1305"/>
                    <a:pt x="701" y="1315"/>
                    <a:pt x="711" y="1331"/>
                  </a:cubicBezTo>
                  <a:cubicBezTo>
                    <a:pt x="714" y="1335"/>
                    <a:pt x="714" y="1340"/>
                    <a:pt x="716" y="1344"/>
                  </a:cubicBezTo>
                  <a:cubicBezTo>
                    <a:pt x="720" y="1351"/>
                    <a:pt x="729" y="1355"/>
                    <a:pt x="730" y="1362"/>
                  </a:cubicBezTo>
                  <a:cubicBezTo>
                    <a:pt x="743" y="1365"/>
                    <a:pt x="742" y="1381"/>
                    <a:pt x="742" y="1396"/>
                  </a:cubicBezTo>
                  <a:cubicBezTo>
                    <a:pt x="747" y="1400"/>
                    <a:pt x="750" y="1408"/>
                    <a:pt x="747" y="1414"/>
                  </a:cubicBezTo>
                  <a:cubicBezTo>
                    <a:pt x="756" y="1428"/>
                    <a:pt x="759" y="1450"/>
                    <a:pt x="778" y="1455"/>
                  </a:cubicBezTo>
                  <a:cubicBezTo>
                    <a:pt x="779" y="1462"/>
                    <a:pt x="787" y="1464"/>
                    <a:pt x="789" y="1469"/>
                  </a:cubicBezTo>
                  <a:cubicBezTo>
                    <a:pt x="791" y="1473"/>
                    <a:pt x="788" y="1477"/>
                    <a:pt x="790" y="1480"/>
                  </a:cubicBezTo>
                  <a:cubicBezTo>
                    <a:pt x="795" y="1488"/>
                    <a:pt x="809" y="1487"/>
                    <a:pt x="808" y="1501"/>
                  </a:cubicBezTo>
                  <a:cubicBezTo>
                    <a:pt x="807" y="1504"/>
                    <a:pt x="803" y="1504"/>
                    <a:pt x="801" y="1505"/>
                  </a:cubicBezTo>
                  <a:cubicBezTo>
                    <a:pt x="802" y="1511"/>
                    <a:pt x="808" y="1512"/>
                    <a:pt x="807" y="1520"/>
                  </a:cubicBezTo>
                  <a:cubicBezTo>
                    <a:pt x="816" y="1518"/>
                    <a:pt x="820" y="1526"/>
                    <a:pt x="828" y="1527"/>
                  </a:cubicBezTo>
                  <a:cubicBezTo>
                    <a:pt x="833" y="1528"/>
                    <a:pt x="836" y="1524"/>
                    <a:pt x="842" y="1523"/>
                  </a:cubicBezTo>
                  <a:cubicBezTo>
                    <a:pt x="849" y="1522"/>
                    <a:pt x="860" y="1527"/>
                    <a:pt x="866" y="1520"/>
                  </a:cubicBezTo>
                  <a:cubicBezTo>
                    <a:pt x="886" y="1521"/>
                    <a:pt x="906" y="1520"/>
                    <a:pt x="923" y="1517"/>
                  </a:cubicBezTo>
                  <a:cubicBezTo>
                    <a:pt x="948" y="1514"/>
                    <a:pt x="969" y="1501"/>
                    <a:pt x="986" y="1489"/>
                  </a:cubicBezTo>
                  <a:cubicBezTo>
                    <a:pt x="992" y="1489"/>
                    <a:pt x="992" y="1489"/>
                    <a:pt x="992" y="1489"/>
                  </a:cubicBezTo>
                  <a:cubicBezTo>
                    <a:pt x="1003" y="1482"/>
                    <a:pt x="1008" y="1469"/>
                    <a:pt x="1020" y="1462"/>
                  </a:cubicBezTo>
                  <a:cubicBezTo>
                    <a:pt x="1024" y="1459"/>
                    <a:pt x="1031" y="1458"/>
                    <a:pt x="1035" y="1455"/>
                  </a:cubicBezTo>
                  <a:cubicBezTo>
                    <a:pt x="1044" y="1448"/>
                    <a:pt x="1049" y="1436"/>
                    <a:pt x="1054" y="1425"/>
                  </a:cubicBezTo>
                  <a:cubicBezTo>
                    <a:pt x="1054" y="1422"/>
                    <a:pt x="1051" y="1422"/>
                    <a:pt x="1050" y="1419"/>
                  </a:cubicBezTo>
                  <a:cubicBezTo>
                    <a:pt x="1065" y="1405"/>
                    <a:pt x="1092" y="1404"/>
                    <a:pt x="1105" y="1389"/>
                  </a:cubicBezTo>
                  <a:cubicBezTo>
                    <a:pt x="1105" y="1386"/>
                    <a:pt x="1102" y="1386"/>
                    <a:pt x="1102" y="1384"/>
                  </a:cubicBezTo>
                  <a:cubicBezTo>
                    <a:pt x="1109" y="1381"/>
                    <a:pt x="1110" y="1372"/>
                    <a:pt x="1112" y="1364"/>
                  </a:cubicBezTo>
                  <a:cubicBezTo>
                    <a:pt x="1108" y="1361"/>
                    <a:pt x="1108" y="1356"/>
                    <a:pt x="1105" y="1352"/>
                  </a:cubicBezTo>
                  <a:cubicBezTo>
                    <a:pt x="1106" y="1350"/>
                    <a:pt x="1108" y="1348"/>
                    <a:pt x="1108" y="1344"/>
                  </a:cubicBezTo>
                  <a:cubicBezTo>
                    <a:pt x="1108" y="1341"/>
                    <a:pt x="1103" y="1342"/>
                    <a:pt x="1102" y="1340"/>
                  </a:cubicBezTo>
                  <a:cubicBezTo>
                    <a:pt x="1103" y="1331"/>
                    <a:pt x="1112" y="1331"/>
                    <a:pt x="1118" y="1326"/>
                  </a:cubicBezTo>
                  <a:cubicBezTo>
                    <a:pt x="1122" y="1324"/>
                    <a:pt x="1125" y="1318"/>
                    <a:pt x="1128" y="1316"/>
                  </a:cubicBezTo>
                  <a:cubicBezTo>
                    <a:pt x="1132" y="1313"/>
                    <a:pt x="1139" y="1313"/>
                    <a:pt x="1143" y="1308"/>
                  </a:cubicBezTo>
                  <a:cubicBezTo>
                    <a:pt x="1148" y="1303"/>
                    <a:pt x="1149" y="1298"/>
                    <a:pt x="1154" y="1295"/>
                  </a:cubicBezTo>
                  <a:cubicBezTo>
                    <a:pt x="1167" y="1285"/>
                    <a:pt x="1189" y="1283"/>
                    <a:pt x="1201" y="1274"/>
                  </a:cubicBezTo>
                  <a:cubicBezTo>
                    <a:pt x="1205" y="1270"/>
                    <a:pt x="1208" y="1263"/>
                    <a:pt x="1213" y="1259"/>
                  </a:cubicBezTo>
                  <a:cubicBezTo>
                    <a:pt x="1215" y="1257"/>
                    <a:pt x="1218" y="1256"/>
                    <a:pt x="1219" y="1254"/>
                  </a:cubicBezTo>
                  <a:cubicBezTo>
                    <a:pt x="1225" y="1247"/>
                    <a:pt x="1224" y="1242"/>
                    <a:pt x="1223" y="1233"/>
                  </a:cubicBezTo>
                  <a:cubicBezTo>
                    <a:pt x="1223" y="1224"/>
                    <a:pt x="1228" y="1210"/>
                    <a:pt x="1229" y="1204"/>
                  </a:cubicBezTo>
                  <a:cubicBezTo>
                    <a:pt x="1229" y="1202"/>
                    <a:pt x="1228" y="1198"/>
                    <a:pt x="1228" y="1195"/>
                  </a:cubicBezTo>
                  <a:cubicBezTo>
                    <a:pt x="1229" y="1183"/>
                    <a:pt x="1238" y="1177"/>
                    <a:pt x="1231" y="1170"/>
                  </a:cubicBezTo>
                  <a:cubicBezTo>
                    <a:pt x="1228" y="1169"/>
                    <a:pt x="1223" y="1169"/>
                    <a:pt x="1221" y="1165"/>
                  </a:cubicBezTo>
                  <a:cubicBezTo>
                    <a:pt x="1220" y="1163"/>
                    <a:pt x="1216" y="1142"/>
                    <a:pt x="1216" y="1142"/>
                  </a:cubicBezTo>
                  <a:cubicBezTo>
                    <a:pt x="1216" y="1140"/>
                    <a:pt x="1220" y="1137"/>
                    <a:pt x="1220" y="1134"/>
                  </a:cubicBezTo>
                  <a:cubicBezTo>
                    <a:pt x="1221" y="1131"/>
                    <a:pt x="1218" y="1129"/>
                    <a:pt x="1218" y="1127"/>
                  </a:cubicBezTo>
                  <a:cubicBezTo>
                    <a:pt x="1219" y="1122"/>
                    <a:pt x="1225" y="1118"/>
                    <a:pt x="1223" y="1113"/>
                  </a:cubicBezTo>
                  <a:cubicBezTo>
                    <a:pt x="1214" y="1110"/>
                    <a:pt x="1209" y="1107"/>
                    <a:pt x="1213" y="1097"/>
                  </a:cubicBezTo>
                  <a:cubicBezTo>
                    <a:pt x="1218" y="1084"/>
                    <a:pt x="1226" y="1069"/>
                    <a:pt x="1234" y="1060"/>
                  </a:cubicBezTo>
                  <a:cubicBezTo>
                    <a:pt x="1234" y="1054"/>
                    <a:pt x="1234" y="1054"/>
                    <a:pt x="1234" y="1054"/>
                  </a:cubicBezTo>
                  <a:cubicBezTo>
                    <a:pt x="1236" y="1049"/>
                    <a:pt x="1242" y="1048"/>
                    <a:pt x="1240" y="1039"/>
                  </a:cubicBezTo>
                  <a:cubicBezTo>
                    <a:pt x="1245" y="1036"/>
                    <a:pt x="1252" y="1036"/>
                    <a:pt x="1251" y="1028"/>
                  </a:cubicBezTo>
                  <a:cubicBezTo>
                    <a:pt x="1254" y="1026"/>
                    <a:pt x="1256" y="1023"/>
                    <a:pt x="1262" y="1024"/>
                  </a:cubicBezTo>
                  <a:cubicBezTo>
                    <a:pt x="1270" y="1016"/>
                    <a:pt x="1271" y="1005"/>
                    <a:pt x="1279" y="997"/>
                  </a:cubicBezTo>
                  <a:cubicBezTo>
                    <a:pt x="1282" y="993"/>
                    <a:pt x="1289" y="992"/>
                    <a:pt x="1292" y="987"/>
                  </a:cubicBezTo>
                  <a:cubicBezTo>
                    <a:pt x="1294" y="985"/>
                    <a:pt x="1294" y="981"/>
                    <a:pt x="1296" y="978"/>
                  </a:cubicBezTo>
                  <a:cubicBezTo>
                    <a:pt x="1298" y="975"/>
                    <a:pt x="1303" y="972"/>
                    <a:pt x="1306" y="969"/>
                  </a:cubicBezTo>
                  <a:cubicBezTo>
                    <a:pt x="1322" y="952"/>
                    <a:pt x="1340" y="943"/>
                    <a:pt x="1356" y="925"/>
                  </a:cubicBezTo>
                  <a:cubicBezTo>
                    <a:pt x="1365" y="914"/>
                    <a:pt x="1370" y="904"/>
                    <a:pt x="1376" y="891"/>
                  </a:cubicBezTo>
                  <a:cubicBezTo>
                    <a:pt x="1381" y="878"/>
                    <a:pt x="1388" y="871"/>
                    <a:pt x="1390" y="858"/>
                  </a:cubicBezTo>
                  <a:cubicBezTo>
                    <a:pt x="1392" y="846"/>
                    <a:pt x="1404" y="833"/>
                    <a:pt x="1404" y="818"/>
                  </a:cubicBezTo>
                  <a:cubicBezTo>
                    <a:pt x="1406" y="817"/>
                    <a:pt x="1408" y="815"/>
                    <a:pt x="1409" y="813"/>
                  </a:cubicBezTo>
                  <a:cubicBezTo>
                    <a:pt x="1408" y="793"/>
                    <a:pt x="1411" y="779"/>
                    <a:pt x="1411" y="762"/>
                  </a:cubicBezTo>
                  <a:cubicBezTo>
                    <a:pt x="1409" y="760"/>
                    <a:pt x="1406" y="758"/>
                    <a:pt x="1401" y="759"/>
                  </a:cubicBezTo>
                  <a:cubicBezTo>
                    <a:pt x="1397" y="770"/>
                    <a:pt x="1385" y="774"/>
                    <a:pt x="1371" y="771"/>
                  </a:cubicBezTo>
                  <a:cubicBezTo>
                    <a:pt x="1367" y="777"/>
                    <a:pt x="1362" y="780"/>
                    <a:pt x="1354" y="776"/>
                  </a:cubicBezTo>
                  <a:cubicBezTo>
                    <a:pt x="1349" y="780"/>
                    <a:pt x="1346" y="785"/>
                    <a:pt x="1340" y="787"/>
                  </a:cubicBezTo>
                  <a:cubicBezTo>
                    <a:pt x="1327" y="778"/>
                    <a:pt x="1322" y="797"/>
                    <a:pt x="1304" y="793"/>
                  </a:cubicBezTo>
                  <a:cubicBezTo>
                    <a:pt x="1296" y="786"/>
                    <a:pt x="1291" y="777"/>
                    <a:pt x="1282" y="771"/>
                  </a:cubicBezTo>
                  <a:cubicBezTo>
                    <a:pt x="1299" y="755"/>
                    <a:pt x="1268" y="751"/>
                    <a:pt x="1266" y="736"/>
                  </a:cubicBezTo>
                  <a:cubicBezTo>
                    <a:pt x="1260" y="735"/>
                    <a:pt x="1255" y="733"/>
                    <a:pt x="1252" y="729"/>
                  </a:cubicBezTo>
                  <a:cubicBezTo>
                    <a:pt x="1251" y="726"/>
                    <a:pt x="1250" y="724"/>
                    <a:pt x="1250" y="721"/>
                  </a:cubicBezTo>
                  <a:cubicBezTo>
                    <a:pt x="1246" y="717"/>
                    <a:pt x="1243" y="717"/>
                    <a:pt x="1238" y="717"/>
                  </a:cubicBezTo>
                  <a:cubicBezTo>
                    <a:pt x="1236" y="715"/>
                    <a:pt x="1235" y="713"/>
                    <a:pt x="1233" y="712"/>
                  </a:cubicBezTo>
                  <a:cubicBezTo>
                    <a:pt x="1225" y="712"/>
                    <a:pt x="1225" y="712"/>
                    <a:pt x="1225" y="712"/>
                  </a:cubicBezTo>
                  <a:cubicBezTo>
                    <a:pt x="1219" y="706"/>
                    <a:pt x="1212" y="703"/>
                    <a:pt x="1209" y="694"/>
                  </a:cubicBezTo>
                  <a:cubicBezTo>
                    <a:pt x="1207" y="688"/>
                    <a:pt x="1208" y="682"/>
                    <a:pt x="1206" y="676"/>
                  </a:cubicBezTo>
                  <a:cubicBezTo>
                    <a:pt x="1201" y="665"/>
                    <a:pt x="1192" y="656"/>
                    <a:pt x="1182" y="651"/>
                  </a:cubicBezTo>
                  <a:cubicBezTo>
                    <a:pt x="1182" y="649"/>
                    <a:pt x="1182" y="647"/>
                    <a:pt x="1179" y="647"/>
                  </a:cubicBezTo>
                  <a:cubicBezTo>
                    <a:pt x="1178" y="645"/>
                    <a:pt x="1173" y="646"/>
                    <a:pt x="1170" y="646"/>
                  </a:cubicBezTo>
                  <a:cubicBezTo>
                    <a:pt x="1169" y="631"/>
                    <a:pt x="1158" y="617"/>
                    <a:pt x="1162" y="603"/>
                  </a:cubicBezTo>
                  <a:cubicBezTo>
                    <a:pt x="1157" y="600"/>
                    <a:pt x="1153" y="596"/>
                    <a:pt x="1155" y="589"/>
                  </a:cubicBezTo>
                  <a:cubicBezTo>
                    <a:pt x="1145" y="577"/>
                    <a:pt x="1121" y="575"/>
                    <a:pt x="1126" y="551"/>
                  </a:cubicBezTo>
                  <a:cubicBezTo>
                    <a:pt x="1114" y="548"/>
                    <a:pt x="1111" y="531"/>
                    <a:pt x="1104" y="522"/>
                  </a:cubicBezTo>
                  <a:cubicBezTo>
                    <a:pt x="1099" y="515"/>
                    <a:pt x="1089" y="512"/>
                    <a:pt x="1090" y="501"/>
                  </a:cubicBezTo>
                  <a:cubicBezTo>
                    <a:pt x="1087" y="497"/>
                    <a:pt x="1081" y="496"/>
                    <a:pt x="1080" y="490"/>
                  </a:cubicBezTo>
                  <a:cubicBezTo>
                    <a:pt x="1084" y="492"/>
                    <a:pt x="1086" y="497"/>
                    <a:pt x="1094" y="496"/>
                  </a:cubicBezTo>
                  <a:cubicBezTo>
                    <a:pt x="1094" y="488"/>
                    <a:pt x="1088" y="480"/>
                    <a:pt x="1093" y="474"/>
                  </a:cubicBezTo>
                  <a:cubicBezTo>
                    <a:pt x="1097" y="477"/>
                    <a:pt x="1095" y="486"/>
                    <a:pt x="1097" y="491"/>
                  </a:cubicBezTo>
                  <a:cubicBezTo>
                    <a:pt x="1113" y="496"/>
                    <a:pt x="1115" y="503"/>
                    <a:pt x="1124" y="515"/>
                  </a:cubicBezTo>
                  <a:cubicBezTo>
                    <a:pt x="1129" y="521"/>
                    <a:pt x="1136" y="523"/>
                    <a:pt x="1141" y="528"/>
                  </a:cubicBezTo>
                  <a:cubicBezTo>
                    <a:pt x="1146" y="533"/>
                    <a:pt x="1147" y="544"/>
                    <a:pt x="1151" y="549"/>
                  </a:cubicBezTo>
                  <a:cubicBezTo>
                    <a:pt x="1157" y="555"/>
                    <a:pt x="1169" y="552"/>
                    <a:pt x="1175" y="556"/>
                  </a:cubicBezTo>
                  <a:cubicBezTo>
                    <a:pt x="1193" y="570"/>
                    <a:pt x="1187" y="603"/>
                    <a:pt x="1207" y="614"/>
                  </a:cubicBezTo>
                  <a:cubicBezTo>
                    <a:pt x="1216" y="614"/>
                    <a:pt x="1216" y="614"/>
                    <a:pt x="1216" y="614"/>
                  </a:cubicBezTo>
                  <a:cubicBezTo>
                    <a:pt x="1226" y="621"/>
                    <a:pt x="1232" y="634"/>
                    <a:pt x="1242" y="647"/>
                  </a:cubicBezTo>
                  <a:cubicBezTo>
                    <a:pt x="1255" y="663"/>
                    <a:pt x="1274" y="671"/>
                    <a:pt x="1266" y="697"/>
                  </a:cubicBezTo>
                  <a:cubicBezTo>
                    <a:pt x="1276" y="701"/>
                    <a:pt x="1276" y="719"/>
                    <a:pt x="1275" y="731"/>
                  </a:cubicBezTo>
                  <a:cubicBezTo>
                    <a:pt x="1284" y="742"/>
                    <a:pt x="1295" y="759"/>
                    <a:pt x="1310" y="747"/>
                  </a:cubicBezTo>
                  <a:cubicBezTo>
                    <a:pt x="1313" y="745"/>
                    <a:pt x="1313" y="738"/>
                    <a:pt x="1317" y="736"/>
                  </a:cubicBezTo>
                  <a:cubicBezTo>
                    <a:pt x="1323" y="734"/>
                    <a:pt x="1330" y="737"/>
                    <a:pt x="1336" y="736"/>
                  </a:cubicBezTo>
                  <a:cubicBezTo>
                    <a:pt x="1343" y="735"/>
                    <a:pt x="1348" y="731"/>
                    <a:pt x="1355" y="732"/>
                  </a:cubicBezTo>
                  <a:cubicBezTo>
                    <a:pt x="1371" y="718"/>
                    <a:pt x="1381" y="697"/>
                    <a:pt x="1410" y="696"/>
                  </a:cubicBezTo>
                  <a:cubicBezTo>
                    <a:pt x="1412" y="672"/>
                    <a:pt x="1434" y="671"/>
                    <a:pt x="1449" y="660"/>
                  </a:cubicBezTo>
                  <a:cubicBezTo>
                    <a:pt x="1449" y="656"/>
                    <a:pt x="1447" y="655"/>
                    <a:pt x="1448" y="651"/>
                  </a:cubicBezTo>
                  <a:cubicBezTo>
                    <a:pt x="1453" y="650"/>
                    <a:pt x="1455" y="647"/>
                    <a:pt x="1459" y="646"/>
                  </a:cubicBezTo>
                  <a:cubicBezTo>
                    <a:pt x="1460" y="633"/>
                    <a:pt x="1473" y="625"/>
                    <a:pt x="1468" y="609"/>
                  </a:cubicBezTo>
                  <a:cubicBezTo>
                    <a:pt x="1471" y="609"/>
                    <a:pt x="1472" y="611"/>
                    <a:pt x="1475" y="609"/>
                  </a:cubicBezTo>
                  <a:cubicBezTo>
                    <a:pt x="1473" y="595"/>
                    <a:pt x="1486" y="584"/>
                    <a:pt x="1477" y="570"/>
                  </a:cubicBezTo>
                  <a:cubicBezTo>
                    <a:pt x="1467" y="569"/>
                    <a:pt x="1465" y="557"/>
                    <a:pt x="1457" y="552"/>
                  </a:cubicBezTo>
                  <a:cubicBezTo>
                    <a:pt x="1446" y="544"/>
                    <a:pt x="1434" y="548"/>
                    <a:pt x="1425" y="536"/>
                  </a:cubicBezTo>
                  <a:cubicBezTo>
                    <a:pt x="1418" y="528"/>
                    <a:pt x="1419" y="519"/>
                    <a:pt x="1411" y="507"/>
                  </a:cubicBezTo>
                  <a:cubicBezTo>
                    <a:pt x="1410" y="524"/>
                    <a:pt x="1398" y="531"/>
                    <a:pt x="1399" y="547"/>
                  </a:cubicBezTo>
                  <a:cubicBezTo>
                    <a:pt x="1392" y="548"/>
                    <a:pt x="1389" y="544"/>
                    <a:pt x="1383" y="545"/>
                  </a:cubicBezTo>
                  <a:cubicBezTo>
                    <a:pt x="1380" y="545"/>
                    <a:pt x="1376" y="550"/>
                    <a:pt x="1372" y="550"/>
                  </a:cubicBezTo>
                  <a:cubicBezTo>
                    <a:pt x="1354" y="548"/>
                    <a:pt x="1375" y="514"/>
                    <a:pt x="1352" y="513"/>
                  </a:cubicBezTo>
                  <a:cubicBezTo>
                    <a:pt x="1349" y="519"/>
                    <a:pt x="1357" y="528"/>
                    <a:pt x="1353" y="534"/>
                  </a:cubicBezTo>
                  <a:cubicBezTo>
                    <a:pt x="1348" y="534"/>
                    <a:pt x="1350" y="529"/>
                    <a:pt x="1348" y="527"/>
                  </a:cubicBezTo>
                  <a:cubicBezTo>
                    <a:pt x="1344" y="522"/>
                    <a:pt x="1338" y="521"/>
                    <a:pt x="1334" y="515"/>
                  </a:cubicBezTo>
                  <a:cubicBezTo>
                    <a:pt x="1332" y="511"/>
                    <a:pt x="1334" y="509"/>
                    <a:pt x="1332" y="506"/>
                  </a:cubicBezTo>
                  <a:cubicBezTo>
                    <a:pt x="1328" y="500"/>
                    <a:pt x="1322" y="503"/>
                    <a:pt x="1316" y="498"/>
                  </a:cubicBezTo>
                  <a:cubicBezTo>
                    <a:pt x="1313" y="495"/>
                    <a:pt x="1314" y="491"/>
                    <a:pt x="1312" y="488"/>
                  </a:cubicBezTo>
                  <a:cubicBezTo>
                    <a:pt x="1307" y="480"/>
                    <a:pt x="1295" y="474"/>
                    <a:pt x="1291" y="465"/>
                  </a:cubicBezTo>
                  <a:cubicBezTo>
                    <a:pt x="1298" y="465"/>
                    <a:pt x="1298" y="465"/>
                    <a:pt x="1298" y="465"/>
                  </a:cubicBezTo>
                  <a:cubicBezTo>
                    <a:pt x="1296" y="458"/>
                    <a:pt x="1301" y="461"/>
                    <a:pt x="1304" y="459"/>
                  </a:cubicBezTo>
                  <a:cubicBezTo>
                    <a:pt x="1304" y="457"/>
                    <a:pt x="1301" y="453"/>
                    <a:pt x="1305" y="452"/>
                  </a:cubicBezTo>
                  <a:cubicBezTo>
                    <a:pt x="1324" y="461"/>
                    <a:pt x="1333" y="481"/>
                    <a:pt x="1348" y="494"/>
                  </a:cubicBezTo>
                  <a:cubicBezTo>
                    <a:pt x="1364" y="483"/>
                    <a:pt x="1374" y="508"/>
                    <a:pt x="1387" y="509"/>
                  </a:cubicBezTo>
                  <a:cubicBezTo>
                    <a:pt x="1398" y="511"/>
                    <a:pt x="1401" y="501"/>
                    <a:pt x="1411" y="498"/>
                  </a:cubicBezTo>
                  <a:cubicBezTo>
                    <a:pt x="1418" y="503"/>
                    <a:pt x="1423" y="510"/>
                    <a:pt x="1427" y="518"/>
                  </a:cubicBezTo>
                  <a:cubicBezTo>
                    <a:pt x="1436" y="522"/>
                    <a:pt x="1450" y="521"/>
                    <a:pt x="1457" y="527"/>
                  </a:cubicBezTo>
                  <a:cubicBezTo>
                    <a:pt x="1463" y="523"/>
                    <a:pt x="1467" y="528"/>
                    <a:pt x="1473" y="530"/>
                  </a:cubicBezTo>
                  <a:cubicBezTo>
                    <a:pt x="1486" y="523"/>
                    <a:pt x="1503" y="525"/>
                    <a:pt x="1515" y="518"/>
                  </a:cubicBezTo>
                  <a:cubicBezTo>
                    <a:pt x="1520" y="522"/>
                    <a:pt x="1523" y="528"/>
                    <a:pt x="1526" y="533"/>
                  </a:cubicBezTo>
                  <a:cubicBezTo>
                    <a:pt x="1540" y="532"/>
                    <a:pt x="1539" y="546"/>
                    <a:pt x="1550" y="547"/>
                  </a:cubicBezTo>
                  <a:cubicBezTo>
                    <a:pt x="1551" y="554"/>
                    <a:pt x="1555" y="558"/>
                    <a:pt x="1563" y="558"/>
                  </a:cubicBezTo>
                  <a:cubicBezTo>
                    <a:pt x="1566" y="558"/>
                    <a:pt x="1564" y="553"/>
                    <a:pt x="1568" y="554"/>
                  </a:cubicBezTo>
                  <a:cubicBezTo>
                    <a:pt x="1571" y="561"/>
                    <a:pt x="1563" y="563"/>
                    <a:pt x="1559" y="567"/>
                  </a:cubicBezTo>
                  <a:cubicBezTo>
                    <a:pt x="1561" y="573"/>
                    <a:pt x="1579" y="595"/>
                    <a:pt x="1586" y="593"/>
                  </a:cubicBezTo>
                  <a:cubicBezTo>
                    <a:pt x="1597" y="590"/>
                    <a:pt x="1585" y="573"/>
                    <a:pt x="1591" y="565"/>
                  </a:cubicBezTo>
                  <a:cubicBezTo>
                    <a:pt x="1591" y="579"/>
                    <a:pt x="1591" y="579"/>
                    <a:pt x="1591" y="579"/>
                  </a:cubicBezTo>
                  <a:cubicBezTo>
                    <a:pt x="1601" y="586"/>
                    <a:pt x="1600" y="604"/>
                    <a:pt x="1604" y="618"/>
                  </a:cubicBezTo>
                  <a:cubicBezTo>
                    <a:pt x="1607" y="627"/>
                    <a:pt x="1611" y="636"/>
                    <a:pt x="1614" y="644"/>
                  </a:cubicBezTo>
                  <a:cubicBezTo>
                    <a:pt x="1618" y="654"/>
                    <a:pt x="1623" y="665"/>
                    <a:pt x="1629" y="673"/>
                  </a:cubicBezTo>
                  <a:cubicBezTo>
                    <a:pt x="1637" y="687"/>
                    <a:pt x="1639" y="701"/>
                    <a:pt x="1646" y="719"/>
                  </a:cubicBezTo>
                  <a:cubicBezTo>
                    <a:pt x="1648" y="727"/>
                    <a:pt x="1654" y="735"/>
                    <a:pt x="1656" y="743"/>
                  </a:cubicBezTo>
                  <a:cubicBezTo>
                    <a:pt x="1661" y="760"/>
                    <a:pt x="1661" y="774"/>
                    <a:pt x="1669" y="788"/>
                  </a:cubicBezTo>
                  <a:cubicBezTo>
                    <a:pt x="1677" y="783"/>
                    <a:pt x="1668" y="769"/>
                    <a:pt x="1676" y="765"/>
                  </a:cubicBezTo>
                  <a:cubicBezTo>
                    <a:pt x="1680" y="727"/>
                    <a:pt x="1663" y="690"/>
                    <a:pt x="1662" y="651"/>
                  </a:cubicBezTo>
                  <a:cubicBezTo>
                    <a:pt x="1662" y="649"/>
                    <a:pt x="1666" y="651"/>
                    <a:pt x="1665" y="648"/>
                  </a:cubicBezTo>
                  <a:close/>
                  <a:moveTo>
                    <a:pt x="1074" y="38"/>
                  </a:moveTo>
                  <a:cubicBezTo>
                    <a:pt x="1081" y="37"/>
                    <a:pt x="1092" y="48"/>
                    <a:pt x="1105" y="48"/>
                  </a:cubicBezTo>
                  <a:cubicBezTo>
                    <a:pt x="1109" y="54"/>
                    <a:pt x="1119" y="53"/>
                    <a:pt x="1121" y="60"/>
                  </a:cubicBezTo>
                  <a:cubicBezTo>
                    <a:pt x="1119" y="62"/>
                    <a:pt x="1113" y="59"/>
                    <a:pt x="1108" y="59"/>
                  </a:cubicBezTo>
                  <a:cubicBezTo>
                    <a:pt x="1109" y="57"/>
                    <a:pt x="1111" y="57"/>
                    <a:pt x="1114" y="57"/>
                  </a:cubicBezTo>
                  <a:cubicBezTo>
                    <a:pt x="1104" y="48"/>
                    <a:pt x="1086" y="45"/>
                    <a:pt x="1074" y="38"/>
                  </a:cubicBezTo>
                  <a:close/>
                  <a:moveTo>
                    <a:pt x="945" y="291"/>
                  </a:moveTo>
                  <a:cubicBezTo>
                    <a:pt x="948" y="284"/>
                    <a:pt x="960" y="284"/>
                    <a:pt x="968" y="287"/>
                  </a:cubicBezTo>
                  <a:cubicBezTo>
                    <a:pt x="968" y="296"/>
                    <a:pt x="950" y="293"/>
                    <a:pt x="945" y="291"/>
                  </a:cubicBezTo>
                  <a:close/>
                  <a:moveTo>
                    <a:pt x="1075" y="286"/>
                  </a:moveTo>
                  <a:cubicBezTo>
                    <a:pt x="1073" y="286"/>
                    <a:pt x="1073" y="283"/>
                    <a:pt x="1070" y="282"/>
                  </a:cubicBezTo>
                  <a:cubicBezTo>
                    <a:pt x="1067" y="281"/>
                    <a:pt x="1067" y="284"/>
                    <a:pt x="1064" y="283"/>
                  </a:cubicBezTo>
                  <a:cubicBezTo>
                    <a:pt x="1060" y="282"/>
                    <a:pt x="1059" y="279"/>
                    <a:pt x="1056" y="277"/>
                  </a:cubicBezTo>
                  <a:cubicBezTo>
                    <a:pt x="1049" y="280"/>
                    <a:pt x="1043" y="276"/>
                    <a:pt x="1040" y="272"/>
                  </a:cubicBezTo>
                  <a:cubicBezTo>
                    <a:pt x="1025" y="276"/>
                    <a:pt x="1004" y="271"/>
                    <a:pt x="997" y="284"/>
                  </a:cubicBezTo>
                  <a:cubicBezTo>
                    <a:pt x="985" y="285"/>
                    <a:pt x="970" y="281"/>
                    <a:pt x="956" y="280"/>
                  </a:cubicBezTo>
                  <a:cubicBezTo>
                    <a:pt x="952" y="271"/>
                    <a:pt x="944" y="266"/>
                    <a:pt x="948" y="256"/>
                  </a:cubicBezTo>
                  <a:cubicBezTo>
                    <a:pt x="949" y="255"/>
                    <a:pt x="952" y="255"/>
                    <a:pt x="954" y="255"/>
                  </a:cubicBezTo>
                  <a:cubicBezTo>
                    <a:pt x="951" y="244"/>
                    <a:pt x="955" y="237"/>
                    <a:pt x="966" y="237"/>
                  </a:cubicBezTo>
                  <a:cubicBezTo>
                    <a:pt x="965" y="233"/>
                    <a:pt x="963" y="231"/>
                    <a:pt x="963" y="226"/>
                  </a:cubicBezTo>
                  <a:cubicBezTo>
                    <a:pt x="973" y="224"/>
                    <a:pt x="974" y="210"/>
                    <a:pt x="989" y="216"/>
                  </a:cubicBezTo>
                  <a:cubicBezTo>
                    <a:pt x="981" y="222"/>
                    <a:pt x="1000" y="221"/>
                    <a:pt x="1006" y="222"/>
                  </a:cubicBezTo>
                  <a:cubicBezTo>
                    <a:pt x="1006" y="227"/>
                    <a:pt x="999" y="226"/>
                    <a:pt x="998" y="230"/>
                  </a:cubicBezTo>
                  <a:cubicBezTo>
                    <a:pt x="1001" y="232"/>
                    <a:pt x="1008" y="232"/>
                    <a:pt x="1011" y="235"/>
                  </a:cubicBezTo>
                  <a:cubicBezTo>
                    <a:pt x="1011" y="242"/>
                    <a:pt x="1011" y="242"/>
                    <a:pt x="1011" y="242"/>
                  </a:cubicBezTo>
                  <a:cubicBezTo>
                    <a:pt x="1019" y="244"/>
                    <a:pt x="1028" y="239"/>
                    <a:pt x="1032" y="235"/>
                  </a:cubicBezTo>
                  <a:cubicBezTo>
                    <a:pt x="1035" y="235"/>
                    <a:pt x="1036" y="238"/>
                    <a:pt x="1040" y="237"/>
                  </a:cubicBezTo>
                  <a:cubicBezTo>
                    <a:pt x="1043" y="237"/>
                    <a:pt x="1044" y="233"/>
                    <a:pt x="1046" y="231"/>
                  </a:cubicBezTo>
                  <a:cubicBezTo>
                    <a:pt x="1033" y="232"/>
                    <a:pt x="1026" y="231"/>
                    <a:pt x="1018" y="224"/>
                  </a:cubicBezTo>
                  <a:cubicBezTo>
                    <a:pt x="1028" y="216"/>
                    <a:pt x="1047" y="211"/>
                    <a:pt x="1063" y="211"/>
                  </a:cubicBezTo>
                  <a:cubicBezTo>
                    <a:pt x="1062" y="215"/>
                    <a:pt x="1058" y="216"/>
                    <a:pt x="1053" y="217"/>
                  </a:cubicBezTo>
                  <a:cubicBezTo>
                    <a:pt x="1052" y="218"/>
                    <a:pt x="1056" y="221"/>
                    <a:pt x="1059" y="221"/>
                  </a:cubicBezTo>
                  <a:cubicBezTo>
                    <a:pt x="1056" y="223"/>
                    <a:pt x="1056" y="228"/>
                    <a:pt x="1055" y="232"/>
                  </a:cubicBezTo>
                  <a:cubicBezTo>
                    <a:pt x="1051" y="233"/>
                    <a:pt x="1050" y="230"/>
                    <a:pt x="1047" y="230"/>
                  </a:cubicBezTo>
                  <a:cubicBezTo>
                    <a:pt x="1047" y="237"/>
                    <a:pt x="1054" y="237"/>
                    <a:pt x="1057" y="241"/>
                  </a:cubicBezTo>
                  <a:cubicBezTo>
                    <a:pt x="1073" y="242"/>
                    <a:pt x="1081" y="251"/>
                    <a:pt x="1095" y="257"/>
                  </a:cubicBezTo>
                  <a:cubicBezTo>
                    <a:pt x="1113" y="264"/>
                    <a:pt x="1119" y="267"/>
                    <a:pt x="1127" y="280"/>
                  </a:cubicBezTo>
                  <a:cubicBezTo>
                    <a:pt x="1118" y="294"/>
                    <a:pt x="1092" y="288"/>
                    <a:pt x="1075" y="286"/>
                  </a:cubicBezTo>
                  <a:close/>
                  <a:moveTo>
                    <a:pt x="505" y="65"/>
                  </a:moveTo>
                  <a:cubicBezTo>
                    <a:pt x="503" y="67"/>
                    <a:pt x="499" y="68"/>
                    <a:pt x="496" y="70"/>
                  </a:cubicBezTo>
                  <a:cubicBezTo>
                    <a:pt x="495" y="71"/>
                    <a:pt x="508" y="67"/>
                    <a:pt x="505" y="65"/>
                  </a:cubicBezTo>
                  <a:close/>
                  <a:moveTo>
                    <a:pt x="315" y="184"/>
                  </a:moveTo>
                  <a:cubicBezTo>
                    <a:pt x="314" y="185"/>
                    <a:pt x="310" y="190"/>
                    <a:pt x="312" y="188"/>
                  </a:cubicBezTo>
                  <a:cubicBezTo>
                    <a:pt x="325" y="175"/>
                    <a:pt x="350" y="162"/>
                    <a:pt x="361" y="147"/>
                  </a:cubicBezTo>
                  <a:cubicBezTo>
                    <a:pt x="345" y="161"/>
                    <a:pt x="324" y="174"/>
                    <a:pt x="311" y="187"/>
                  </a:cubicBezTo>
                  <a:cubicBezTo>
                    <a:pt x="313" y="187"/>
                    <a:pt x="313" y="184"/>
                    <a:pt x="315" y="184"/>
                  </a:cubicBezTo>
                  <a:close/>
                  <a:moveTo>
                    <a:pt x="301" y="197"/>
                  </a:moveTo>
                  <a:cubicBezTo>
                    <a:pt x="289" y="205"/>
                    <a:pt x="274" y="215"/>
                    <a:pt x="271" y="227"/>
                  </a:cubicBezTo>
                  <a:cubicBezTo>
                    <a:pt x="280" y="217"/>
                    <a:pt x="295" y="208"/>
                    <a:pt x="301" y="197"/>
                  </a:cubicBezTo>
                  <a:close/>
                  <a:moveTo>
                    <a:pt x="56" y="1093"/>
                  </a:moveTo>
                  <a:cubicBezTo>
                    <a:pt x="52" y="1079"/>
                    <a:pt x="55" y="1067"/>
                    <a:pt x="57" y="1054"/>
                  </a:cubicBezTo>
                  <a:cubicBezTo>
                    <a:pt x="59" y="1028"/>
                    <a:pt x="50" y="1003"/>
                    <a:pt x="46" y="981"/>
                  </a:cubicBezTo>
                  <a:cubicBezTo>
                    <a:pt x="44" y="978"/>
                    <a:pt x="40" y="978"/>
                    <a:pt x="38" y="975"/>
                  </a:cubicBezTo>
                  <a:cubicBezTo>
                    <a:pt x="30" y="955"/>
                    <a:pt x="24" y="932"/>
                    <a:pt x="11" y="916"/>
                  </a:cubicBezTo>
                  <a:cubicBezTo>
                    <a:pt x="10" y="918"/>
                    <a:pt x="11" y="920"/>
                    <a:pt x="10" y="920"/>
                  </a:cubicBezTo>
                  <a:cubicBezTo>
                    <a:pt x="10" y="900"/>
                    <a:pt x="2" y="889"/>
                    <a:pt x="2" y="869"/>
                  </a:cubicBezTo>
                  <a:cubicBezTo>
                    <a:pt x="0" y="868"/>
                    <a:pt x="1" y="879"/>
                    <a:pt x="1" y="883"/>
                  </a:cubicBezTo>
                  <a:cubicBezTo>
                    <a:pt x="4" y="888"/>
                    <a:pt x="2" y="891"/>
                    <a:pt x="2" y="898"/>
                  </a:cubicBezTo>
                  <a:cubicBezTo>
                    <a:pt x="6" y="1022"/>
                    <a:pt x="47" y="1130"/>
                    <a:pt x="87" y="1220"/>
                  </a:cubicBezTo>
                  <a:cubicBezTo>
                    <a:pt x="88" y="1221"/>
                    <a:pt x="89" y="1225"/>
                    <a:pt x="89" y="1221"/>
                  </a:cubicBezTo>
                  <a:cubicBezTo>
                    <a:pt x="88" y="1218"/>
                    <a:pt x="92" y="1223"/>
                    <a:pt x="93" y="1224"/>
                  </a:cubicBezTo>
                  <a:cubicBezTo>
                    <a:pt x="81" y="1183"/>
                    <a:pt x="62" y="1132"/>
                    <a:pt x="54" y="1091"/>
                  </a:cubicBezTo>
                  <a:cubicBezTo>
                    <a:pt x="54" y="1092"/>
                    <a:pt x="55" y="1093"/>
                    <a:pt x="56" y="1093"/>
                  </a:cubicBezTo>
                  <a:close/>
                </a:path>
              </a:pathLst>
            </a:custGeom>
            <a:solidFill>
              <a:srgbClr val="626468"/>
            </a:solidFill>
            <a:ln w="9525" cap="flat" cmpd="sng">
              <a:no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ysClr val="windowText" lastClr="000000"/>
                </a:solidFill>
                <a:effectLst/>
                <a:uLnTx/>
                <a:uFillTx/>
              </a:endParaRPr>
            </a:p>
          </p:txBody>
        </p:sp>
      </p:grpSp>
      <p:grpSp>
        <p:nvGrpSpPr>
          <p:cNvPr id="33" name="Group 32">
            <a:extLst>
              <a:ext uri="{FF2B5EF4-FFF2-40B4-BE49-F238E27FC236}">
                <a16:creationId xmlns:a16="http://schemas.microsoft.com/office/drawing/2014/main" id="{EEC63FC6-A3CE-57ED-3A96-76B15D934853}"/>
              </a:ext>
            </a:extLst>
          </p:cNvPr>
          <p:cNvGrpSpPr/>
          <p:nvPr/>
        </p:nvGrpSpPr>
        <p:grpSpPr>
          <a:xfrm>
            <a:off x="1029180" y="4659765"/>
            <a:ext cx="1071888" cy="1057217"/>
            <a:chOff x="7453865" y="3939363"/>
            <a:chExt cx="1797990" cy="1804683"/>
          </a:xfrm>
        </p:grpSpPr>
        <p:grpSp>
          <p:nvGrpSpPr>
            <p:cNvPr id="34" name="Group 33">
              <a:extLst>
                <a:ext uri="{FF2B5EF4-FFF2-40B4-BE49-F238E27FC236}">
                  <a16:creationId xmlns:a16="http://schemas.microsoft.com/office/drawing/2014/main" id="{3BA27EA0-FA92-4644-DDE5-4FDB39C66B0F}"/>
                </a:ext>
              </a:extLst>
            </p:cNvPr>
            <p:cNvGrpSpPr/>
            <p:nvPr/>
          </p:nvGrpSpPr>
          <p:grpSpPr>
            <a:xfrm>
              <a:off x="7453865" y="3939363"/>
              <a:ext cx="1797990" cy="1804683"/>
              <a:chOff x="107315" y="1635056"/>
              <a:chExt cx="2449512" cy="2458630"/>
            </a:xfrm>
          </p:grpSpPr>
          <p:sp>
            <p:nvSpPr>
              <p:cNvPr id="36" name="Oval 5">
                <a:extLst>
                  <a:ext uri="{FF2B5EF4-FFF2-40B4-BE49-F238E27FC236}">
                    <a16:creationId xmlns:a16="http://schemas.microsoft.com/office/drawing/2014/main" id="{869F11E9-11A3-1315-13FF-03EAE2FACFE0}"/>
                  </a:ext>
                </a:extLst>
              </p:cNvPr>
              <p:cNvSpPr>
                <a:spLocks noChangeArrowheads="1"/>
              </p:cNvSpPr>
              <p:nvPr/>
            </p:nvSpPr>
            <p:spPr bwMode="auto">
              <a:xfrm>
                <a:off x="107315" y="1644173"/>
                <a:ext cx="2449512" cy="2449513"/>
              </a:xfrm>
              <a:prstGeom prst="ellipse">
                <a:avLst/>
              </a:prstGeom>
              <a:solidFill>
                <a:srgbClr val="DBD6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8">
                <a:extLst>
                  <a:ext uri="{FF2B5EF4-FFF2-40B4-BE49-F238E27FC236}">
                    <a16:creationId xmlns:a16="http://schemas.microsoft.com/office/drawing/2014/main" id="{A6A134C8-90B3-49BC-018B-DD7E497347F8}"/>
                  </a:ext>
                </a:extLst>
              </p:cNvPr>
              <p:cNvSpPr>
                <a:spLocks noEditPoints="1"/>
              </p:cNvSpPr>
              <p:nvPr/>
            </p:nvSpPr>
            <p:spPr bwMode="auto">
              <a:xfrm>
                <a:off x="107315" y="1635056"/>
                <a:ext cx="2449512" cy="2458630"/>
              </a:xfrm>
              <a:custGeom>
                <a:avLst/>
                <a:gdLst>
                  <a:gd name="T0" fmla="*/ 1427 w 2442"/>
                  <a:gd name="T1" fmla="*/ 148 h 2414"/>
                  <a:gd name="T2" fmla="*/ 1197 w 2442"/>
                  <a:gd name="T3" fmla="*/ 164 h 2414"/>
                  <a:gd name="T4" fmla="*/ 906 w 2442"/>
                  <a:gd name="T5" fmla="*/ 118 h 2414"/>
                  <a:gd name="T6" fmla="*/ 1221 w 2442"/>
                  <a:gd name="T7" fmla="*/ 14 h 2414"/>
                  <a:gd name="T8" fmla="*/ 574 w 2442"/>
                  <a:gd name="T9" fmla="*/ 158 h 2414"/>
                  <a:gd name="T10" fmla="*/ 249 w 2442"/>
                  <a:gd name="T11" fmla="*/ 476 h 2414"/>
                  <a:gd name="T12" fmla="*/ 77 w 2442"/>
                  <a:gd name="T13" fmla="*/ 766 h 2414"/>
                  <a:gd name="T14" fmla="*/ 54 w 2442"/>
                  <a:gd name="T15" fmla="*/ 1554 h 2414"/>
                  <a:gd name="T16" fmla="*/ 506 w 2442"/>
                  <a:gd name="T17" fmla="*/ 2183 h 2414"/>
                  <a:gd name="T18" fmla="*/ 954 w 2442"/>
                  <a:gd name="T19" fmla="*/ 2385 h 2414"/>
                  <a:gd name="T20" fmla="*/ 1202 w 2442"/>
                  <a:gd name="T21" fmla="*/ 2414 h 2414"/>
                  <a:gd name="T22" fmla="*/ 1431 w 2442"/>
                  <a:gd name="T23" fmla="*/ 2396 h 2414"/>
                  <a:gd name="T24" fmla="*/ 1931 w 2442"/>
                  <a:gd name="T25" fmla="*/ 2187 h 2414"/>
                  <a:gd name="T26" fmla="*/ 2388 w 2442"/>
                  <a:gd name="T27" fmla="*/ 1554 h 2414"/>
                  <a:gd name="T28" fmla="*/ 2369 w 2442"/>
                  <a:gd name="T29" fmla="*/ 797 h 2414"/>
                  <a:gd name="T30" fmla="*/ 1897 w 2442"/>
                  <a:gd name="T31" fmla="*/ 1419 h 2414"/>
                  <a:gd name="T32" fmla="*/ 1525 w 2442"/>
                  <a:gd name="T33" fmla="*/ 1084 h 2414"/>
                  <a:gd name="T34" fmla="*/ 1525 w 2442"/>
                  <a:gd name="T35" fmla="*/ 1078 h 2414"/>
                  <a:gd name="T36" fmla="*/ 788 w 2442"/>
                  <a:gd name="T37" fmla="*/ 1066 h 2414"/>
                  <a:gd name="T38" fmla="*/ 1147 w 2442"/>
                  <a:gd name="T39" fmla="*/ 1094 h 2414"/>
                  <a:gd name="T40" fmla="*/ 755 w 2442"/>
                  <a:gd name="T41" fmla="*/ 1448 h 2414"/>
                  <a:gd name="T42" fmla="*/ 430 w 2442"/>
                  <a:gd name="T43" fmla="*/ 1434 h 2414"/>
                  <a:gd name="T44" fmla="*/ 779 w 2442"/>
                  <a:gd name="T45" fmla="*/ 1809 h 2414"/>
                  <a:gd name="T46" fmla="*/ 1149 w 2442"/>
                  <a:gd name="T47" fmla="*/ 1509 h 2414"/>
                  <a:gd name="T48" fmla="*/ 1550 w 2442"/>
                  <a:gd name="T49" fmla="*/ 1498 h 2414"/>
                  <a:gd name="T50" fmla="*/ 1863 w 2442"/>
                  <a:gd name="T51" fmla="*/ 1044 h 2414"/>
                  <a:gd name="T52" fmla="*/ 2126 w 2442"/>
                  <a:gd name="T53" fmla="*/ 974 h 2414"/>
                  <a:gd name="T54" fmla="*/ 1982 w 2442"/>
                  <a:gd name="T55" fmla="*/ 631 h 2414"/>
                  <a:gd name="T56" fmla="*/ 1777 w 2442"/>
                  <a:gd name="T57" fmla="*/ 346 h 2414"/>
                  <a:gd name="T58" fmla="*/ 1478 w 2442"/>
                  <a:gd name="T59" fmla="*/ 718 h 2414"/>
                  <a:gd name="T60" fmla="*/ 855 w 2442"/>
                  <a:gd name="T61" fmla="*/ 708 h 2414"/>
                  <a:gd name="T62" fmla="*/ 851 w 2442"/>
                  <a:gd name="T63" fmla="*/ 708 h 2414"/>
                  <a:gd name="T64" fmla="*/ 277 w 2442"/>
                  <a:gd name="T65" fmla="*/ 533 h 2414"/>
                  <a:gd name="T66" fmla="*/ 587 w 2442"/>
                  <a:gd name="T67" fmla="*/ 671 h 2414"/>
                  <a:gd name="T68" fmla="*/ 426 w 2442"/>
                  <a:gd name="T69" fmla="*/ 1433 h 2414"/>
                  <a:gd name="T70" fmla="*/ 359 w 2442"/>
                  <a:gd name="T71" fmla="*/ 1991 h 2414"/>
                  <a:gd name="T72" fmla="*/ 836 w 2442"/>
                  <a:gd name="T73" fmla="*/ 2100 h 2414"/>
                  <a:gd name="T74" fmla="*/ 1172 w 2442"/>
                  <a:gd name="T75" fmla="*/ 2312 h 2414"/>
                  <a:gd name="T76" fmla="*/ 1176 w 2442"/>
                  <a:gd name="T77" fmla="*/ 2312 h 2414"/>
                  <a:gd name="T78" fmla="*/ 1203 w 2442"/>
                  <a:gd name="T79" fmla="*/ 2116 h 2414"/>
                  <a:gd name="T80" fmla="*/ 2139 w 2442"/>
                  <a:gd name="T81" fmla="*/ 1721 h 2414"/>
                  <a:gd name="T82" fmla="*/ 2180 w 2442"/>
                  <a:gd name="T83" fmla="*/ 1389 h 2414"/>
                  <a:gd name="T84" fmla="*/ 2190 w 2442"/>
                  <a:gd name="T85" fmla="*/ 481 h 2414"/>
                  <a:gd name="T86" fmla="*/ 1883 w 2442"/>
                  <a:gd name="T87" fmla="*/ 290 h 2414"/>
                  <a:gd name="T88" fmla="*/ 1515 w 2442"/>
                  <a:gd name="T89" fmla="*/ 130 h 2414"/>
                  <a:gd name="T90" fmla="*/ 1410 w 2442"/>
                  <a:gd name="T91" fmla="*/ 404 h 2414"/>
                  <a:gd name="T92" fmla="*/ 1180 w 2442"/>
                  <a:gd name="T93" fmla="*/ 410 h 2414"/>
                  <a:gd name="T94" fmla="*/ 1078 w 2442"/>
                  <a:gd name="T95" fmla="*/ 160 h 2414"/>
                  <a:gd name="T96" fmla="*/ 902 w 2442"/>
                  <a:gd name="T97" fmla="*/ 121 h 2414"/>
                  <a:gd name="T98" fmla="*/ 849 w 2442"/>
                  <a:gd name="T99" fmla="*/ 60 h 2414"/>
                  <a:gd name="T100" fmla="*/ 257 w 2442"/>
                  <a:gd name="T101" fmla="*/ 450 h 2414"/>
                  <a:gd name="T102" fmla="*/ 239 w 2442"/>
                  <a:gd name="T103" fmla="*/ 945 h 2414"/>
                  <a:gd name="T104" fmla="*/ 32 w 2442"/>
                  <a:gd name="T105" fmla="*/ 1265 h 2414"/>
                  <a:gd name="T106" fmla="*/ 236 w 2442"/>
                  <a:gd name="T107" fmla="*/ 1914 h 2414"/>
                  <a:gd name="T108" fmla="*/ 726 w 2442"/>
                  <a:gd name="T109" fmla="*/ 2265 h 2414"/>
                  <a:gd name="T110" fmla="*/ 1056 w 2442"/>
                  <a:gd name="T111" fmla="*/ 2399 h 2414"/>
                  <a:gd name="T112" fmla="*/ 1176 w 2442"/>
                  <a:gd name="T113" fmla="*/ 2315 h 2414"/>
                  <a:gd name="T114" fmla="*/ 1464 w 2442"/>
                  <a:gd name="T115" fmla="*/ 2389 h 2414"/>
                  <a:gd name="T116" fmla="*/ 1784 w 2442"/>
                  <a:gd name="T117" fmla="*/ 2075 h 2414"/>
                  <a:gd name="T118" fmla="*/ 1936 w 2442"/>
                  <a:gd name="T119" fmla="*/ 2183 h 2414"/>
                  <a:gd name="T120" fmla="*/ 2144 w 2442"/>
                  <a:gd name="T121" fmla="*/ 1714 h 2414"/>
                  <a:gd name="T122" fmla="*/ 2371 w 2442"/>
                  <a:gd name="T123" fmla="*/ 803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2" h="2414">
                    <a:moveTo>
                      <a:pt x="1364" y="23"/>
                    </a:moveTo>
                    <a:cubicBezTo>
                      <a:pt x="1442" y="32"/>
                      <a:pt x="1517" y="48"/>
                      <a:pt x="1589" y="71"/>
                    </a:cubicBezTo>
                    <a:cubicBezTo>
                      <a:pt x="1589" y="81"/>
                      <a:pt x="1581" y="91"/>
                      <a:pt x="1568" y="101"/>
                    </a:cubicBezTo>
                    <a:cubicBezTo>
                      <a:pt x="1459" y="55"/>
                      <a:pt x="1342" y="25"/>
                      <a:pt x="1221" y="14"/>
                    </a:cubicBezTo>
                    <a:cubicBezTo>
                      <a:pt x="1342" y="25"/>
                      <a:pt x="1458" y="56"/>
                      <a:pt x="1567" y="101"/>
                    </a:cubicBezTo>
                    <a:cubicBezTo>
                      <a:pt x="1554" y="111"/>
                      <a:pt x="1535" y="120"/>
                      <a:pt x="1511" y="127"/>
                    </a:cubicBezTo>
                    <a:cubicBezTo>
                      <a:pt x="1420" y="73"/>
                      <a:pt x="1322" y="34"/>
                      <a:pt x="1221" y="14"/>
                    </a:cubicBezTo>
                    <a:cubicBezTo>
                      <a:pt x="1322" y="35"/>
                      <a:pt x="1419" y="74"/>
                      <a:pt x="1510" y="128"/>
                    </a:cubicBezTo>
                    <a:cubicBezTo>
                      <a:pt x="1487" y="135"/>
                      <a:pt x="1458" y="142"/>
                      <a:pt x="1427" y="148"/>
                    </a:cubicBezTo>
                    <a:cubicBezTo>
                      <a:pt x="1362" y="87"/>
                      <a:pt x="1293" y="42"/>
                      <a:pt x="1221" y="14"/>
                    </a:cubicBezTo>
                    <a:cubicBezTo>
                      <a:pt x="1292" y="42"/>
                      <a:pt x="1361" y="87"/>
                      <a:pt x="1425" y="148"/>
                    </a:cubicBezTo>
                    <a:cubicBezTo>
                      <a:pt x="1393" y="154"/>
                      <a:pt x="1358" y="158"/>
                      <a:pt x="1320" y="160"/>
                    </a:cubicBezTo>
                    <a:cubicBezTo>
                      <a:pt x="1289" y="96"/>
                      <a:pt x="1256" y="46"/>
                      <a:pt x="1221" y="14"/>
                    </a:cubicBezTo>
                    <a:cubicBezTo>
                      <a:pt x="1255" y="46"/>
                      <a:pt x="1288" y="96"/>
                      <a:pt x="1319" y="161"/>
                    </a:cubicBezTo>
                    <a:cubicBezTo>
                      <a:pt x="1286" y="163"/>
                      <a:pt x="1251" y="164"/>
                      <a:pt x="1215" y="164"/>
                    </a:cubicBezTo>
                    <a:cubicBezTo>
                      <a:pt x="1210" y="164"/>
                      <a:pt x="1204" y="164"/>
                      <a:pt x="1199" y="164"/>
                    </a:cubicBezTo>
                    <a:cubicBezTo>
                      <a:pt x="1206" y="98"/>
                      <a:pt x="1214" y="47"/>
                      <a:pt x="1221" y="14"/>
                    </a:cubicBezTo>
                    <a:cubicBezTo>
                      <a:pt x="1213" y="47"/>
                      <a:pt x="1205" y="98"/>
                      <a:pt x="1197" y="164"/>
                    </a:cubicBezTo>
                    <a:cubicBezTo>
                      <a:pt x="1157" y="163"/>
                      <a:pt x="1118" y="161"/>
                      <a:pt x="1082" y="157"/>
                    </a:cubicBezTo>
                    <a:cubicBezTo>
                      <a:pt x="1126" y="94"/>
                      <a:pt x="1173" y="45"/>
                      <a:pt x="1221" y="14"/>
                    </a:cubicBezTo>
                    <a:cubicBezTo>
                      <a:pt x="1172" y="45"/>
                      <a:pt x="1125" y="93"/>
                      <a:pt x="1080" y="157"/>
                    </a:cubicBezTo>
                    <a:cubicBezTo>
                      <a:pt x="1044" y="153"/>
                      <a:pt x="1011" y="148"/>
                      <a:pt x="982" y="141"/>
                    </a:cubicBezTo>
                    <a:cubicBezTo>
                      <a:pt x="1058" y="83"/>
                      <a:pt x="1138" y="39"/>
                      <a:pt x="1221" y="14"/>
                    </a:cubicBezTo>
                    <a:cubicBezTo>
                      <a:pt x="1137" y="39"/>
                      <a:pt x="1057" y="83"/>
                      <a:pt x="981" y="141"/>
                    </a:cubicBezTo>
                    <a:cubicBezTo>
                      <a:pt x="952" y="135"/>
                      <a:pt x="927" y="127"/>
                      <a:pt x="907" y="118"/>
                    </a:cubicBezTo>
                    <a:cubicBezTo>
                      <a:pt x="1006" y="67"/>
                      <a:pt x="1112" y="31"/>
                      <a:pt x="1221" y="14"/>
                    </a:cubicBezTo>
                    <a:cubicBezTo>
                      <a:pt x="1111" y="31"/>
                      <a:pt x="1006" y="67"/>
                      <a:pt x="906" y="118"/>
                    </a:cubicBezTo>
                    <a:cubicBezTo>
                      <a:pt x="886" y="110"/>
                      <a:pt x="871" y="100"/>
                      <a:pt x="862" y="90"/>
                    </a:cubicBezTo>
                    <a:cubicBezTo>
                      <a:pt x="976" y="48"/>
                      <a:pt x="1096" y="22"/>
                      <a:pt x="1221" y="14"/>
                    </a:cubicBezTo>
                    <a:cubicBezTo>
                      <a:pt x="1096" y="21"/>
                      <a:pt x="975" y="48"/>
                      <a:pt x="862" y="90"/>
                    </a:cubicBezTo>
                    <a:cubicBezTo>
                      <a:pt x="855" y="83"/>
                      <a:pt x="852" y="75"/>
                      <a:pt x="853" y="67"/>
                    </a:cubicBezTo>
                    <a:cubicBezTo>
                      <a:pt x="853" y="64"/>
                      <a:pt x="854" y="61"/>
                      <a:pt x="855" y="59"/>
                    </a:cubicBezTo>
                    <a:cubicBezTo>
                      <a:pt x="970" y="26"/>
                      <a:pt x="1093" y="11"/>
                      <a:pt x="1221" y="14"/>
                    </a:cubicBezTo>
                    <a:cubicBezTo>
                      <a:pt x="1093" y="10"/>
                      <a:pt x="970" y="26"/>
                      <a:pt x="855" y="58"/>
                    </a:cubicBezTo>
                    <a:cubicBezTo>
                      <a:pt x="859" y="48"/>
                      <a:pt x="870" y="38"/>
                      <a:pt x="886" y="29"/>
                    </a:cubicBezTo>
                    <a:cubicBezTo>
                      <a:pt x="992" y="6"/>
                      <a:pt x="1104" y="0"/>
                      <a:pt x="1221" y="14"/>
                    </a:cubicBezTo>
                    <a:cubicBezTo>
                      <a:pt x="1105" y="0"/>
                      <a:pt x="992" y="6"/>
                      <a:pt x="887" y="29"/>
                    </a:cubicBezTo>
                    <a:cubicBezTo>
                      <a:pt x="903" y="19"/>
                      <a:pt x="925" y="11"/>
                      <a:pt x="951" y="4"/>
                    </a:cubicBezTo>
                    <a:cubicBezTo>
                      <a:pt x="949" y="4"/>
                      <a:pt x="948" y="4"/>
                      <a:pt x="947" y="5"/>
                    </a:cubicBezTo>
                    <a:cubicBezTo>
                      <a:pt x="920" y="12"/>
                      <a:pt x="898" y="20"/>
                      <a:pt x="882" y="30"/>
                    </a:cubicBezTo>
                    <a:cubicBezTo>
                      <a:pt x="797" y="48"/>
                      <a:pt x="717" y="78"/>
                      <a:pt x="643" y="118"/>
                    </a:cubicBezTo>
                    <a:cubicBezTo>
                      <a:pt x="717" y="79"/>
                      <a:pt x="797" y="49"/>
                      <a:pt x="881" y="30"/>
                    </a:cubicBezTo>
                    <a:cubicBezTo>
                      <a:pt x="865" y="39"/>
                      <a:pt x="854" y="49"/>
                      <a:pt x="849" y="60"/>
                    </a:cubicBezTo>
                    <a:cubicBezTo>
                      <a:pt x="731" y="93"/>
                      <a:pt x="622" y="144"/>
                      <a:pt x="523" y="209"/>
                    </a:cubicBezTo>
                    <a:cubicBezTo>
                      <a:pt x="530" y="191"/>
                      <a:pt x="548" y="174"/>
                      <a:pt x="574" y="158"/>
                    </a:cubicBezTo>
                    <a:cubicBezTo>
                      <a:pt x="568" y="161"/>
                      <a:pt x="568" y="161"/>
                      <a:pt x="568" y="161"/>
                    </a:cubicBezTo>
                    <a:cubicBezTo>
                      <a:pt x="543" y="177"/>
                      <a:pt x="525" y="194"/>
                      <a:pt x="518" y="212"/>
                    </a:cubicBezTo>
                    <a:cubicBezTo>
                      <a:pt x="419" y="278"/>
                      <a:pt x="331" y="358"/>
                      <a:pt x="258" y="449"/>
                    </a:cubicBezTo>
                    <a:cubicBezTo>
                      <a:pt x="261" y="440"/>
                      <a:pt x="267" y="431"/>
                      <a:pt x="274" y="422"/>
                    </a:cubicBezTo>
                    <a:cubicBezTo>
                      <a:pt x="270" y="427"/>
                      <a:pt x="270" y="427"/>
                      <a:pt x="270" y="427"/>
                    </a:cubicBezTo>
                    <a:cubicBezTo>
                      <a:pt x="263" y="436"/>
                      <a:pt x="258" y="444"/>
                      <a:pt x="254" y="453"/>
                    </a:cubicBezTo>
                    <a:cubicBezTo>
                      <a:pt x="190" y="533"/>
                      <a:pt x="137" y="621"/>
                      <a:pt x="97" y="716"/>
                    </a:cubicBezTo>
                    <a:cubicBezTo>
                      <a:pt x="137" y="622"/>
                      <a:pt x="190" y="534"/>
                      <a:pt x="254" y="454"/>
                    </a:cubicBezTo>
                    <a:cubicBezTo>
                      <a:pt x="251" y="462"/>
                      <a:pt x="249" y="469"/>
                      <a:pt x="249" y="476"/>
                    </a:cubicBezTo>
                    <a:cubicBezTo>
                      <a:pt x="247" y="497"/>
                      <a:pt x="256" y="517"/>
                      <a:pt x="273" y="537"/>
                    </a:cubicBezTo>
                    <a:cubicBezTo>
                      <a:pt x="201" y="634"/>
                      <a:pt x="143" y="742"/>
                      <a:pt x="102" y="857"/>
                    </a:cubicBezTo>
                    <a:cubicBezTo>
                      <a:pt x="82" y="835"/>
                      <a:pt x="72" y="811"/>
                      <a:pt x="73" y="786"/>
                    </a:cubicBezTo>
                    <a:cubicBezTo>
                      <a:pt x="74" y="778"/>
                      <a:pt x="76" y="770"/>
                      <a:pt x="79" y="762"/>
                    </a:cubicBezTo>
                    <a:cubicBezTo>
                      <a:pt x="83" y="752"/>
                      <a:pt x="83" y="752"/>
                      <a:pt x="83" y="752"/>
                    </a:cubicBezTo>
                    <a:cubicBezTo>
                      <a:pt x="81" y="755"/>
                      <a:pt x="80" y="758"/>
                      <a:pt x="79" y="761"/>
                    </a:cubicBezTo>
                    <a:cubicBezTo>
                      <a:pt x="79" y="762"/>
                      <a:pt x="78" y="764"/>
                      <a:pt x="77" y="765"/>
                    </a:cubicBezTo>
                    <a:cubicBezTo>
                      <a:pt x="77" y="766"/>
                      <a:pt x="77" y="766"/>
                      <a:pt x="77" y="766"/>
                    </a:cubicBezTo>
                    <a:cubicBezTo>
                      <a:pt x="77" y="766"/>
                      <a:pt x="77" y="766"/>
                      <a:pt x="77" y="766"/>
                    </a:cubicBezTo>
                    <a:cubicBezTo>
                      <a:pt x="74" y="774"/>
                      <a:pt x="72" y="783"/>
                      <a:pt x="71" y="791"/>
                    </a:cubicBezTo>
                    <a:cubicBezTo>
                      <a:pt x="70" y="816"/>
                      <a:pt x="80" y="840"/>
                      <a:pt x="100" y="863"/>
                    </a:cubicBezTo>
                    <a:cubicBezTo>
                      <a:pt x="59" y="978"/>
                      <a:pt x="35" y="1100"/>
                      <a:pt x="31" y="1226"/>
                    </a:cubicBezTo>
                    <a:cubicBezTo>
                      <a:pt x="11" y="1203"/>
                      <a:pt x="0" y="1178"/>
                      <a:pt x="1" y="1153"/>
                    </a:cubicBezTo>
                    <a:cubicBezTo>
                      <a:pt x="1" y="1160"/>
                      <a:pt x="1" y="1160"/>
                      <a:pt x="1" y="1160"/>
                    </a:cubicBezTo>
                    <a:cubicBezTo>
                      <a:pt x="0" y="1185"/>
                      <a:pt x="11" y="1209"/>
                      <a:pt x="31" y="1232"/>
                    </a:cubicBezTo>
                    <a:cubicBezTo>
                      <a:pt x="31" y="1243"/>
                      <a:pt x="31" y="1253"/>
                      <a:pt x="31" y="1264"/>
                    </a:cubicBezTo>
                    <a:cubicBezTo>
                      <a:pt x="31" y="1380"/>
                      <a:pt x="48" y="1491"/>
                      <a:pt x="79" y="1595"/>
                    </a:cubicBezTo>
                    <a:cubicBezTo>
                      <a:pt x="67" y="1582"/>
                      <a:pt x="59" y="1568"/>
                      <a:pt x="54" y="1554"/>
                    </a:cubicBezTo>
                    <a:cubicBezTo>
                      <a:pt x="56" y="1560"/>
                      <a:pt x="56" y="1560"/>
                      <a:pt x="56" y="1560"/>
                    </a:cubicBezTo>
                    <a:cubicBezTo>
                      <a:pt x="61" y="1574"/>
                      <a:pt x="69" y="1587"/>
                      <a:pt x="81" y="1601"/>
                    </a:cubicBezTo>
                    <a:cubicBezTo>
                      <a:pt x="116" y="1714"/>
                      <a:pt x="168" y="1819"/>
                      <a:pt x="235" y="1913"/>
                    </a:cubicBezTo>
                    <a:cubicBezTo>
                      <a:pt x="236" y="1914"/>
                      <a:pt x="237" y="1915"/>
                      <a:pt x="238" y="1917"/>
                    </a:cubicBezTo>
                    <a:cubicBezTo>
                      <a:pt x="242" y="1923"/>
                      <a:pt x="247" y="1928"/>
                      <a:pt x="251" y="1934"/>
                    </a:cubicBezTo>
                    <a:cubicBezTo>
                      <a:pt x="247" y="1929"/>
                      <a:pt x="243" y="1923"/>
                      <a:pt x="239" y="1918"/>
                    </a:cubicBezTo>
                    <a:cubicBezTo>
                      <a:pt x="264" y="1945"/>
                      <a:pt x="305" y="1971"/>
                      <a:pt x="359" y="1994"/>
                    </a:cubicBezTo>
                    <a:cubicBezTo>
                      <a:pt x="418" y="2082"/>
                      <a:pt x="490" y="2158"/>
                      <a:pt x="571" y="2218"/>
                    </a:cubicBezTo>
                    <a:cubicBezTo>
                      <a:pt x="545" y="2207"/>
                      <a:pt x="524" y="2195"/>
                      <a:pt x="506" y="2183"/>
                    </a:cubicBezTo>
                    <a:cubicBezTo>
                      <a:pt x="512" y="2187"/>
                      <a:pt x="512" y="2187"/>
                      <a:pt x="512" y="2187"/>
                    </a:cubicBezTo>
                    <a:cubicBezTo>
                      <a:pt x="529" y="2199"/>
                      <a:pt x="550" y="2210"/>
                      <a:pt x="575" y="2221"/>
                    </a:cubicBezTo>
                    <a:cubicBezTo>
                      <a:pt x="625" y="2258"/>
                      <a:pt x="680" y="2289"/>
                      <a:pt x="737" y="2314"/>
                    </a:cubicBezTo>
                    <a:cubicBezTo>
                      <a:pt x="742" y="2316"/>
                      <a:pt x="742" y="2316"/>
                      <a:pt x="742" y="2316"/>
                    </a:cubicBezTo>
                    <a:cubicBezTo>
                      <a:pt x="683" y="2291"/>
                      <a:pt x="628" y="2259"/>
                      <a:pt x="577" y="2222"/>
                    </a:cubicBezTo>
                    <a:cubicBezTo>
                      <a:pt x="618" y="2239"/>
                      <a:pt x="669" y="2255"/>
                      <a:pt x="729" y="2268"/>
                    </a:cubicBezTo>
                    <a:cubicBezTo>
                      <a:pt x="791" y="2322"/>
                      <a:pt x="861" y="2360"/>
                      <a:pt x="936" y="2380"/>
                    </a:cubicBezTo>
                    <a:cubicBezTo>
                      <a:pt x="937" y="2381"/>
                      <a:pt x="938" y="2381"/>
                      <a:pt x="940" y="2381"/>
                    </a:cubicBezTo>
                    <a:cubicBezTo>
                      <a:pt x="944" y="2383"/>
                      <a:pt x="949" y="2384"/>
                      <a:pt x="954" y="2385"/>
                    </a:cubicBezTo>
                    <a:cubicBezTo>
                      <a:pt x="957" y="2385"/>
                      <a:pt x="957" y="2385"/>
                      <a:pt x="957" y="2385"/>
                    </a:cubicBezTo>
                    <a:cubicBezTo>
                      <a:pt x="952" y="2384"/>
                      <a:pt x="946" y="2383"/>
                      <a:pt x="941" y="2382"/>
                    </a:cubicBezTo>
                    <a:cubicBezTo>
                      <a:pt x="975" y="2389"/>
                      <a:pt x="1014" y="2395"/>
                      <a:pt x="1056" y="2400"/>
                    </a:cubicBezTo>
                    <a:cubicBezTo>
                      <a:pt x="1067" y="2404"/>
                      <a:pt x="1079" y="2406"/>
                      <a:pt x="1090" y="2407"/>
                    </a:cubicBezTo>
                    <a:cubicBezTo>
                      <a:pt x="1092" y="2408"/>
                      <a:pt x="1092" y="2408"/>
                      <a:pt x="1092" y="2408"/>
                    </a:cubicBezTo>
                    <a:cubicBezTo>
                      <a:pt x="1081" y="2406"/>
                      <a:pt x="1069" y="2404"/>
                      <a:pt x="1058" y="2400"/>
                    </a:cubicBezTo>
                    <a:cubicBezTo>
                      <a:pt x="1100" y="2405"/>
                      <a:pt x="1146" y="2407"/>
                      <a:pt x="1193" y="2408"/>
                    </a:cubicBezTo>
                    <a:cubicBezTo>
                      <a:pt x="1196" y="2412"/>
                      <a:pt x="1198" y="2414"/>
                      <a:pt x="1201" y="2414"/>
                    </a:cubicBezTo>
                    <a:cubicBezTo>
                      <a:pt x="1202" y="2414"/>
                      <a:pt x="1202" y="2414"/>
                      <a:pt x="1202" y="2414"/>
                    </a:cubicBezTo>
                    <a:cubicBezTo>
                      <a:pt x="1200" y="2414"/>
                      <a:pt x="1198" y="2412"/>
                      <a:pt x="1196" y="2408"/>
                    </a:cubicBezTo>
                    <a:cubicBezTo>
                      <a:pt x="1202" y="2408"/>
                      <a:pt x="1208" y="2408"/>
                      <a:pt x="1214" y="2408"/>
                    </a:cubicBezTo>
                    <a:cubicBezTo>
                      <a:pt x="1256" y="2409"/>
                      <a:pt x="1297" y="2407"/>
                      <a:pt x="1335" y="2404"/>
                    </a:cubicBezTo>
                    <a:cubicBezTo>
                      <a:pt x="1326" y="2408"/>
                      <a:pt x="1317" y="2411"/>
                      <a:pt x="1308" y="2411"/>
                    </a:cubicBezTo>
                    <a:cubicBezTo>
                      <a:pt x="1310" y="2411"/>
                      <a:pt x="1310" y="2411"/>
                      <a:pt x="1310" y="2411"/>
                    </a:cubicBezTo>
                    <a:cubicBezTo>
                      <a:pt x="1319" y="2410"/>
                      <a:pt x="1328" y="2408"/>
                      <a:pt x="1338" y="2404"/>
                    </a:cubicBezTo>
                    <a:cubicBezTo>
                      <a:pt x="1382" y="2401"/>
                      <a:pt x="1423" y="2396"/>
                      <a:pt x="1461" y="2390"/>
                    </a:cubicBezTo>
                    <a:cubicBezTo>
                      <a:pt x="1450" y="2392"/>
                      <a:pt x="1440" y="2395"/>
                      <a:pt x="1429" y="2397"/>
                    </a:cubicBezTo>
                    <a:cubicBezTo>
                      <a:pt x="1431" y="2396"/>
                      <a:pt x="1431" y="2396"/>
                      <a:pt x="1431" y="2396"/>
                    </a:cubicBezTo>
                    <a:cubicBezTo>
                      <a:pt x="1442" y="2394"/>
                      <a:pt x="1452" y="2392"/>
                      <a:pt x="1462" y="2389"/>
                    </a:cubicBezTo>
                    <a:cubicBezTo>
                      <a:pt x="1463" y="2389"/>
                      <a:pt x="1464" y="2389"/>
                      <a:pt x="1465" y="2388"/>
                    </a:cubicBezTo>
                    <a:cubicBezTo>
                      <a:pt x="1530" y="2370"/>
                      <a:pt x="1590" y="2334"/>
                      <a:pt x="1643" y="2282"/>
                    </a:cubicBezTo>
                    <a:cubicBezTo>
                      <a:pt x="1708" y="2270"/>
                      <a:pt x="1766" y="2257"/>
                      <a:pt x="1814" y="2241"/>
                    </a:cubicBezTo>
                    <a:cubicBezTo>
                      <a:pt x="1750" y="2290"/>
                      <a:pt x="1679" y="2328"/>
                      <a:pt x="1602" y="2353"/>
                    </a:cubicBezTo>
                    <a:cubicBezTo>
                      <a:pt x="1606" y="2352"/>
                      <a:pt x="1606" y="2352"/>
                      <a:pt x="1606" y="2352"/>
                    </a:cubicBezTo>
                    <a:cubicBezTo>
                      <a:pt x="1682" y="2327"/>
                      <a:pt x="1752" y="2289"/>
                      <a:pt x="1817" y="2240"/>
                    </a:cubicBezTo>
                    <a:cubicBezTo>
                      <a:pt x="1865" y="2224"/>
                      <a:pt x="1904" y="2206"/>
                      <a:pt x="1931" y="2186"/>
                    </a:cubicBezTo>
                    <a:cubicBezTo>
                      <a:pt x="1931" y="2187"/>
                      <a:pt x="1931" y="2187"/>
                      <a:pt x="1931" y="2187"/>
                    </a:cubicBezTo>
                    <a:cubicBezTo>
                      <a:pt x="1937" y="2183"/>
                      <a:pt x="1937" y="2183"/>
                      <a:pt x="1937" y="2183"/>
                    </a:cubicBezTo>
                    <a:cubicBezTo>
                      <a:pt x="1937" y="2183"/>
                      <a:pt x="1937" y="2183"/>
                      <a:pt x="1937" y="2182"/>
                    </a:cubicBezTo>
                    <a:cubicBezTo>
                      <a:pt x="2027" y="2118"/>
                      <a:pt x="2105" y="2038"/>
                      <a:pt x="2170" y="1947"/>
                    </a:cubicBezTo>
                    <a:cubicBezTo>
                      <a:pt x="2188" y="1934"/>
                      <a:pt x="2202" y="1921"/>
                      <a:pt x="2212" y="1907"/>
                    </a:cubicBezTo>
                    <a:cubicBezTo>
                      <a:pt x="2215" y="1902"/>
                      <a:pt x="2215" y="1902"/>
                      <a:pt x="2215" y="1902"/>
                    </a:cubicBezTo>
                    <a:cubicBezTo>
                      <a:pt x="2205" y="1916"/>
                      <a:pt x="2191" y="1930"/>
                      <a:pt x="2173" y="1943"/>
                    </a:cubicBezTo>
                    <a:cubicBezTo>
                      <a:pt x="2238" y="1851"/>
                      <a:pt x="2288" y="1748"/>
                      <a:pt x="2322" y="1636"/>
                    </a:cubicBezTo>
                    <a:cubicBezTo>
                      <a:pt x="2355" y="1612"/>
                      <a:pt x="2377" y="1586"/>
                      <a:pt x="2386" y="1560"/>
                    </a:cubicBezTo>
                    <a:cubicBezTo>
                      <a:pt x="2388" y="1554"/>
                      <a:pt x="2388" y="1554"/>
                      <a:pt x="2388" y="1554"/>
                    </a:cubicBezTo>
                    <a:cubicBezTo>
                      <a:pt x="2379" y="1581"/>
                      <a:pt x="2357" y="1606"/>
                      <a:pt x="2324" y="1630"/>
                    </a:cubicBezTo>
                    <a:cubicBezTo>
                      <a:pt x="2354" y="1527"/>
                      <a:pt x="2371" y="1416"/>
                      <a:pt x="2371" y="1300"/>
                    </a:cubicBezTo>
                    <a:cubicBezTo>
                      <a:pt x="2371" y="1290"/>
                      <a:pt x="2370" y="1279"/>
                      <a:pt x="2370" y="1269"/>
                    </a:cubicBezTo>
                    <a:cubicBezTo>
                      <a:pt x="2414" y="1237"/>
                      <a:pt x="2439" y="1203"/>
                      <a:pt x="2441" y="1168"/>
                    </a:cubicBezTo>
                    <a:cubicBezTo>
                      <a:pt x="2442" y="1179"/>
                      <a:pt x="2442" y="1189"/>
                      <a:pt x="2442" y="1200"/>
                    </a:cubicBezTo>
                    <a:cubicBezTo>
                      <a:pt x="2442" y="1214"/>
                      <a:pt x="2441" y="1228"/>
                      <a:pt x="2441" y="1242"/>
                    </a:cubicBezTo>
                    <a:cubicBezTo>
                      <a:pt x="2441" y="1228"/>
                      <a:pt x="2442" y="1213"/>
                      <a:pt x="2442" y="1199"/>
                    </a:cubicBezTo>
                    <a:cubicBezTo>
                      <a:pt x="2442" y="594"/>
                      <a:pt x="1971" y="94"/>
                      <a:pt x="1364" y="23"/>
                    </a:cubicBezTo>
                    <a:close/>
                    <a:moveTo>
                      <a:pt x="2369" y="797"/>
                    </a:moveTo>
                    <a:cubicBezTo>
                      <a:pt x="2369" y="797"/>
                      <a:pt x="2369" y="797"/>
                      <a:pt x="2369" y="797"/>
                    </a:cubicBezTo>
                    <a:cubicBezTo>
                      <a:pt x="2366" y="830"/>
                      <a:pt x="2343" y="862"/>
                      <a:pt x="2302" y="892"/>
                    </a:cubicBezTo>
                    <a:cubicBezTo>
                      <a:pt x="2262" y="775"/>
                      <a:pt x="2206" y="666"/>
                      <a:pt x="2137" y="566"/>
                    </a:cubicBezTo>
                    <a:cubicBezTo>
                      <a:pt x="2172" y="540"/>
                      <a:pt x="2191" y="514"/>
                      <a:pt x="2194" y="485"/>
                    </a:cubicBezTo>
                    <a:cubicBezTo>
                      <a:pt x="2267" y="579"/>
                      <a:pt x="2327" y="684"/>
                      <a:pt x="2369" y="797"/>
                    </a:cubicBezTo>
                    <a:close/>
                    <a:moveTo>
                      <a:pt x="1531" y="1083"/>
                    </a:moveTo>
                    <a:cubicBezTo>
                      <a:pt x="1531" y="1083"/>
                      <a:pt x="1531" y="1083"/>
                      <a:pt x="1531" y="1083"/>
                    </a:cubicBezTo>
                    <a:cubicBezTo>
                      <a:pt x="1649" y="1075"/>
                      <a:pt x="1759" y="1062"/>
                      <a:pt x="1858" y="1045"/>
                    </a:cubicBezTo>
                    <a:cubicBezTo>
                      <a:pt x="1881" y="1166"/>
                      <a:pt x="1895" y="1292"/>
                      <a:pt x="1897" y="1419"/>
                    </a:cubicBezTo>
                    <a:cubicBezTo>
                      <a:pt x="1792" y="1437"/>
                      <a:pt x="1675" y="1451"/>
                      <a:pt x="1550" y="1460"/>
                    </a:cubicBezTo>
                    <a:cubicBezTo>
                      <a:pt x="1549" y="1333"/>
                      <a:pt x="1542" y="1207"/>
                      <a:pt x="1531" y="1083"/>
                    </a:cubicBezTo>
                    <a:close/>
                    <a:moveTo>
                      <a:pt x="1544" y="1461"/>
                    </a:moveTo>
                    <a:cubicBezTo>
                      <a:pt x="1544" y="1461"/>
                      <a:pt x="1544" y="1461"/>
                      <a:pt x="1544" y="1461"/>
                    </a:cubicBezTo>
                    <a:cubicBezTo>
                      <a:pt x="1435" y="1468"/>
                      <a:pt x="1319" y="1472"/>
                      <a:pt x="1200" y="1472"/>
                    </a:cubicBezTo>
                    <a:cubicBezTo>
                      <a:pt x="1183" y="1472"/>
                      <a:pt x="1166" y="1471"/>
                      <a:pt x="1149" y="1471"/>
                    </a:cubicBezTo>
                    <a:cubicBezTo>
                      <a:pt x="1149" y="1344"/>
                      <a:pt x="1151" y="1217"/>
                      <a:pt x="1153" y="1094"/>
                    </a:cubicBezTo>
                    <a:cubicBezTo>
                      <a:pt x="1169" y="1094"/>
                      <a:pt x="1185" y="1094"/>
                      <a:pt x="1201" y="1094"/>
                    </a:cubicBezTo>
                    <a:cubicBezTo>
                      <a:pt x="1313" y="1095"/>
                      <a:pt x="1422" y="1091"/>
                      <a:pt x="1525" y="1084"/>
                    </a:cubicBezTo>
                    <a:cubicBezTo>
                      <a:pt x="1536" y="1207"/>
                      <a:pt x="1543" y="1334"/>
                      <a:pt x="1544" y="1461"/>
                    </a:cubicBezTo>
                    <a:close/>
                    <a:moveTo>
                      <a:pt x="1530" y="1077"/>
                    </a:moveTo>
                    <a:cubicBezTo>
                      <a:pt x="1530" y="1077"/>
                      <a:pt x="1530" y="1077"/>
                      <a:pt x="1530" y="1077"/>
                    </a:cubicBezTo>
                    <a:cubicBezTo>
                      <a:pt x="1519" y="954"/>
                      <a:pt x="1503" y="835"/>
                      <a:pt x="1483" y="723"/>
                    </a:cubicBezTo>
                    <a:cubicBezTo>
                      <a:pt x="1583" y="716"/>
                      <a:pt x="1676" y="705"/>
                      <a:pt x="1760" y="690"/>
                    </a:cubicBezTo>
                    <a:cubicBezTo>
                      <a:pt x="1801" y="800"/>
                      <a:pt x="1834" y="917"/>
                      <a:pt x="1857" y="1039"/>
                    </a:cubicBezTo>
                    <a:cubicBezTo>
                      <a:pt x="1758" y="1056"/>
                      <a:pt x="1648" y="1069"/>
                      <a:pt x="1530" y="1077"/>
                    </a:cubicBezTo>
                    <a:close/>
                    <a:moveTo>
                      <a:pt x="1525" y="1078"/>
                    </a:moveTo>
                    <a:cubicBezTo>
                      <a:pt x="1525" y="1078"/>
                      <a:pt x="1525" y="1078"/>
                      <a:pt x="1525" y="1078"/>
                    </a:cubicBezTo>
                    <a:cubicBezTo>
                      <a:pt x="1422" y="1085"/>
                      <a:pt x="1313" y="1089"/>
                      <a:pt x="1201" y="1088"/>
                    </a:cubicBezTo>
                    <a:cubicBezTo>
                      <a:pt x="1185" y="1088"/>
                      <a:pt x="1169" y="1088"/>
                      <a:pt x="1153" y="1088"/>
                    </a:cubicBezTo>
                    <a:cubicBezTo>
                      <a:pt x="1156" y="964"/>
                      <a:pt x="1159" y="844"/>
                      <a:pt x="1164" y="732"/>
                    </a:cubicBezTo>
                    <a:cubicBezTo>
                      <a:pt x="1177" y="732"/>
                      <a:pt x="1191" y="732"/>
                      <a:pt x="1204" y="732"/>
                    </a:cubicBezTo>
                    <a:cubicBezTo>
                      <a:pt x="1299" y="733"/>
                      <a:pt x="1391" y="730"/>
                      <a:pt x="1478" y="723"/>
                    </a:cubicBezTo>
                    <a:cubicBezTo>
                      <a:pt x="1498" y="835"/>
                      <a:pt x="1514" y="955"/>
                      <a:pt x="1525" y="1078"/>
                    </a:cubicBezTo>
                    <a:close/>
                    <a:moveTo>
                      <a:pt x="1147" y="1088"/>
                    </a:moveTo>
                    <a:cubicBezTo>
                      <a:pt x="1147" y="1088"/>
                      <a:pt x="1147" y="1088"/>
                      <a:pt x="1147" y="1088"/>
                    </a:cubicBezTo>
                    <a:cubicBezTo>
                      <a:pt x="1020" y="1086"/>
                      <a:pt x="900" y="1078"/>
                      <a:pt x="788" y="1066"/>
                    </a:cubicBezTo>
                    <a:cubicBezTo>
                      <a:pt x="804" y="944"/>
                      <a:pt x="826" y="825"/>
                      <a:pt x="854" y="714"/>
                    </a:cubicBezTo>
                    <a:cubicBezTo>
                      <a:pt x="949" y="724"/>
                      <a:pt x="1051" y="730"/>
                      <a:pt x="1158" y="732"/>
                    </a:cubicBezTo>
                    <a:cubicBezTo>
                      <a:pt x="1154" y="844"/>
                      <a:pt x="1150" y="964"/>
                      <a:pt x="1147" y="1088"/>
                    </a:cubicBezTo>
                    <a:close/>
                    <a:moveTo>
                      <a:pt x="1147" y="1094"/>
                    </a:moveTo>
                    <a:cubicBezTo>
                      <a:pt x="1147" y="1094"/>
                      <a:pt x="1147" y="1094"/>
                      <a:pt x="1147" y="1094"/>
                    </a:cubicBezTo>
                    <a:cubicBezTo>
                      <a:pt x="1144" y="1217"/>
                      <a:pt x="1143" y="1344"/>
                      <a:pt x="1142" y="1471"/>
                    </a:cubicBezTo>
                    <a:cubicBezTo>
                      <a:pt x="1008" y="1469"/>
                      <a:pt x="879" y="1461"/>
                      <a:pt x="760" y="1449"/>
                    </a:cubicBezTo>
                    <a:cubicBezTo>
                      <a:pt x="762" y="1322"/>
                      <a:pt x="771" y="1195"/>
                      <a:pt x="787" y="1072"/>
                    </a:cubicBezTo>
                    <a:cubicBezTo>
                      <a:pt x="899" y="1084"/>
                      <a:pt x="1020" y="1092"/>
                      <a:pt x="1147" y="1094"/>
                    </a:cubicBezTo>
                    <a:close/>
                    <a:moveTo>
                      <a:pt x="782" y="1066"/>
                    </a:moveTo>
                    <a:cubicBezTo>
                      <a:pt x="782" y="1066"/>
                      <a:pt x="782" y="1066"/>
                      <a:pt x="782" y="1066"/>
                    </a:cubicBezTo>
                    <a:cubicBezTo>
                      <a:pt x="671" y="1054"/>
                      <a:pt x="568" y="1038"/>
                      <a:pt x="477" y="1018"/>
                    </a:cubicBezTo>
                    <a:cubicBezTo>
                      <a:pt x="505" y="897"/>
                      <a:pt x="543" y="780"/>
                      <a:pt x="591" y="672"/>
                    </a:cubicBezTo>
                    <a:cubicBezTo>
                      <a:pt x="668" y="689"/>
                      <a:pt x="755" y="703"/>
                      <a:pt x="849" y="713"/>
                    </a:cubicBezTo>
                    <a:cubicBezTo>
                      <a:pt x="821" y="824"/>
                      <a:pt x="798" y="943"/>
                      <a:pt x="782" y="1066"/>
                    </a:cubicBezTo>
                    <a:close/>
                    <a:moveTo>
                      <a:pt x="781" y="1072"/>
                    </a:moveTo>
                    <a:cubicBezTo>
                      <a:pt x="781" y="1072"/>
                      <a:pt x="781" y="1072"/>
                      <a:pt x="781" y="1072"/>
                    </a:cubicBezTo>
                    <a:cubicBezTo>
                      <a:pt x="766" y="1195"/>
                      <a:pt x="756" y="1321"/>
                      <a:pt x="755" y="1448"/>
                    </a:cubicBezTo>
                    <a:cubicBezTo>
                      <a:pt x="636" y="1435"/>
                      <a:pt x="527" y="1418"/>
                      <a:pt x="431" y="1397"/>
                    </a:cubicBezTo>
                    <a:cubicBezTo>
                      <a:pt x="433" y="1270"/>
                      <a:pt x="449" y="1144"/>
                      <a:pt x="476" y="1023"/>
                    </a:cubicBezTo>
                    <a:cubicBezTo>
                      <a:pt x="567" y="1043"/>
                      <a:pt x="670" y="1060"/>
                      <a:pt x="781" y="1072"/>
                    </a:cubicBezTo>
                    <a:close/>
                    <a:moveTo>
                      <a:pt x="755" y="1454"/>
                    </a:moveTo>
                    <a:cubicBezTo>
                      <a:pt x="755" y="1454"/>
                      <a:pt x="755" y="1454"/>
                      <a:pt x="755" y="1454"/>
                    </a:cubicBezTo>
                    <a:cubicBezTo>
                      <a:pt x="754" y="1464"/>
                      <a:pt x="754" y="1475"/>
                      <a:pt x="754" y="1485"/>
                    </a:cubicBezTo>
                    <a:cubicBezTo>
                      <a:pt x="754" y="1602"/>
                      <a:pt x="761" y="1710"/>
                      <a:pt x="773" y="1808"/>
                    </a:cubicBezTo>
                    <a:cubicBezTo>
                      <a:pt x="660" y="1796"/>
                      <a:pt x="555" y="1779"/>
                      <a:pt x="462" y="1759"/>
                    </a:cubicBezTo>
                    <a:cubicBezTo>
                      <a:pt x="441" y="1659"/>
                      <a:pt x="430" y="1550"/>
                      <a:pt x="430" y="1434"/>
                    </a:cubicBezTo>
                    <a:cubicBezTo>
                      <a:pt x="430" y="1424"/>
                      <a:pt x="430" y="1413"/>
                      <a:pt x="430" y="1403"/>
                    </a:cubicBezTo>
                    <a:cubicBezTo>
                      <a:pt x="527" y="1424"/>
                      <a:pt x="636" y="1441"/>
                      <a:pt x="755" y="1454"/>
                    </a:cubicBezTo>
                    <a:close/>
                    <a:moveTo>
                      <a:pt x="760" y="1486"/>
                    </a:moveTo>
                    <a:cubicBezTo>
                      <a:pt x="760" y="1486"/>
                      <a:pt x="760" y="1486"/>
                      <a:pt x="760" y="1486"/>
                    </a:cubicBezTo>
                    <a:cubicBezTo>
                      <a:pt x="760" y="1475"/>
                      <a:pt x="760" y="1465"/>
                      <a:pt x="760" y="1455"/>
                    </a:cubicBezTo>
                    <a:cubicBezTo>
                      <a:pt x="879" y="1467"/>
                      <a:pt x="1008" y="1475"/>
                      <a:pt x="1142" y="1477"/>
                    </a:cubicBezTo>
                    <a:cubicBezTo>
                      <a:pt x="1142" y="1488"/>
                      <a:pt x="1142" y="1498"/>
                      <a:pt x="1142" y="1509"/>
                    </a:cubicBezTo>
                    <a:cubicBezTo>
                      <a:pt x="1142" y="1625"/>
                      <a:pt x="1144" y="1733"/>
                      <a:pt x="1146" y="1830"/>
                    </a:cubicBezTo>
                    <a:cubicBezTo>
                      <a:pt x="1016" y="1828"/>
                      <a:pt x="893" y="1821"/>
                      <a:pt x="779" y="1809"/>
                    </a:cubicBezTo>
                    <a:cubicBezTo>
                      <a:pt x="767" y="1710"/>
                      <a:pt x="760" y="1602"/>
                      <a:pt x="760" y="1486"/>
                    </a:cubicBezTo>
                    <a:close/>
                    <a:moveTo>
                      <a:pt x="1146" y="1835"/>
                    </a:moveTo>
                    <a:cubicBezTo>
                      <a:pt x="1146" y="1835"/>
                      <a:pt x="1146" y="1835"/>
                      <a:pt x="1146" y="1835"/>
                    </a:cubicBezTo>
                    <a:cubicBezTo>
                      <a:pt x="1148" y="1941"/>
                      <a:pt x="1151" y="2036"/>
                      <a:pt x="1156" y="2115"/>
                    </a:cubicBezTo>
                    <a:cubicBezTo>
                      <a:pt x="1044" y="2114"/>
                      <a:pt x="938" y="2107"/>
                      <a:pt x="839" y="2097"/>
                    </a:cubicBezTo>
                    <a:cubicBezTo>
                      <a:pt x="813" y="2015"/>
                      <a:pt x="793" y="1920"/>
                      <a:pt x="780" y="1814"/>
                    </a:cubicBezTo>
                    <a:cubicBezTo>
                      <a:pt x="894" y="1826"/>
                      <a:pt x="1017" y="1833"/>
                      <a:pt x="1146" y="1835"/>
                    </a:cubicBezTo>
                    <a:close/>
                    <a:moveTo>
                      <a:pt x="1149" y="1509"/>
                    </a:moveTo>
                    <a:cubicBezTo>
                      <a:pt x="1149" y="1509"/>
                      <a:pt x="1149" y="1509"/>
                      <a:pt x="1149" y="1509"/>
                    </a:cubicBezTo>
                    <a:cubicBezTo>
                      <a:pt x="1149" y="1498"/>
                      <a:pt x="1149" y="1488"/>
                      <a:pt x="1149" y="1477"/>
                    </a:cubicBezTo>
                    <a:cubicBezTo>
                      <a:pt x="1166" y="1478"/>
                      <a:pt x="1183" y="1478"/>
                      <a:pt x="1200" y="1478"/>
                    </a:cubicBezTo>
                    <a:cubicBezTo>
                      <a:pt x="1319" y="1478"/>
                      <a:pt x="1435" y="1474"/>
                      <a:pt x="1544" y="1467"/>
                    </a:cubicBezTo>
                    <a:cubicBezTo>
                      <a:pt x="1544" y="1477"/>
                      <a:pt x="1544" y="1488"/>
                      <a:pt x="1544" y="1498"/>
                    </a:cubicBezTo>
                    <a:cubicBezTo>
                      <a:pt x="1544" y="1614"/>
                      <a:pt x="1540" y="1722"/>
                      <a:pt x="1531" y="1820"/>
                    </a:cubicBezTo>
                    <a:cubicBezTo>
                      <a:pt x="1426" y="1828"/>
                      <a:pt x="1315" y="1831"/>
                      <a:pt x="1201" y="1831"/>
                    </a:cubicBezTo>
                    <a:cubicBezTo>
                      <a:pt x="1184" y="1831"/>
                      <a:pt x="1168" y="1831"/>
                      <a:pt x="1152" y="1830"/>
                    </a:cubicBezTo>
                    <a:cubicBezTo>
                      <a:pt x="1150" y="1733"/>
                      <a:pt x="1149" y="1625"/>
                      <a:pt x="1149" y="1509"/>
                    </a:cubicBezTo>
                    <a:close/>
                    <a:moveTo>
                      <a:pt x="1550" y="1498"/>
                    </a:moveTo>
                    <a:cubicBezTo>
                      <a:pt x="1550" y="1498"/>
                      <a:pt x="1550" y="1498"/>
                      <a:pt x="1550" y="1498"/>
                    </a:cubicBezTo>
                    <a:cubicBezTo>
                      <a:pt x="1550" y="1487"/>
                      <a:pt x="1550" y="1477"/>
                      <a:pt x="1550" y="1466"/>
                    </a:cubicBezTo>
                    <a:cubicBezTo>
                      <a:pt x="1675" y="1457"/>
                      <a:pt x="1792" y="1443"/>
                      <a:pt x="1897" y="1425"/>
                    </a:cubicBezTo>
                    <a:cubicBezTo>
                      <a:pt x="1897" y="1435"/>
                      <a:pt x="1897" y="1446"/>
                      <a:pt x="1897" y="1456"/>
                    </a:cubicBezTo>
                    <a:cubicBezTo>
                      <a:pt x="1897" y="1573"/>
                      <a:pt x="1888" y="1681"/>
                      <a:pt x="1870" y="1780"/>
                    </a:cubicBezTo>
                    <a:cubicBezTo>
                      <a:pt x="1769" y="1798"/>
                      <a:pt x="1656" y="1811"/>
                      <a:pt x="1537" y="1820"/>
                    </a:cubicBezTo>
                    <a:cubicBezTo>
                      <a:pt x="1545" y="1722"/>
                      <a:pt x="1550" y="1614"/>
                      <a:pt x="1550" y="1498"/>
                    </a:cubicBezTo>
                    <a:close/>
                    <a:moveTo>
                      <a:pt x="1863" y="1044"/>
                    </a:moveTo>
                    <a:cubicBezTo>
                      <a:pt x="1863" y="1044"/>
                      <a:pt x="1863" y="1044"/>
                      <a:pt x="1863" y="1044"/>
                    </a:cubicBezTo>
                    <a:cubicBezTo>
                      <a:pt x="1962" y="1026"/>
                      <a:pt x="2050" y="1005"/>
                      <a:pt x="2124" y="981"/>
                    </a:cubicBezTo>
                    <a:cubicBezTo>
                      <a:pt x="2157" y="1101"/>
                      <a:pt x="2176" y="1225"/>
                      <a:pt x="2179" y="1352"/>
                    </a:cubicBezTo>
                    <a:cubicBezTo>
                      <a:pt x="2101" y="1377"/>
                      <a:pt x="2007" y="1400"/>
                      <a:pt x="1902" y="1418"/>
                    </a:cubicBezTo>
                    <a:cubicBezTo>
                      <a:pt x="1900" y="1292"/>
                      <a:pt x="1886" y="1165"/>
                      <a:pt x="1863" y="1044"/>
                    </a:cubicBezTo>
                    <a:close/>
                    <a:moveTo>
                      <a:pt x="1988" y="635"/>
                    </a:moveTo>
                    <a:cubicBezTo>
                      <a:pt x="1988" y="635"/>
                      <a:pt x="1988" y="635"/>
                      <a:pt x="1988" y="635"/>
                    </a:cubicBezTo>
                    <a:cubicBezTo>
                      <a:pt x="2050" y="615"/>
                      <a:pt x="2100" y="592"/>
                      <a:pt x="2135" y="567"/>
                    </a:cubicBezTo>
                    <a:cubicBezTo>
                      <a:pt x="2204" y="667"/>
                      <a:pt x="2260" y="777"/>
                      <a:pt x="2300" y="893"/>
                    </a:cubicBezTo>
                    <a:cubicBezTo>
                      <a:pt x="2258" y="923"/>
                      <a:pt x="2199" y="950"/>
                      <a:pt x="2126" y="974"/>
                    </a:cubicBezTo>
                    <a:cubicBezTo>
                      <a:pt x="2093" y="855"/>
                      <a:pt x="2046" y="741"/>
                      <a:pt x="1988" y="635"/>
                    </a:cubicBezTo>
                    <a:close/>
                    <a:moveTo>
                      <a:pt x="1985" y="630"/>
                    </a:moveTo>
                    <a:cubicBezTo>
                      <a:pt x="1985" y="630"/>
                      <a:pt x="1985" y="630"/>
                      <a:pt x="1985" y="630"/>
                    </a:cubicBezTo>
                    <a:cubicBezTo>
                      <a:pt x="1926" y="525"/>
                      <a:pt x="1857" y="429"/>
                      <a:pt x="1779" y="345"/>
                    </a:cubicBezTo>
                    <a:cubicBezTo>
                      <a:pt x="1824" y="330"/>
                      <a:pt x="1860" y="313"/>
                      <a:pt x="1886" y="295"/>
                    </a:cubicBezTo>
                    <a:cubicBezTo>
                      <a:pt x="1979" y="372"/>
                      <a:pt x="2062" y="462"/>
                      <a:pt x="2132" y="562"/>
                    </a:cubicBezTo>
                    <a:cubicBezTo>
                      <a:pt x="2097" y="587"/>
                      <a:pt x="2047" y="610"/>
                      <a:pt x="1985" y="630"/>
                    </a:cubicBezTo>
                    <a:close/>
                    <a:moveTo>
                      <a:pt x="1982" y="631"/>
                    </a:moveTo>
                    <a:cubicBezTo>
                      <a:pt x="1982" y="631"/>
                      <a:pt x="1982" y="631"/>
                      <a:pt x="1982" y="631"/>
                    </a:cubicBezTo>
                    <a:cubicBezTo>
                      <a:pt x="1920" y="652"/>
                      <a:pt x="1845" y="670"/>
                      <a:pt x="1762" y="684"/>
                    </a:cubicBezTo>
                    <a:cubicBezTo>
                      <a:pt x="1763" y="686"/>
                      <a:pt x="1763" y="688"/>
                      <a:pt x="1764" y="689"/>
                    </a:cubicBezTo>
                    <a:cubicBezTo>
                      <a:pt x="1848" y="675"/>
                      <a:pt x="1922" y="657"/>
                      <a:pt x="1985" y="636"/>
                    </a:cubicBezTo>
                    <a:cubicBezTo>
                      <a:pt x="2043" y="742"/>
                      <a:pt x="2089" y="856"/>
                      <a:pt x="2122" y="975"/>
                    </a:cubicBezTo>
                    <a:cubicBezTo>
                      <a:pt x="2049" y="999"/>
                      <a:pt x="1961" y="1021"/>
                      <a:pt x="1862" y="1038"/>
                    </a:cubicBezTo>
                    <a:cubicBezTo>
                      <a:pt x="1838" y="916"/>
                      <a:pt x="1805" y="799"/>
                      <a:pt x="1764" y="689"/>
                    </a:cubicBezTo>
                    <a:cubicBezTo>
                      <a:pt x="1763" y="688"/>
                      <a:pt x="1763" y="686"/>
                      <a:pt x="1762" y="684"/>
                    </a:cubicBezTo>
                    <a:cubicBezTo>
                      <a:pt x="1721" y="575"/>
                      <a:pt x="1671" y="474"/>
                      <a:pt x="1616" y="384"/>
                    </a:cubicBezTo>
                    <a:cubicBezTo>
                      <a:pt x="1677" y="373"/>
                      <a:pt x="1731" y="360"/>
                      <a:pt x="1777" y="346"/>
                    </a:cubicBezTo>
                    <a:cubicBezTo>
                      <a:pt x="1854" y="430"/>
                      <a:pt x="1924" y="526"/>
                      <a:pt x="1982" y="631"/>
                    </a:cubicBezTo>
                    <a:close/>
                    <a:moveTo>
                      <a:pt x="1758" y="685"/>
                    </a:moveTo>
                    <a:cubicBezTo>
                      <a:pt x="1758" y="685"/>
                      <a:pt x="1758" y="685"/>
                      <a:pt x="1758" y="685"/>
                    </a:cubicBezTo>
                    <a:cubicBezTo>
                      <a:pt x="1674" y="699"/>
                      <a:pt x="1581" y="710"/>
                      <a:pt x="1482" y="718"/>
                    </a:cubicBezTo>
                    <a:cubicBezTo>
                      <a:pt x="1462" y="606"/>
                      <a:pt x="1438" y="502"/>
                      <a:pt x="1412" y="408"/>
                    </a:cubicBezTo>
                    <a:cubicBezTo>
                      <a:pt x="1484" y="403"/>
                      <a:pt x="1552" y="395"/>
                      <a:pt x="1613" y="385"/>
                    </a:cubicBezTo>
                    <a:cubicBezTo>
                      <a:pt x="1668" y="474"/>
                      <a:pt x="1717" y="576"/>
                      <a:pt x="1758" y="685"/>
                    </a:cubicBezTo>
                    <a:close/>
                    <a:moveTo>
                      <a:pt x="1478" y="718"/>
                    </a:moveTo>
                    <a:cubicBezTo>
                      <a:pt x="1478" y="718"/>
                      <a:pt x="1478" y="718"/>
                      <a:pt x="1478" y="718"/>
                    </a:cubicBezTo>
                    <a:cubicBezTo>
                      <a:pt x="1391" y="724"/>
                      <a:pt x="1299" y="727"/>
                      <a:pt x="1204" y="727"/>
                    </a:cubicBezTo>
                    <a:cubicBezTo>
                      <a:pt x="1191" y="727"/>
                      <a:pt x="1177" y="727"/>
                      <a:pt x="1164" y="726"/>
                    </a:cubicBezTo>
                    <a:cubicBezTo>
                      <a:pt x="1168" y="614"/>
                      <a:pt x="1173" y="509"/>
                      <a:pt x="1179" y="415"/>
                    </a:cubicBezTo>
                    <a:cubicBezTo>
                      <a:pt x="1189" y="415"/>
                      <a:pt x="1199" y="415"/>
                      <a:pt x="1209" y="415"/>
                    </a:cubicBezTo>
                    <a:cubicBezTo>
                      <a:pt x="1278" y="415"/>
                      <a:pt x="1345" y="413"/>
                      <a:pt x="1408" y="409"/>
                    </a:cubicBezTo>
                    <a:cubicBezTo>
                      <a:pt x="1435" y="502"/>
                      <a:pt x="1458" y="606"/>
                      <a:pt x="1478" y="718"/>
                    </a:cubicBezTo>
                    <a:close/>
                    <a:moveTo>
                      <a:pt x="1159" y="726"/>
                    </a:moveTo>
                    <a:cubicBezTo>
                      <a:pt x="1159" y="726"/>
                      <a:pt x="1159" y="726"/>
                      <a:pt x="1159" y="726"/>
                    </a:cubicBezTo>
                    <a:cubicBezTo>
                      <a:pt x="1052" y="724"/>
                      <a:pt x="950" y="718"/>
                      <a:pt x="855" y="708"/>
                    </a:cubicBezTo>
                    <a:cubicBezTo>
                      <a:pt x="883" y="597"/>
                      <a:pt x="916" y="494"/>
                      <a:pt x="954" y="402"/>
                    </a:cubicBezTo>
                    <a:cubicBezTo>
                      <a:pt x="1023" y="409"/>
                      <a:pt x="1097" y="414"/>
                      <a:pt x="1175" y="415"/>
                    </a:cubicBezTo>
                    <a:cubicBezTo>
                      <a:pt x="1169" y="509"/>
                      <a:pt x="1163" y="614"/>
                      <a:pt x="1159" y="726"/>
                    </a:cubicBezTo>
                    <a:close/>
                    <a:moveTo>
                      <a:pt x="851" y="708"/>
                    </a:moveTo>
                    <a:cubicBezTo>
                      <a:pt x="851" y="708"/>
                      <a:pt x="851" y="708"/>
                      <a:pt x="851" y="708"/>
                    </a:cubicBezTo>
                    <a:cubicBezTo>
                      <a:pt x="756" y="698"/>
                      <a:pt x="670" y="684"/>
                      <a:pt x="593" y="667"/>
                    </a:cubicBezTo>
                    <a:cubicBezTo>
                      <a:pt x="641" y="559"/>
                      <a:pt x="698" y="459"/>
                      <a:pt x="763" y="372"/>
                    </a:cubicBezTo>
                    <a:cubicBezTo>
                      <a:pt x="819" y="384"/>
                      <a:pt x="882" y="394"/>
                      <a:pt x="951" y="401"/>
                    </a:cubicBezTo>
                    <a:cubicBezTo>
                      <a:pt x="913" y="493"/>
                      <a:pt x="879" y="597"/>
                      <a:pt x="851" y="708"/>
                    </a:cubicBezTo>
                    <a:close/>
                    <a:moveTo>
                      <a:pt x="590" y="666"/>
                    </a:moveTo>
                    <a:cubicBezTo>
                      <a:pt x="590" y="666"/>
                      <a:pt x="590" y="666"/>
                      <a:pt x="590" y="666"/>
                    </a:cubicBezTo>
                    <a:cubicBezTo>
                      <a:pt x="514" y="649"/>
                      <a:pt x="448" y="629"/>
                      <a:pt x="395" y="607"/>
                    </a:cubicBezTo>
                    <a:cubicBezTo>
                      <a:pt x="458" y="504"/>
                      <a:pt x="533" y="410"/>
                      <a:pt x="618" y="328"/>
                    </a:cubicBezTo>
                    <a:cubicBezTo>
                      <a:pt x="657" y="344"/>
                      <a:pt x="705" y="359"/>
                      <a:pt x="760" y="371"/>
                    </a:cubicBezTo>
                    <a:cubicBezTo>
                      <a:pt x="695" y="459"/>
                      <a:pt x="638" y="558"/>
                      <a:pt x="590" y="666"/>
                    </a:cubicBezTo>
                    <a:close/>
                    <a:moveTo>
                      <a:pt x="392" y="606"/>
                    </a:moveTo>
                    <a:cubicBezTo>
                      <a:pt x="392" y="606"/>
                      <a:pt x="392" y="606"/>
                      <a:pt x="392" y="606"/>
                    </a:cubicBezTo>
                    <a:cubicBezTo>
                      <a:pt x="340" y="584"/>
                      <a:pt x="301" y="559"/>
                      <a:pt x="277" y="533"/>
                    </a:cubicBezTo>
                    <a:cubicBezTo>
                      <a:pt x="350" y="435"/>
                      <a:pt x="435" y="348"/>
                      <a:pt x="532" y="274"/>
                    </a:cubicBezTo>
                    <a:cubicBezTo>
                      <a:pt x="549" y="293"/>
                      <a:pt x="578" y="311"/>
                      <a:pt x="616" y="327"/>
                    </a:cubicBezTo>
                    <a:cubicBezTo>
                      <a:pt x="531" y="409"/>
                      <a:pt x="456" y="503"/>
                      <a:pt x="392" y="606"/>
                    </a:cubicBezTo>
                    <a:close/>
                    <a:moveTo>
                      <a:pt x="587" y="671"/>
                    </a:moveTo>
                    <a:cubicBezTo>
                      <a:pt x="587" y="671"/>
                      <a:pt x="587" y="671"/>
                      <a:pt x="587" y="671"/>
                    </a:cubicBezTo>
                    <a:cubicBezTo>
                      <a:pt x="539" y="780"/>
                      <a:pt x="501" y="896"/>
                      <a:pt x="473" y="1017"/>
                    </a:cubicBezTo>
                    <a:cubicBezTo>
                      <a:pt x="383" y="997"/>
                      <a:pt x="305" y="973"/>
                      <a:pt x="242" y="947"/>
                    </a:cubicBezTo>
                    <a:cubicBezTo>
                      <a:pt x="278" y="828"/>
                      <a:pt x="329" y="716"/>
                      <a:pt x="392" y="612"/>
                    </a:cubicBezTo>
                    <a:cubicBezTo>
                      <a:pt x="445" y="634"/>
                      <a:pt x="511" y="654"/>
                      <a:pt x="587" y="671"/>
                    </a:cubicBezTo>
                    <a:close/>
                    <a:moveTo>
                      <a:pt x="472" y="1022"/>
                    </a:moveTo>
                    <a:cubicBezTo>
                      <a:pt x="472" y="1022"/>
                      <a:pt x="472" y="1022"/>
                      <a:pt x="472" y="1022"/>
                    </a:cubicBezTo>
                    <a:cubicBezTo>
                      <a:pt x="444" y="1143"/>
                      <a:pt x="429" y="1269"/>
                      <a:pt x="426" y="1396"/>
                    </a:cubicBezTo>
                    <a:cubicBezTo>
                      <a:pt x="330" y="1374"/>
                      <a:pt x="247" y="1349"/>
                      <a:pt x="181" y="1321"/>
                    </a:cubicBezTo>
                    <a:cubicBezTo>
                      <a:pt x="184" y="1195"/>
                      <a:pt x="205" y="1071"/>
                      <a:pt x="241" y="952"/>
                    </a:cubicBezTo>
                    <a:cubicBezTo>
                      <a:pt x="303" y="979"/>
                      <a:pt x="381" y="1002"/>
                      <a:pt x="472" y="1022"/>
                    </a:cubicBezTo>
                    <a:close/>
                    <a:moveTo>
                      <a:pt x="426" y="1402"/>
                    </a:moveTo>
                    <a:cubicBezTo>
                      <a:pt x="426" y="1402"/>
                      <a:pt x="426" y="1402"/>
                      <a:pt x="426" y="1402"/>
                    </a:cubicBezTo>
                    <a:cubicBezTo>
                      <a:pt x="426" y="1412"/>
                      <a:pt x="426" y="1423"/>
                      <a:pt x="426" y="1433"/>
                    </a:cubicBezTo>
                    <a:cubicBezTo>
                      <a:pt x="426" y="1549"/>
                      <a:pt x="437" y="1658"/>
                      <a:pt x="458" y="1758"/>
                    </a:cubicBezTo>
                    <a:cubicBezTo>
                      <a:pt x="366" y="1737"/>
                      <a:pt x="287" y="1713"/>
                      <a:pt x="223" y="1686"/>
                    </a:cubicBezTo>
                    <a:cubicBezTo>
                      <a:pt x="195" y="1585"/>
                      <a:pt x="180" y="1475"/>
                      <a:pt x="180" y="1359"/>
                    </a:cubicBezTo>
                    <a:cubicBezTo>
                      <a:pt x="180" y="1348"/>
                      <a:pt x="180" y="1338"/>
                      <a:pt x="181" y="1327"/>
                    </a:cubicBezTo>
                    <a:cubicBezTo>
                      <a:pt x="247" y="1355"/>
                      <a:pt x="330" y="1380"/>
                      <a:pt x="426" y="1402"/>
                    </a:cubicBezTo>
                    <a:close/>
                    <a:moveTo>
                      <a:pt x="459" y="1763"/>
                    </a:moveTo>
                    <a:cubicBezTo>
                      <a:pt x="459" y="1763"/>
                      <a:pt x="459" y="1763"/>
                      <a:pt x="459" y="1763"/>
                    </a:cubicBezTo>
                    <a:cubicBezTo>
                      <a:pt x="483" y="1871"/>
                      <a:pt x="518" y="1969"/>
                      <a:pt x="562" y="2053"/>
                    </a:cubicBezTo>
                    <a:cubicBezTo>
                      <a:pt x="483" y="2035"/>
                      <a:pt x="414" y="2014"/>
                      <a:pt x="359" y="1991"/>
                    </a:cubicBezTo>
                    <a:cubicBezTo>
                      <a:pt x="301" y="1903"/>
                      <a:pt x="255" y="1802"/>
                      <a:pt x="224" y="1692"/>
                    </a:cubicBezTo>
                    <a:cubicBezTo>
                      <a:pt x="288" y="1718"/>
                      <a:pt x="367" y="1742"/>
                      <a:pt x="459" y="1763"/>
                    </a:cubicBezTo>
                    <a:close/>
                    <a:moveTo>
                      <a:pt x="464" y="1764"/>
                    </a:moveTo>
                    <a:cubicBezTo>
                      <a:pt x="464" y="1764"/>
                      <a:pt x="464" y="1764"/>
                      <a:pt x="464" y="1764"/>
                    </a:cubicBezTo>
                    <a:cubicBezTo>
                      <a:pt x="556" y="1784"/>
                      <a:pt x="660" y="1801"/>
                      <a:pt x="774" y="1813"/>
                    </a:cubicBezTo>
                    <a:cubicBezTo>
                      <a:pt x="788" y="1920"/>
                      <a:pt x="808" y="2015"/>
                      <a:pt x="835" y="2096"/>
                    </a:cubicBezTo>
                    <a:cubicBezTo>
                      <a:pt x="736" y="2086"/>
                      <a:pt x="646" y="2071"/>
                      <a:pt x="566" y="2054"/>
                    </a:cubicBezTo>
                    <a:cubicBezTo>
                      <a:pt x="522" y="1970"/>
                      <a:pt x="487" y="1872"/>
                      <a:pt x="464" y="1764"/>
                    </a:cubicBezTo>
                    <a:close/>
                    <a:moveTo>
                      <a:pt x="836" y="2100"/>
                    </a:moveTo>
                    <a:cubicBezTo>
                      <a:pt x="836" y="2100"/>
                      <a:pt x="836" y="2100"/>
                      <a:pt x="836" y="2100"/>
                    </a:cubicBezTo>
                    <a:cubicBezTo>
                      <a:pt x="862" y="2181"/>
                      <a:pt x="894" y="2247"/>
                      <a:pt x="930" y="2298"/>
                    </a:cubicBezTo>
                    <a:cubicBezTo>
                      <a:pt x="857" y="2290"/>
                      <a:pt x="788" y="2279"/>
                      <a:pt x="729" y="2266"/>
                    </a:cubicBezTo>
                    <a:cubicBezTo>
                      <a:pt x="667" y="2211"/>
                      <a:pt x="613" y="2141"/>
                      <a:pt x="568" y="2058"/>
                    </a:cubicBezTo>
                    <a:cubicBezTo>
                      <a:pt x="648" y="2075"/>
                      <a:pt x="738" y="2089"/>
                      <a:pt x="836" y="2100"/>
                    </a:cubicBezTo>
                    <a:close/>
                    <a:moveTo>
                      <a:pt x="840" y="2100"/>
                    </a:moveTo>
                    <a:cubicBezTo>
                      <a:pt x="840" y="2100"/>
                      <a:pt x="840" y="2100"/>
                      <a:pt x="840" y="2100"/>
                    </a:cubicBezTo>
                    <a:cubicBezTo>
                      <a:pt x="939" y="2111"/>
                      <a:pt x="1045" y="2117"/>
                      <a:pt x="1156" y="2119"/>
                    </a:cubicBezTo>
                    <a:cubicBezTo>
                      <a:pt x="1161" y="2199"/>
                      <a:pt x="1166" y="2264"/>
                      <a:pt x="1172" y="2312"/>
                    </a:cubicBezTo>
                    <a:cubicBezTo>
                      <a:pt x="1088" y="2311"/>
                      <a:pt x="1008" y="2306"/>
                      <a:pt x="934" y="2298"/>
                    </a:cubicBezTo>
                    <a:cubicBezTo>
                      <a:pt x="898" y="2248"/>
                      <a:pt x="867" y="2181"/>
                      <a:pt x="840" y="2100"/>
                    </a:cubicBezTo>
                    <a:close/>
                    <a:moveTo>
                      <a:pt x="1161" y="2119"/>
                    </a:moveTo>
                    <a:cubicBezTo>
                      <a:pt x="1161" y="2119"/>
                      <a:pt x="1161" y="2119"/>
                      <a:pt x="1161" y="2119"/>
                    </a:cubicBezTo>
                    <a:cubicBezTo>
                      <a:pt x="1175" y="2119"/>
                      <a:pt x="1189" y="2120"/>
                      <a:pt x="1204" y="2120"/>
                    </a:cubicBezTo>
                    <a:cubicBezTo>
                      <a:pt x="1302" y="2120"/>
                      <a:pt x="1397" y="2117"/>
                      <a:pt x="1488" y="2110"/>
                    </a:cubicBezTo>
                    <a:cubicBezTo>
                      <a:pt x="1470" y="2190"/>
                      <a:pt x="1447" y="2256"/>
                      <a:pt x="1422" y="2306"/>
                    </a:cubicBezTo>
                    <a:cubicBezTo>
                      <a:pt x="1354" y="2311"/>
                      <a:pt x="1282" y="2313"/>
                      <a:pt x="1208" y="2313"/>
                    </a:cubicBezTo>
                    <a:cubicBezTo>
                      <a:pt x="1197" y="2313"/>
                      <a:pt x="1187" y="2313"/>
                      <a:pt x="1176" y="2312"/>
                    </a:cubicBezTo>
                    <a:cubicBezTo>
                      <a:pt x="1170" y="2264"/>
                      <a:pt x="1166" y="2199"/>
                      <a:pt x="1161" y="2119"/>
                    </a:cubicBezTo>
                    <a:close/>
                    <a:moveTo>
                      <a:pt x="1203" y="2116"/>
                    </a:moveTo>
                    <a:cubicBezTo>
                      <a:pt x="1203" y="2116"/>
                      <a:pt x="1203" y="2116"/>
                      <a:pt x="1203" y="2116"/>
                    </a:cubicBezTo>
                    <a:cubicBezTo>
                      <a:pt x="1189" y="2116"/>
                      <a:pt x="1175" y="2116"/>
                      <a:pt x="1161" y="2115"/>
                    </a:cubicBezTo>
                    <a:cubicBezTo>
                      <a:pt x="1157" y="2036"/>
                      <a:pt x="1154" y="1942"/>
                      <a:pt x="1152" y="1835"/>
                    </a:cubicBezTo>
                    <a:cubicBezTo>
                      <a:pt x="1168" y="1836"/>
                      <a:pt x="1184" y="1836"/>
                      <a:pt x="1201" y="1836"/>
                    </a:cubicBezTo>
                    <a:cubicBezTo>
                      <a:pt x="1315" y="1836"/>
                      <a:pt x="1426" y="1833"/>
                      <a:pt x="1531" y="1825"/>
                    </a:cubicBezTo>
                    <a:cubicBezTo>
                      <a:pt x="1521" y="1932"/>
                      <a:pt x="1507" y="2026"/>
                      <a:pt x="1489" y="2107"/>
                    </a:cubicBezTo>
                    <a:cubicBezTo>
                      <a:pt x="1398" y="2113"/>
                      <a:pt x="1302" y="2116"/>
                      <a:pt x="1203" y="2116"/>
                    </a:cubicBezTo>
                    <a:close/>
                    <a:moveTo>
                      <a:pt x="1536" y="1825"/>
                    </a:moveTo>
                    <a:cubicBezTo>
                      <a:pt x="1536" y="1825"/>
                      <a:pt x="1536" y="1825"/>
                      <a:pt x="1536" y="1825"/>
                    </a:cubicBezTo>
                    <a:cubicBezTo>
                      <a:pt x="1656" y="1816"/>
                      <a:pt x="1768" y="1803"/>
                      <a:pt x="1869" y="1785"/>
                    </a:cubicBezTo>
                    <a:cubicBezTo>
                      <a:pt x="1849" y="1893"/>
                      <a:pt x="1819" y="1989"/>
                      <a:pt x="1781" y="2072"/>
                    </a:cubicBezTo>
                    <a:cubicBezTo>
                      <a:pt x="1694" y="2087"/>
                      <a:pt x="1597" y="2099"/>
                      <a:pt x="1494" y="2106"/>
                    </a:cubicBezTo>
                    <a:cubicBezTo>
                      <a:pt x="1512" y="2026"/>
                      <a:pt x="1526" y="1931"/>
                      <a:pt x="1536" y="1825"/>
                    </a:cubicBezTo>
                    <a:close/>
                    <a:moveTo>
                      <a:pt x="1874" y="1784"/>
                    </a:moveTo>
                    <a:cubicBezTo>
                      <a:pt x="1874" y="1784"/>
                      <a:pt x="1874" y="1784"/>
                      <a:pt x="1874" y="1784"/>
                    </a:cubicBezTo>
                    <a:cubicBezTo>
                      <a:pt x="1974" y="1767"/>
                      <a:pt x="2064" y="1745"/>
                      <a:pt x="2139" y="1721"/>
                    </a:cubicBezTo>
                    <a:cubicBezTo>
                      <a:pt x="2111" y="1830"/>
                      <a:pt x="2069" y="1930"/>
                      <a:pt x="2015" y="2016"/>
                    </a:cubicBezTo>
                    <a:cubicBezTo>
                      <a:pt x="1950" y="2038"/>
                      <a:pt x="1872" y="2056"/>
                      <a:pt x="1785" y="2071"/>
                    </a:cubicBezTo>
                    <a:cubicBezTo>
                      <a:pt x="1824" y="1989"/>
                      <a:pt x="1854" y="1892"/>
                      <a:pt x="1874" y="1784"/>
                    </a:cubicBezTo>
                    <a:close/>
                    <a:moveTo>
                      <a:pt x="1875" y="1779"/>
                    </a:moveTo>
                    <a:cubicBezTo>
                      <a:pt x="1875" y="1779"/>
                      <a:pt x="1875" y="1779"/>
                      <a:pt x="1875" y="1779"/>
                    </a:cubicBezTo>
                    <a:cubicBezTo>
                      <a:pt x="1893" y="1680"/>
                      <a:pt x="1902" y="1572"/>
                      <a:pt x="1902" y="1456"/>
                    </a:cubicBezTo>
                    <a:cubicBezTo>
                      <a:pt x="1902" y="1445"/>
                      <a:pt x="1902" y="1435"/>
                      <a:pt x="1902" y="1424"/>
                    </a:cubicBezTo>
                    <a:cubicBezTo>
                      <a:pt x="2007" y="1406"/>
                      <a:pt x="2101" y="1383"/>
                      <a:pt x="2179" y="1358"/>
                    </a:cubicBezTo>
                    <a:cubicBezTo>
                      <a:pt x="2179" y="1368"/>
                      <a:pt x="2180" y="1379"/>
                      <a:pt x="2180" y="1389"/>
                    </a:cubicBezTo>
                    <a:cubicBezTo>
                      <a:pt x="2180" y="1505"/>
                      <a:pt x="2166" y="1615"/>
                      <a:pt x="2140" y="1716"/>
                    </a:cubicBezTo>
                    <a:cubicBezTo>
                      <a:pt x="2065" y="1740"/>
                      <a:pt x="1975" y="1762"/>
                      <a:pt x="1875" y="1779"/>
                    </a:cubicBezTo>
                    <a:close/>
                    <a:moveTo>
                      <a:pt x="2128" y="980"/>
                    </a:moveTo>
                    <a:cubicBezTo>
                      <a:pt x="2128" y="980"/>
                      <a:pt x="2128" y="980"/>
                      <a:pt x="2128" y="980"/>
                    </a:cubicBezTo>
                    <a:cubicBezTo>
                      <a:pt x="2201" y="956"/>
                      <a:pt x="2260" y="928"/>
                      <a:pt x="2302" y="899"/>
                    </a:cubicBezTo>
                    <a:cubicBezTo>
                      <a:pt x="2341" y="1015"/>
                      <a:pt x="2364" y="1138"/>
                      <a:pt x="2368" y="1264"/>
                    </a:cubicBezTo>
                    <a:cubicBezTo>
                      <a:pt x="2324" y="1296"/>
                      <a:pt x="2261" y="1325"/>
                      <a:pt x="2183" y="1350"/>
                    </a:cubicBezTo>
                    <a:cubicBezTo>
                      <a:pt x="2180" y="1224"/>
                      <a:pt x="2160" y="1099"/>
                      <a:pt x="2128" y="980"/>
                    </a:cubicBezTo>
                    <a:close/>
                    <a:moveTo>
                      <a:pt x="2190" y="481"/>
                    </a:moveTo>
                    <a:cubicBezTo>
                      <a:pt x="2190" y="481"/>
                      <a:pt x="2190" y="481"/>
                      <a:pt x="2190" y="481"/>
                    </a:cubicBezTo>
                    <a:cubicBezTo>
                      <a:pt x="2188" y="509"/>
                      <a:pt x="2168" y="536"/>
                      <a:pt x="2133" y="561"/>
                    </a:cubicBezTo>
                    <a:cubicBezTo>
                      <a:pt x="2064" y="461"/>
                      <a:pt x="1981" y="371"/>
                      <a:pt x="1887" y="294"/>
                    </a:cubicBezTo>
                    <a:cubicBezTo>
                      <a:pt x="1912" y="276"/>
                      <a:pt x="1927" y="256"/>
                      <a:pt x="1928" y="236"/>
                    </a:cubicBezTo>
                    <a:cubicBezTo>
                      <a:pt x="2028" y="305"/>
                      <a:pt x="2116" y="387"/>
                      <a:pt x="2190" y="481"/>
                    </a:cubicBezTo>
                    <a:close/>
                    <a:moveTo>
                      <a:pt x="1595" y="72"/>
                    </a:moveTo>
                    <a:cubicBezTo>
                      <a:pt x="1595" y="72"/>
                      <a:pt x="1595" y="72"/>
                      <a:pt x="1595" y="72"/>
                    </a:cubicBezTo>
                    <a:cubicBezTo>
                      <a:pt x="1714" y="110"/>
                      <a:pt x="1824" y="164"/>
                      <a:pt x="1924" y="232"/>
                    </a:cubicBezTo>
                    <a:cubicBezTo>
                      <a:pt x="1922" y="253"/>
                      <a:pt x="1908" y="272"/>
                      <a:pt x="1883" y="290"/>
                    </a:cubicBezTo>
                    <a:cubicBezTo>
                      <a:pt x="1789" y="214"/>
                      <a:pt x="1685" y="150"/>
                      <a:pt x="1573" y="103"/>
                    </a:cubicBezTo>
                    <a:cubicBezTo>
                      <a:pt x="1587" y="93"/>
                      <a:pt x="1594" y="83"/>
                      <a:pt x="1595" y="72"/>
                    </a:cubicBezTo>
                    <a:close/>
                    <a:moveTo>
                      <a:pt x="1573" y="104"/>
                    </a:moveTo>
                    <a:cubicBezTo>
                      <a:pt x="1573" y="104"/>
                      <a:pt x="1573" y="104"/>
                      <a:pt x="1573" y="104"/>
                    </a:cubicBezTo>
                    <a:cubicBezTo>
                      <a:pt x="1684" y="151"/>
                      <a:pt x="1788" y="215"/>
                      <a:pt x="1882" y="291"/>
                    </a:cubicBezTo>
                    <a:cubicBezTo>
                      <a:pt x="1856" y="309"/>
                      <a:pt x="1820" y="326"/>
                      <a:pt x="1775" y="341"/>
                    </a:cubicBezTo>
                    <a:cubicBezTo>
                      <a:pt x="1697" y="257"/>
                      <a:pt x="1609" y="186"/>
                      <a:pt x="1516" y="130"/>
                    </a:cubicBezTo>
                    <a:cubicBezTo>
                      <a:pt x="1540" y="122"/>
                      <a:pt x="1559" y="113"/>
                      <a:pt x="1573" y="104"/>
                    </a:cubicBezTo>
                    <a:close/>
                    <a:moveTo>
                      <a:pt x="1515" y="130"/>
                    </a:moveTo>
                    <a:cubicBezTo>
                      <a:pt x="1515" y="130"/>
                      <a:pt x="1515" y="130"/>
                      <a:pt x="1515" y="130"/>
                    </a:cubicBezTo>
                    <a:cubicBezTo>
                      <a:pt x="1608" y="186"/>
                      <a:pt x="1695" y="258"/>
                      <a:pt x="1773" y="342"/>
                    </a:cubicBezTo>
                    <a:cubicBezTo>
                      <a:pt x="1728" y="356"/>
                      <a:pt x="1674" y="369"/>
                      <a:pt x="1613" y="380"/>
                    </a:cubicBezTo>
                    <a:cubicBezTo>
                      <a:pt x="1558" y="291"/>
                      <a:pt x="1496" y="213"/>
                      <a:pt x="1430" y="151"/>
                    </a:cubicBezTo>
                    <a:cubicBezTo>
                      <a:pt x="1462" y="145"/>
                      <a:pt x="1491" y="138"/>
                      <a:pt x="1515" y="130"/>
                    </a:cubicBezTo>
                    <a:close/>
                    <a:moveTo>
                      <a:pt x="1428" y="151"/>
                    </a:moveTo>
                    <a:cubicBezTo>
                      <a:pt x="1428" y="151"/>
                      <a:pt x="1428" y="151"/>
                      <a:pt x="1428" y="151"/>
                    </a:cubicBezTo>
                    <a:cubicBezTo>
                      <a:pt x="1494" y="213"/>
                      <a:pt x="1555" y="291"/>
                      <a:pt x="1610" y="380"/>
                    </a:cubicBezTo>
                    <a:cubicBezTo>
                      <a:pt x="1550" y="391"/>
                      <a:pt x="1482" y="399"/>
                      <a:pt x="1410" y="404"/>
                    </a:cubicBezTo>
                    <a:cubicBezTo>
                      <a:pt x="1384" y="311"/>
                      <a:pt x="1354" y="230"/>
                      <a:pt x="1322" y="164"/>
                    </a:cubicBezTo>
                    <a:cubicBezTo>
                      <a:pt x="1360" y="161"/>
                      <a:pt x="1396" y="157"/>
                      <a:pt x="1428" y="151"/>
                    </a:cubicBezTo>
                    <a:close/>
                    <a:moveTo>
                      <a:pt x="1199" y="167"/>
                    </a:moveTo>
                    <a:cubicBezTo>
                      <a:pt x="1199" y="167"/>
                      <a:pt x="1199" y="167"/>
                      <a:pt x="1199" y="167"/>
                    </a:cubicBezTo>
                    <a:cubicBezTo>
                      <a:pt x="1204" y="167"/>
                      <a:pt x="1209" y="167"/>
                      <a:pt x="1215" y="167"/>
                    </a:cubicBezTo>
                    <a:cubicBezTo>
                      <a:pt x="1251" y="167"/>
                      <a:pt x="1287" y="166"/>
                      <a:pt x="1320" y="164"/>
                    </a:cubicBezTo>
                    <a:cubicBezTo>
                      <a:pt x="1351" y="230"/>
                      <a:pt x="1381" y="312"/>
                      <a:pt x="1407" y="404"/>
                    </a:cubicBezTo>
                    <a:cubicBezTo>
                      <a:pt x="1344" y="409"/>
                      <a:pt x="1278" y="411"/>
                      <a:pt x="1209" y="411"/>
                    </a:cubicBezTo>
                    <a:cubicBezTo>
                      <a:pt x="1199" y="411"/>
                      <a:pt x="1189" y="411"/>
                      <a:pt x="1180" y="410"/>
                    </a:cubicBezTo>
                    <a:cubicBezTo>
                      <a:pt x="1185" y="317"/>
                      <a:pt x="1192" y="234"/>
                      <a:pt x="1199" y="167"/>
                    </a:cubicBezTo>
                    <a:close/>
                    <a:moveTo>
                      <a:pt x="1197" y="167"/>
                    </a:moveTo>
                    <a:cubicBezTo>
                      <a:pt x="1197" y="167"/>
                      <a:pt x="1197" y="167"/>
                      <a:pt x="1197" y="167"/>
                    </a:cubicBezTo>
                    <a:cubicBezTo>
                      <a:pt x="1189" y="234"/>
                      <a:pt x="1182" y="317"/>
                      <a:pt x="1176" y="410"/>
                    </a:cubicBezTo>
                    <a:cubicBezTo>
                      <a:pt x="1098" y="409"/>
                      <a:pt x="1024" y="405"/>
                      <a:pt x="956" y="397"/>
                    </a:cubicBezTo>
                    <a:cubicBezTo>
                      <a:pt x="993" y="306"/>
                      <a:pt x="1035" y="225"/>
                      <a:pt x="1080" y="160"/>
                    </a:cubicBezTo>
                    <a:cubicBezTo>
                      <a:pt x="1116" y="164"/>
                      <a:pt x="1156" y="166"/>
                      <a:pt x="1197" y="167"/>
                    </a:cubicBezTo>
                    <a:close/>
                    <a:moveTo>
                      <a:pt x="1078" y="160"/>
                    </a:moveTo>
                    <a:cubicBezTo>
                      <a:pt x="1078" y="160"/>
                      <a:pt x="1078" y="160"/>
                      <a:pt x="1078" y="160"/>
                    </a:cubicBezTo>
                    <a:cubicBezTo>
                      <a:pt x="1033" y="225"/>
                      <a:pt x="991" y="305"/>
                      <a:pt x="952" y="397"/>
                    </a:cubicBezTo>
                    <a:cubicBezTo>
                      <a:pt x="884" y="390"/>
                      <a:pt x="821" y="380"/>
                      <a:pt x="766" y="367"/>
                    </a:cubicBezTo>
                    <a:cubicBezTo>
                      <a:pt x="830" y="280"/>
                      <a:pt x="902" y="204"/>
                      <a:pt x="979" y="144"/>
                    </a:cubicBezTo>
                    <a:cubicBezTo>
                      <a:pt x="1008" y="151"/>
                      <a:pt x="1042" y="156"/>
                      <a:pt x="1078" y="160"/>
                    </a:cubicBezTo>
                    <a:close/>
                    <a:moveTo>
                      <a:pt x="977" y="144"/>
                    </a:moveTo>
                    <a:cubicBezTo>
                      <a:pt x="977" y="144"/>
                      <a:pt x="977" y="144"/>
                      <a:pt x="977" y="144"/>
                    </a:cubicBezTo>
                    <a:cubicBezTo>
                      <a:pt x="900" y="204"/>
                      <a:pt x="828" y="279"/>
                      <a:pt x="763" y="367"/>
                    </a:cubicBezTo>
                    <a:cubicBezTo>
                      <a:pt x="708" y="355"/>
                      <a:pt x="660" y="340"/>
                      <a:pt x="622" y="324"/>
                    </a:cubicBezTo>
                    <a:cubicBezTo>
                      <a:pt x="707" y="243"/>
                      <a:pt x="801" y="174"/>
                      <a:pt x="902" y="121"/>
                    </a:cubicBezTo>
                    <a:cubicBezTo>
                      <a:pt x="923" y="130"/>
                      <a:pt x="948" y="137"/>
                      <a:pt x="977" y="144"/>
                    </a:cubicBezTo>
                    <a:close/>
                    <a:moveTo>
                      <a:pt x="901" y="121"/>
                    </a:moveTo>
                    <a:cubicBezTo>
                      <a:pt x="901" y="121"/>
                      <a:pt x="901" y="121"/>
                      <a:pt x="901" y="121"/>
                    </a:cubicBezTo>
                    <a:cubicBezTo>
                      <a:pt x="800" y="173"/>
                      <a:pt x="705" y="242"/>
                      <a:pt x="620" y="323"/>
                    </a:cubicBezTo>
                    <a:cubicBezTo>
                      <a:pt x="582" y="307"/>
                      <a:pt x="554" y="289"/>
                      <a:pt x="537" y="270"/>
                    </a:cubicBezTo>
                    <a:cubicBezTo>
                      <a:pt x="634" y="197"/>
                      <a:pt x="741" y="136"/>
                      <a:pt x="857" y="92"/>
                    </a:cubicBezTo>
                    <a:cubicBezTo>
                      <a:pt x="866" y="103"/>
                      <a:pt x="881" y="112"/>
                      <a:pt x="901" y="121"/>
                    </a:cubicBezTo>
                    <a:close/>
                    <a:moveTo>
                      <a:pt x="849" y="60"/>
                    </a:moveTo>
                    <a:cubicBezTo>
                      <a:pt x="849" y="60"/>
                      <a:pt x="849" y="60"/>
                      <a:pt x="849" y="60"/>
                    </a:cubicBezTo>
                    <a:cubicBezTo>
                      <a:pt x="848" y="63"/>
                      <a:pt x="847" y="66"/>
                      <a:pt x="847" y="69"/>
                    </a:cubicBezTo>
                    <a:cubicBezTo>
                      <a:pt x="847" y="77"/>
                      <a:pt x="850" y="85"/>
                      <a:pt x="856" y="92"/>
                    </a:cubicBezTo>
                    <a:cubicBezTo>
                      <a:pt x="741" y="136"/>
                      <a:pt x="633" y="196"/>
                      <a:pt x="536" y="269"/>
                    </a:cubicBezTo>
                    <a:cubicBezTo>
                      <a:pt x="524" y="255"/>
                      <a:pt x="517" y="241"/>
                      <a:pt x="519" y="226"/>
                    </a:cubicBezTo>
                    <a:cubicBezTo>
                      <a:pt x="519" y="220"/>
                      <a:pt x="520" y="215"/>
                      <a:pt x="522" y="210"/>
                    </a:cubicBezTo>
                    <a:cubicBezTo>
                      <a:pt x="621" y="145"/>
                      <a:pt x="731" y="94"/>
                      <a:pt x="849" y="60"/>
                    </a:cubicBezTo>
                    <a:close/>
                    <a:moveTo>
                      <a:pt x="252" y="472"/>
                    </a:moveTo>
                    <a:cubicBezTo>
                      <a:pt x="252" y="472"/>
                      <a:pt x="252" y="472"/>
                      <a:pt x="252" y="472"/>
                    </a:cubicBezTo>
                    <a:cubicBezTo>
                      <a:pt x="253" y="464"/>
                      <a:pt x="254" y="457"/>
                      <a:pt x="257" y="450"/>
                    </a:cubicBezTo>
                    <a:cubicBezTo>
                      <a:pt x="331" y="359"/>
                      <a:pt x="419" y="279"/>
                      <a:pt x="517" y="213"/>
                    </a:cubicBezTo>
                    <a:cubicBezTo>
                      <a:pt x="515" y="218"/>
                      <a:pt x="514" y="224"/>
                      <a:pt x="514" y="229"/>
                    </a:cubicBezTo>
                    <a:cubicBezTo>
                      <a:pt x="513" y="244"/>
                      <a:pt x="519" y="259"/>
                      <a:pt x="531" y="273"/>
                    </a:cubicBezTo>
                    <a:cubicBezTo>
                      <a:pt x="435" y="347"/>
                      <a:pt x="348" y="434"/>
                      <a:pt x="276" y="532"/>
                    </a:cubicBezTo>
                    <a:cubicBezTo>
                      <a:pt x="259" y="513"/>
                      <a:pt x="251" y="492"/>
                      <a:pt x="252" y="472"/>
                    </a:cubicBezTo>
                    <a:close/>
                    <a:moveTo>
                      <a:pt x="274" y="538"/>
                    </a:moveTo>
                    <a:cubicBezTo>
                      <a:pt x="274" y="538"/>
                      <a:pt x="274" y="538"/>
                      <a:pt x="274" y="538"/>
                    </a:cubicBezTo>
                    <a:cubicBezTo>
                      <a:pt x="297" y="564"/>
                      <a:pt x="337" y="589"/>
                      <a:pt x="389" y="611"/>
                    </a:cubicBezTo>
                    <a:cubicBezTo>
                      <a:pt x="326" y="715"/>
                      <a:pt x="276" y="827"/>
                      <a:pt x="239" y="945"/>
                    </a:cubicBezTo>
                    <a:cubicBezTo>
                      <a:pt x="177" y="919"/>
                      <a:pt x="131" y="890"/>
                      <a:pt x="103" y="859"/>
                    </a:cubicBezTo>
                    <a:cubicBezTo>
                      <a:pt x="144" y="744"/>
                      <a:pt x="202" y="636"/>
                      <a:pt x="274" y="538"/>
                    </a:cubicBezTo>
                    <a:close/>
                    <a:moveTo>
                      <a:pt x="101" y="864"/>
                    </a:moveTo>
                    <a:cubicBezTo>
                      <a:pt x="101" y="864"/>
                      <a:pt x="101" y="864"/>
                      <a:pt x="101" y="864"/>
                    </a:cubicBezTo>
                    <a:cubicBezTo>
                      <a:pt x="129" y="896"/>
                      <a:pt x="176" y="925"/>
                      <a:pt x="238" y="951"/>
                    </a:cubicBezTo>
                    <a:cubicBezTo>
                      <a:pt x="202" y="1070"/>
                      <a:pt x="181" y="1194"/>
                      <a:pt x="178" y="1320"/>
                    </a:cubicBezTo>
                    <a:cubicBezTo>
                      <a:pt x="112" y="1292"/>
                      <a:pt x="62" y="1261"/>
                      <a:pt x="33" y="1228"/>
                    </a:cubicBezTo>
                    <a:cubicBezTo>
                      <a:pt x="37" y="1102"/>
                      <a:pt x="60" y="980"/>
                      <a:pt x="101" y="864"/>
                    </a:cubicBezTo>
                    <a:close/>
                    <a:moveTo>
                      <a:pt x="32" y="1265"/>
                    </a:moveTo>
                    <a:cubicBezTo>
                      <a:pt x="32" y="1265"/>
                      <a:pt x="32" y="1265"/>
                      <a:pt x="32" y="1265"/>
                    </a:cubicBezTo>
                    <a:cubicBezTo>
                      <a:pt x="32" y="1255"/>
                      <a:pt x="32" y="1244"/>
                      <a:pt x="33" y="1234"/>
                    </a:cubicBezTo>
                    <a:cubicBezTo>
                      <a:pt x="62" y="1267"/>
                      <a:pt x="112" y="1298"/>
                      <a:pt x="178" y="1326"/>
                    </a:cubicBezTo>
                    <a:cubicBezTo>
                      <a:pt x="177" y="1336"/>
                      <a:pt x="177" y="1347"/>
                      <a:pt x="177" y="1357"/>
                    </a:cubicBezTo>
                    <a:cubicBezTo>
                      <a:pt x="177" y="1473"/>
                      <a:pt x="192" y="1583"/>
                      <a:pt x="220" y="1685"/>
                    </a:cubicBezTo>
                    <a:cubicBezTo>
                      <a:pt x="157" y="1658"/>
                      <a:pt x="109" y="1628"/>
                      <a:pt x="81" y="1597"/>
                    </a:cubicBezTo>
                    <a:cubicBezTo>
                      <a:pt x="49" y="1493"/>
                      <a:pt x="32" y="1381"/>
                      <a:pt x="32" y="1265"/>
                    </a:cubicBezTo>
                    <a:close/>
                    <a:moveTo>
                      <a:pt x="236" y="1914"/>
                    </a:moveTo>
                    <a:cubicBezTo>
                      <a:pt x="236" y="1914"/>
                      <a:pt x="236" y="1914"/>
                      <a:pt x="236" y="1914"/>
                    </a:cubicBezTo>
                    <a:cubicBezTo>
                      <a:pt x="170" y="1820"/>
                      <a:pt x="117" y="1716"/>
                      <a:pt x="82" y="1602"/>
                    </a:cubicBezTo>
                    <a:cubicBezTo>
                      <a:pt x="111" y="1634"/>
                      <a:pt x="158" y="1663"/>
                      <a:pt x="221" y="1690"/>
                    </a:cubicBezTo>
                    <a:cubicBezTo>
                      <a:pt x="252" y="1801"/>
                      <a:pt x="298" y="1902"/>
                      <a:pt x="356" y="1990"/>
                    </a:cubicBezTo>
                    <a:cubicBezTo>
                      <a:pt x="302" y="1967"/>
                      <a:pt x="261" y="1941"/>
                      <a:pt x="236" y="1914"/>
                    </a:cubicBezTo>
                    <a:close/>
                    <a:moveTo>
                      <a:pt x="573" y="2219"/>
                    </a:moveTo>
                    <a:cubicBezTo>
                      <a:pt x="573" y="2219"/>
                      <a:pt x="573" y="2219"/>
                      <a:pt x="573" y="2219"/>
                    </a:cubicBezTo>
                    <a:cubicBezTo>
                      <a:pt x="492" y="2158"/>
                      <a:pt x="421" y="2083"/>
                      <a:pt x="362" y="1995"/>
                    </a:cubicBezTo>
                    <a:cubicBezTo>
                      <a:pt x="417" y="2018"/>
                      <a:pt x="485" y="2039"/>
                      <a:pt x="564" y="2057"/>
                    </a:cubicBezTo>
                    <a:cubicBezTo>
                      <a:pt x="609" y="2140"/>
                      <a:pt x="664" y="2211"/>
                      <a:pt x="726" y="2265"/>
                    </a:cubicBezTo>
                    <a:cubicBezTo>
                      <a:pt x="666" y="2252"/>
                      <a:pt x="614" y="2236"/>
                      <a:pt x="573" y="2219"/>
                    </a:cubicBezTo>
                    <a:close/>
                    <a:moveTo>
                      <a:pt x="938" y="2381"/>
                    </a:moveTo>
                    <a:cubicBezTo>
                      <a:pt x="938" y="2381"/>
                      <a:pt x="938" y="2381"/>
                      <a:pt x="938" y="2381"/>
                    </a:cubicBezTo>
                    <a:cubicBezTo>
                      <a:pt x="863" y="2361"/>
                      <a:pt x="793" y="2322"/>
                      <a:pt x="731" y="2268"/>
                    </a:cubicBezTo>
                    <a:cubicBezTo>
                      <a:pt x="791" y="2282"/>
                      <a:pt x="859" y="2292"/>
                      <a:pt x="932" y="2300"/>
                    </a:cubicBezTo>
                    <a:cubicBezTo>
                      <a:pt x="969" y="2350"/>
                      <a:pt x="1010" y="2384"/>
                      <a:pt x="1054" y="2399"/>
                    </a:cubicBezTo>
                    <a:cubicBezTo>
                      <a:pt x="1011" y="2395"/>
                      <a:pt x="972" y="2388"/>
                      <a:pt x="938" y="2381"/>
                    </a:cubicBezTo>
                    <a:close/>
                    <a:moveTo>
                      <a:pt x="1056" y="2399"/>
                    </a:moveTo>
                    <a:cubicBezTo>
                      <a:pt x="1056" y="2399"/>
                      <a:pt x="1056" y="2399"/>
                      <a:pt x="1056" y="2399"/>
                    </a:cubicBezTo>
                    <a:cubicBezTo>
                      <a:pt x="1012" y="2384"/>
                      <a:pt x="972" y="2351"/>
                      <a:pt x="936" y="2301"/>
                    </a:cubicBezTo>
                    <a:cubicBezTo>
                      <a:pt x="1009" y="2308"/>
                      <a:pt x="1089" y="2313"/>
                      <a:pt x="1172" y="2315"/>
                    </a:cubicBezTo>
                    <a:cubicBezTo>
                      <a:pt x="1179" y="2363"/>
                      <a:pt x="1185" y="2394"/>
                      <a:pt x="1193" y="2407"/>
                    </a:cubicBezTo>
                    <a:cubicBezTo>
                      <a:pt x="1145" y="2407"/>
                      <a:pt x="1099" y="2404"/>
                      <a:pt x="1056" y="2399"/>
                    </a:cubicBezTo>
                    <a:close/>
                    <a:moveTo>
                      <a:pt x="1337" y="2404"/>
                    </a:moveTo>
                    <a:cubicBezTo>
                      <a:pt x="1337" y="2404"/>
                      <a:pt x="1337" y="2404"/>
                      <a:pt x="1337" y="2404"/>
                    </a:cubicBezTo>
                    <a:cubicBezTo>
                      <a:pt x="1298" y="2406"/>
                      <a:pt x="1256" y="2408"/>
                      <a:pt x="1214" y="2408"/>
                    </a:cubicBezTo>
                    <a:cubicBezTo>
                      <a:pt x="1207" y="2408"/>
                      <a:pt x="1201" y="2408"/>
                      <a:pt x="1195" y="2408"/>
                    </a:cubicBezTo>
                    <a:cubicBezTo>
                      <a:pt x="1188" y="2395"/>
                      <a:pt x="1182" y="2363"/>
                      <a:pt x="1176" y="2315"/>
                    </a:cubicBezTo>
                    <a:cubicBezTo>
                      <a:pt x="1187" y="2315"/>
                      <a:pt x="1197" y="2315"/>
                      <a:pt x="1208" y="2315"/>
                    </a:cubicBezTo>
                    <a:cubicBezTo>
                      <a:pt x="1282" y="2315"/>
                      <a:pt x="1353" y="2313"/>
                      <a:pt x="1421" y="2308"/>
                    </a:cubicBezTo>
                    <a:cubicBezTo>
                      <a:pt x="1396" y="2357"/>
                      <a:pt x="1367" y="2390"/>
                      <a:pt x="1337" y="2404"/>
                    </a:cubicBezTo>
                    <a:close/>
                    <a:moveTo>
                      <a:pt x="1464" y="2389"/>
                    </a:moveTo>
                    <a:cubicBezTo>
                      <a:pt x="1464" y="2389"/>
                      <a:pt x="1464" y="2389"/>
                      <a:pt x="1464" y="2389"/>
                    </a:cubicBezTo>
                    <a:cubicBezTo>
                      <a:pt x="1426" y="2395"/>
                      <a:pt x="1384" y="2400"/>
                      <a:pt x="1339" y="2404"/>
                    </a:cubicBezTo>
                    <a:cubicBezTo>
                      <a:pt x="1370" y="2390"/>
                      <a:pt x="1399" y="2357"/>
                      <a:pt x="1425" y="2308"/>
                    </a:cubicBezTo>
                    <a:cubicBezTo>
                      <a:pt x="1502" y="2302"/>
                      <a:pt x="1574" y="2294"/>
                      <a:pt x="1640" y="2282"/>
                    </a:cubicBezTo>
                    <a:cubicBezTo>
                      <a:pt x="1587" y="2335"/>
                      <a:pt x="1528" y="2371"/>
                      <a:pt x="1464" y="2389"/>
                    </a:cubicBezTo>
                    <a:close/>
                    <a:moveTo>
                      <a:pt x="1642" y="2280"/>
                    </a:moveTo>
                    <a:cubicBezTo>
                      <a:pt x="1642" y="2280"/>
                      <a:pt x="1642" y="2280"/>
                      <a:pt x="1642" y="2280"/>
                    </a:cubicBezTo>
                    <a:cubicBezTo>
                      <a:pt x="1577" y="2291"/>
                      <a:pt x="1504" y="2300"/>
                      <a:pt x="1426" y="2306"/>
                    </a:cubicBezTo>
                    <a:cubicBezTo>
                      <a:pt x="1452" y="2256"/>
                      <a:pt x="1474" y="2190"/>
                      <a:pt x="1493" y="2110"/>
                    </a:cubicBezTo>
                    <a:cubicBezTo>
                      <a:pt x="1596" y="2103"/>
                      <a:pt x="1692" y="2091"/>
                      <a:pt x="1780" y="2076"/>
                    </a:cubicBezTo>
                    <a:cubicBezTo>
                      <a:pt x="1741" y="2158"/>
                      <a:pt x="1695" y="2227"/>
                      <a:pt x="1642" y="2280"/>
                    </a:cubicBezTo>
                    <a:close/>
                    <a:moveTo>
                      <a:pt x="1645" y="2279"/>
                    </a:moveTo>
                    <a:cubicBezTo>
                      <a:pt x="1645" y="2279"/>
                      <a:pt x="1645" y="2279"/>
                      <a:pt x="1645" y="2279"/>
                    </a:cubicBezTo>
                    <a:cubicBezTo>
                      <a:pt x="1698" y="2226"/>
                      <a:pt x="1745" y="2158"/>
                      <a:pt x="1784" y="2075"/>
                    </a:cubicBezTo>
                    <a:cubicBezTo>
                      <a:pt x="1870" y="2060"/>
                      <a:pt x="1948" y="2042"/>
                      <a:pt x="2012" y="2020"/>
                    </a:cubicBezTo>
                    <a:cubicBezTo>
                      <a:pt x="1958" y="2107"/>
                      <a:pt x="1893" y="2180"/>
                      <a:pt x="1818" y="2238"/>
                    </a:cubicBezTo>
                    <a:cubicBezTo>
                      <a:pt x="1769" y="2254"/>
                      <a:pt x="1711" y="2268"/>
                      <a:pt x="1645" y="2279"/>
                    </a:cubicBezTo>
                    <a:close/>
                    <a:moveTo>
                      <a:pt x="1936" y="2183"/>
                    </a:moveTo>
                    <a:cubicBezTo>
                      <a:pt x="1936" y="2183"/>
                      <a:pt x="1936" y="2183"/>
                      <a:pt x="1936" y="2183"/>
                    </a:cubicBezTo>
                    <a:cubicBezTo>
                      <a:pt x="1908" y="2203"/>
                      <a:pt x="1869" y="2221"/>
                      <a:pt x="1820" y="2237"/>
                    </a:cubicBezTo>
                    <a:cubicBezTo>
                      <a:pt x="1895" y="2179"/>
                      <a:pt x="1961" y="2106"/>
                      <a:pt x="2016" y="2019"/>
                    </a:cubicBezTo>
                    <a:cubicBezTo>
                      <a:pt x="2080" y="1998"/>
                      <a:pt x="2132" y="1974"/>
                      <a:pt x="2168" y="1948"/>
                    </a:cubicBezTo>
                    <a:cubicBezTo>
                      <a:pt x="2104" y="2039"/>
                      <a:pt x="2025" y="2119"/>
                      <a:pt x="1936" y="2183"/>
                    </a:cubicBezTo>
                    <a:close/>
                    <a:moveTo>
                      <a:pt x="2171" y="1944"/>
                    </a:moveTo>
                    <a:cubicBezTo>
                      <a:pt x="2171" y="1944"/>
                      <a:pt x="2171" y="1944"/>
                      <a:pt x="2171" y="1944"/>
                    </a:cubicBezTo>
                    <a:cubicBezTo>
                      <a:pt x="2135" y="1970"/>
                      <a:pt x="2083" y="1994"/>
                      <a:pt x="2018" y="2015"/>
                    </a:cubicBezTo>
                    <a:cubicBezTo>
                      <a:pt x="2072" y="1929"/>
                      <a:pt x="2114" y="1829"/>
                      <a:pt x="2143" y="1720"/>
                    </a:cubicBezTo>
                    <a:cubicBezTo>
                      <a:pt x="2217" y="1695"/>
                      <a:pt x="2278" y="1667"/>
                      <a:pt x="2320" y="1637"/>
                    </a:cubicBezTo>
                    <a:cubicBezTo>
                      <a:pt x="2286" y="1749"/>
                      <a:pt x="2236" y="1852"/>
                      <a:pt x="2171" y="1944"/>
                    </a:cubicBezTo>
                    <a:close/>
                    <a:moveTo>
                      <a:pt x="2322" y="1632"/>
                    </a:moveTo>
                    <a:cubicBezTo>
                      <a:pt x="2322" y="1632"/>
                      <a:pt x="2322" y="1632"/>
                      <a:pt x="2322" y="1632"/>
                    </a:cubicBezTo>
                    <a:cubicBezTo>
                      <a:pt x="2279" y="1662"/>
                      <a:pt x="2219" y="1690"/>
                      <a:pt x="2144" y="1714"/>
                    </a:cubicBezTo>
                    <a:cubicBezTo>
                      <a:pt x="2170" y="1614"/>
                      <a:pt x="2183" y="1504"/>
                      <a:pt x="2183" y="1388"/>
                    </a:cubicBezTo>
                    <a:cubicBezTo>
                      <a:pt x="2183" y="1377"/>
                      <a:pt x="2183" y="1367"/>
                      <a:pt x="2183" y="1356"/>
                    </a:cubicBezTo>
                    <a:cubicBezTo>
                      <a:pt x="2261" y="1331"/>
                      <a:pt x="2324" y="1302"/>
                      <a:pt x="2368" y="1270"/>
                    </a:cubicBezTo>
                    <a:cubicBezTo>
                      <a:pt x="2368" y="1281"/>
                      <a:pt x="2368" y="1291"/>
                      <a:pt x="2368" y="1302"/>
                    </a:cubicBezTo>
                    <a:cubicBezTo>
                      <a:pt x="2368" y="1418"/>
                      <a:pt x="2352" y="1529"/>
                      <a:pt x="2322" y="1632"/>
                    </a:cubicBezTo>
                    <a:close/>
                    <a:moveTo>
                      <a:pt x="2370" y="1263"/>
                    </a:moveTo>
                    <a:cubicBezTo>
                      <a:pt x="2370" y="1263"/>
                      <a:pt x="2370" y="1263"/>
                      <a:pt x="2370" y="1263"/>
                    </a:cubicBezTo>
                    <a:cubicBezTo>
                      <a:pt x="2366" y="1137"/>
                      <a:pt x="2343" y="1014"/>
                      <a:pt x="2304" y="897"/>
                    </a:cubicBezTo>
                    <a:cubicBezTo>
                      <a:pt x="2345" y="868"/>
                      <a:pt x="2368" y="836"/>
                      <a:pt x="2371" y="803"/>
                    </a:cubicBezTo>
                    <a:cubicBezTo>
                      <a:pt x="2413" y="916"/>
                      <a:pt x="2437" y="1037"/>
                      <a:pt x="2441" y="1162"/>
                    </a:cubicBezTo>
                    <a:cubicBezTo>
                      <a:pt x="2438" y="1197"/>
                      <a:pt x="2414" y="1231"/>
                      <a:pt x="2370" y="12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Freeform 5">
              <a:extLst>
                <a:ext uri="{FF2B5EF4-FFF2-40B4-BE49-F238E27FC236}">
                  <a16:creationId xmlns:a16="http://schemas.microsoft.com/office/drawing/2014/main" id="{341BD55C-0705-C76C-E2A2-D6133A0466CB}"/>
                </a:ext>
              </a:extLst>
            </p:cNvPr>
            <p:cNvSpPr>
              <a:spLocks noChangeAspect="1" noEditPoints="1"/>
            </p:cNvSpPr>
            <p:nvPr/>
          </p:nvSpPr>
          <p:spPr bwMode="auto">
            <a:xfrm>
              <a:off x="7498080" y="3966744"/>
              <a:ext cx="1752600" cy="1763496"/>
            </a:xfrm>
            <a:custGeom>
              <a:avLst/>
              <a:gdLst>
                <a:gd name="T0" fmla="*/ 673441375 w 1656"/>
                <a:gd name="T1" fmla="*/ 163653960 h 1688"/>
                <a:gd name="T2" fmla="*/ 664825643 w 1656"/>
                <a:gd name="T3" fmla="*/ 182316319 h 1688"/>
                <a:gd name="T4" fmla="*/ 733749102 w 1656"/>
                <a:gd name="T5" fmla="*/ 205284822 h 1688"/>
                <a:gd name="T6" fmla="*/ 643287512 w 1656"/>
                <a:gd name="T7" fmla="*/ 213898311 h 1688"/>
                <a:gd name="T8" fmla="*/ 582978437 w 1656"/>
                <a:gd name="T9" fmla="*/ 282805021 h 1688"/>
                <a:gd name="T10" fmla="*/ 1430165363 w 1656"/>
                <a:gd name="T11" fmla="*/ 315823668 h 1688"/>
                <a:gd name="T12" fmla="*/ 1339702574 w 1656"/>
                <a:gd name="T13" fmla="*/ 423490477 h 1688"/>
                <a:gd name="T14" fmla="*/ 1428729807 w 1656"/>
                <a:gd name="T15" fmla="*/ 499575293 h 1688"/>
                <a:gd name="T16" fmla="*/ 712210970 w 1656"/>
                <a:gd name="T17" fmla="*/ 564174660 h 1688"/>
                <a:gd name="T18" fmla="*/ 831390868 w 1656"/>
                <a:gd name="T19" fmla="*/ 714909061 h 1688"/>
                <a:gd name="T20" fmla="*/ 677749241 w 1656"/>
                <a:gd name="T21" fmla="*/ 842673610 h 1688"/>
                <a:gd name="T22" fmla="*/ 788314605 w 1656"/>
                <a:gd name="T23" fmla="*/ 1205870716 h 1688"/>
                <a:gd name="T24" fmla="*/ 1266471250 w 1656"/>
                <a:gd name="T25" fmla="*/ 1297746229 h 1688"/>
                <a:gd name="T26" fmla="*/ 1244932819 w 1656"/>
                <a:gd name="T27" fmla="*/ 1326457458 h 1688"/>
                <a:gd name="T28" fmla="*/ 1395703633 w 1656"/>
                <a:gd name="T29" fmla="*/ 1359476030 h 1688"/>
                <a:gd name="T30" fmla="*/ 1825040294 w 1656"/>
                <a:gd name="T31" fmla="*/ 2147483647 h 1688"/>
                <a:gd name="T32" fmla="*/ 284309642 w 1656"/>
                <a:gd name="T33" fmla="*/ 542641538 h 1688"/>
                <a:gd name="T34" fmla="*/ 437952542 w 1656"/>
                <a:gd name="T35" fmla="*/ 330178683 h 1688"/>
                <a:gd name="T36" fmla="*/ 535594308 w 1656"/>
                <a:gd name="T37" fmla="*/ 245480303 h 1688"/>
                <a:gd name="T38" fmla="*/ 541337730 w 1656"/>
                <a:gd name="T39" fmla="*/ 344534897 h 1688"/>
                <a:gd name="T40" fmla="*/ 666261199 w 1656"/>
                <a:gd name="T41" fmla="*/ 242609540 h 1688"/>
                <a:gd name="T42" fmla="*/ 584415191 w 1656"/>
                <a:gd name="T43" fmla="*/ 209592166 h 1688"/>
                <a:gd name="T44" fmla="*/ 142154821 w 1656"/>
                <a:gd name="T45" fmla="*/ 534028049 h 1688"/>
                <a:gd name="T46" fmla="*/ 656209911 w 1656"/>
                <a:gd name="T47" fmla="*/ 259836517 h 1688"/>
                <a:gd name="T48" fmla="*/ 1941349079 w 1656"/>
                <a:gd name="T49" fmla="*/ 288547746 h 1688"/>
                <a:gd name="T50" fmla="*/ 1651294893 w 1656"/>
                <a:gd name="T51" fmla="*/ 122023060 h 1688"/>
                <a:gd name="T52" fmla="*/ 1635500183 w 1656"/>
                <a:gd name="T53" fmla="*/ 274191532 h 1688"/>
                <a:gd name="T54" fmla="*/ 1507704553 w 1656"/>
                <a:gd name="T55" fmla="*/ 384730378 h 1688"/>
                <a:gd name="T56" fmla="*/ 1450267938 w 1656"/>
                <a:gd name="T57" fmla="*/ 462250576 h 1688"/>
                <a:gd name="T58" fmla="*/ 1302369733 w 1656"/>
                <a:gd name="T59" fmla="*/ 607242102 h 1688"/>
                <a:gd name="T60" fmla="*/ 1186060648 w 1656"/>
                <a:gd name="T61" fmla="*/ 509624163 h 1688"/>
                <a:gd name="T62" fmla="*/ 1005136269 w 1656"/>
                <a:gd name="T63" fmla="*/ 643131588 h 1688"/>
                <a:gd name="T64" fmla="*/ 1118572745 w 1656"/>
                <a:gd name="T65" fmla="*/ 654615840 h 1688"/>
                <a:gd name="T66" fmla="*/ 1109957013 w 1656"/>
                <a:gd name="T67" fmla="*/ 852722480 h 1688"/>
                <a:gd name="T68" fmla="*/ 900314327 w 1656"/>
                <a:gd name="T69" fmla="*/ 869949457 h 1688"/>
                <a:gd name="T70" fmla="*/ 762467409 w 1656"/>
                <a:gd name="T71" fmla="*/ 792429259 h 1688"/>
                <a:gd name="T72" fmla="*/ 752416122 w 1656"/>
                <a:gd name="T73" fmla="*/ 908709556 h 1688"/>
                <a:gd name="T74" fmla="*/ 542773286 w 1656"/>
                <a:gd name="T75" fmla="*/ 1175724105 h 1688"/>
                <a:gd name="T76" fmla="*/ 1013752001 w 1656"/>
                <a:gd name="T77" fmla="*/ 1224533074 h 1688"/>
                <a:gd name="T78" fmla="*/ 969238984 w 1656"/>
                <a:gd name="T79" fmla="*/ 1109688159 h 1688"/>
                <a:gd name="T80" fmla="*/ 1163085762 w 1656"/>
                <a:gd name="T81" fmla="*/ 1289133939 h 1688"/>
                <a:gd name="T82" fmla="*/ 1267908004 w 1656"/>
                <a:gd name="T83" fmla="*/ 1290569320 h 1688"/>
                <a:gd name="T84" fmla="*/ 1120008301 w 1656"/>
                <a:gd name="T85" fmla="*/ 1458529350 h 1688"/>
                <a:gd name="T86" fmla="*/ 664825643 w 1656"/>
                <a:gd name="T87" fmla="*/ 1293440084 h 1688"/>
                <a:gd name="T88" fmla="*/ 265642622 w 1656"/>
                <a:gd name="T89" fmla="*/ 1615005129 h 1688"/>
                <a:gd name="T90" fmla="*/ 736621412 w 1656"/>
                <a:gd name="T91" fmla="*/ 2015526952 h 1688"/>
                <a:gd name="T92" fmla="*/ 946264098 w 1656"/>
                <a:gd name="T93" fmla="*/ 2147483647 h 1688"/>
                <a:gd name="T94" fmla="*/ 1711603818 w 1656"/>
                <a:gd name="T95" fmla="*/ 2072949410 h 1688"/>
                <a:gd name="T96" fmla="*/ 1688628932 w 1656"/>
                <a:gd name="T97" fmla="*/ 1805934861 h 1688"/>
                <a:gd name="T98" fmla="*/ 1725962971 w 1656"/>
                <a:gd name="T99" fmla="*/ 1780095594 h 1688"/>
                <a:gd name="T100" fmla="*/ 1786270698 w 1656"/>
                <a:gd name="T101" fmla="*/ 1419769251 h 1688"/>
                <a:gd name="T102" fmla="*/ 2147483647 w 1656"/>
                <a:gd name="T103" fmla="*/ 1340813671 h 1688"/>
                <a:gd name="T104" fmla="*/ 2147483647 w 1656"/>
                <a:gd name="T105" fmla="*/ 1109688159 h 1688"/>
                <a:gd name="T106" fmla="*/ 1412933899 w 1656"/>
                <a:gd name="T107" fmla="*/ 1168545998 h 1688"/>
                <a:gd name="T108" fmla="*/ 1448832382 w 1656"/>
                <a:gd name="T109" fmla="*/ 1024989854 h 1688"/>
                <a:gd name="T110" fmla="*/ 726570124 w 1656"/>
                <a:gd name="T111" fmla="*/ 167960105 h 1688"/>
                <a:gd name="T112" fmla="*/ 715082082 w 1656"/>
                <a:gd name="T113" fmla="*/ 223947181 h 1688"/>
                <a:gd name="T114" fmla="*/ 677749241 w 1656"/>
                <a:gd name="T115" fmla="*/ 351711805 h 1688"/>
                <a:gd name="T116" fmla="*/ 613133499 w 1656"/>
                <a:gd name="T117" fmla="*/ 475170209 h 1688"/>
                <a:gd name="T118" fmla="*/ 883084061 w 1656"/>
                <a:gd name="T119" fmla="*/ 399085393 h 1688"/>
                <a:gd name="T120" fmla="*/ 749545010 w 1656"/>
                <a:gd name="T121" fmla="*/ 223947181 h 1688"/>
                <a:gd name="T122" fmla="*/ 218258493 w 1656"/>
                <a:gd name="T123" fmla="*/ 618726354 h 16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56"/>
                <a:gd name="T187" fmla="*/ 0 h 1688"/>
                <a:gd name="T188" fmla="*/ 1656 w 1656"/>
                <a:gd name="T189" fmla="*/ 1688 h 16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56" h="1688">
                  <a:moveTo>
                    <a:pt x="1132" y="74"/>
                  </a:moveTo>
                  <a:cubicBezTo>
                    <a:pt x="1127" y="73"/>
                    <a:pt x="1125" y="68"/>
                    <a:pt x="1120" y="67"/>
                  </a:cubicBezTo>
                  <a:cubicBezTo>
                    <a:pt x="1119" y="73"/>
                    <a:pt x="1128" y="75"/>
                    <a:pt x="1132" y="74"/>
                  </a:cubicBezTo>
                  <a:close/>
                  <a:moveTo>
                    <a:pt x="493" y="82"/>
                  </a:moveTo>
                  <a:cubicBezTo>
                    <a:pt x="486" y="82"/>
                    <a:pt x="473" y="80"/>
                    <a:pt x="471" y="91"/>
                  </a:cubicBezTo>
                  <a:cubicBezTo>
                    <a:pt x="476" y="92"/>
                    <a:pt x="475" y="100"/>
                    <a:pt x="478" y="103"/>
                  </a:cubicBezTo>
                  <a:cubicBezTo>
                    <a:pt x="489" y="100"/>
                    <a:pt x="496" y="93"/>
                    <a:pt x="501" y="84"/>
                  </a:cubicBezTo>
                  <a:cubicBezTo>
                    <a:pt x="496" y="83"/>
                    <a:pt x="496" y="88"/>
                    <a:pt x="491" y="87"/>
                  </a:cubicBezTo>
                  <a:cubicBezTo>
                    <a:pt x="491" y="85"/>
                    <a:pt x="493" y="85"/>
                    <a:pt x="493" y="82"/>
                  </a:cubicBezTo>
                  <a:close/>
                  <a:moveTo>
                    <a:pt x="506" y="103"/>
                  </a:moveTo>
                  <a:cubicBezTo>
                    <a:pt x="514" y="107"/>
                    <a:pt x="524" y="104"/>
                    <a:pt x="524" y="95"/>
                  </a:cubicBezTo>
                  <a:cubicBezTo>
                    <a:pt x="523" y="95"/>
                    <a:pt x="521" y="96"/>
                    <a:pt x="521" y="94"/>
                  </a:cubicBezTo>
                  <a:cubicBezTo>
                    <a:pt x="519" y="90"/>
                    <a:pt x="524" y="92"/>
                    <a:pt x="523" y="89"/>
                  </a:cubicBezTo>
                  <a:cubicBezTo>
                    <a:pt x="514" y="89"/>
                    <a:pt x="509" y="92"/>
                    <a:pt x="506" y="98"/>
                  </a:cubicBezTo>
                  <a:cubicBezTo>
                    <a:pt x="508" y="98"/>
                    <a:pt x="511" y="96"/>
                    <a:pt x="512" y="99"/>
                  </a:cubicBezTo>
                  <a:cubicBezTo>
                    <a:pt x="510" y="100"/>
                    <a:pt x="506" y="99"/>
                    <a:pt x="506" y="103"/>
                  </a:cubicBezTo>
                  <a:close/>
                  <a:moveTo>
                    <a:pt x="420" y="139"/>
                  </a:moveTo>
                  <a:cubicBezTo>
                    <a:pt x="428" y="140"/>
                    <a:pt x="431" y="131"/>
                    <a:pt x="438" y="128"/>
                  </a:cubicBezTo>
                  <a:cubicBezTo>
                    <a:pt x="448" y="124"/>
                    <a:pt x="462" y="126"/>
                    <a:pt x="469" y="117"/>
                  </a:cubicBezTo>
                  <a:cubicBezTo>
                    <a:pt x="466" y="115"/>
                    <a:pt x="459" y="120"/>
                    <a:pt x="455" y="116"/>
                  </a:cubicBezTo>
                  <a:cubicBezTo>
                    <a:pt x="460" y="116"/>
                    <a:pt x="465" y="115"/>
                    <a:pt x="469" y="114"/>
                  </a:cubicBezTo>
                  <a:cubicBezTo>
                    <a:pt x="469" y="110"/>
                    <a:pt x="463" y="113"/>
                    <a:pt x="463" y="110"/>
                  </a:cubicBezTo>
                  <a:cubicBezTo>
                    <a:pt x="465" y="110"/>
                    <a:pt x="467" y="111"/>
                    <a:pt x="470" y="111"/>
                  </a:cubicBezTo>
                  <a:cubicBezTo>
                    <a:pt x="470" y="106"/>
                    <a:pt x="471" y="106"/>
                    <a:pt x="476" y="105"/>
                  </a:cubicBezTo>
                  <a:cubicBezTo>
                    <a:pt x="474" y="101"/>
                    <a:pt x="471" y="97"/>
                    <a:pt x="466" y="95"/>
                  </a:cubicBezTo>
                  <a:cubicBezTo>
                    <a:pt x="464" y="96"/>
                    <a:pt x="461" y="97"/>
                    <a:pt x="460" y="99"/>
                  </a:cubicBezTo>
                  <a:cubicBezTo>
                    <a:pt x="458" y="94"/>
                    <a:pt x="454" y="100"/>
                    <a:pt x="451" y="100"/>
                  </a:cubicBezTo>
                  <a:cubicBezTo>
                    <a:pt x="441" y="98"/>
                    <a:pt x="424" y="105"/>
                    <a:pt x="425" y="121"/>
                  </a:cubicBezTo>
                  <a:cubicBezTo>
                    <a:pt x="421" y="126"/>
                    <a:pt x="413" y="127"/>
                    <a:pt x="411" y="134"/>
                  </a:cubicBezTo>
                  <a:cubicBezTo>
                    <a:pt x="415" y="135"/>
                    <a:pt x="417" y="130"/>
                    <a:pt x="419" y="132"/>
                  </a:cubicBezTo>
                  <a:cubicBezTo>
                    <a:pt x="419" y="135"/>
                    <a:pt x="418" y="138"/>
                    <a:pt x="420" y="139"/>
                  </a:cubicBezTo>
                  <a:close/>
                  <a:moveTo>
                    <a:pt x="498" y="97"/>
                  </a:moveTo>
                  <a:cubicBezTo>
                    <a:pt x="497" y="101"/>
                    <a:pt x="504" y="99"/>
                    <a:pt x="503" y="97"/>
                  </a:cubicBezTo>
                  <a:cubicBezTo>
                    <a:pt x="501" y="97"/>
                    <a:pt x="500" y="95"/>
                    <a:pt x="498" y="97"/>
                  </a:cubicBezTo>
                  <a:close/>
                  <a:moveTo>
                    <a:pt x="521" y="113"/>
                  </a:moveTo>
                  <a:cubicBezTo>
                    <a:pt x="521" y="111"/>
                    <a:pt x="522" y="111"/>
                    <a:pt x="521" y="110"/>
                  </a:cubicBezTo>
                  <a:cubicBezTo>
                    <a:pt x="516" y="110"/>
                    <a:pt x="511" y="110"/>
                    <a:pt x="511" y="115"/>
                  </a:cubicBezTo>
                  <a:cubicBezTo>
                    <a:pt x="518" y="114"/>
                    <a:pt x="527" y="120"/>
                    <a:pt x="528" y="113"/>
                  </a:cubicBezTo>
                  <a:cubicBezTo>
                    <a:pt x="526" y="110"/>
                    <a:pt x="524" y="114"/>
                    <a:pt x="521" y="113"/>
                  </a:cubicBezTo>
                  <a:close/>
                  <a:moveTo>
                    <a:pt x="463" y="127"/>
                  </a:moveTo>
                  <a:cubicBezTo>
                    <a:pt x="468" y="127"/>
                    <a:pt x="471" y="124"/>
                    <a:pt x="473" y="120"/>
                  </a:cubicBezTo>
                  <a:cubicBezTo>
                    <a:pt x="468" y="121"/>
                    <a:pt x="463" y="122"/>
                    <a:pt x="463" y="127"/>
                  </a:cubicBezTo>
                  <a:close/>
                  <a:moveTo>
                    <a:pt x="515" y="122"/>
                  </a:moveTo>
                  <a:cubicBezTo>
                    <a:pt x="512" y="123"/>
                    <a:pt x="508" y="123"/>
                    <a:pt x="506" y="125"/>
                  </a:cubicBezTo>
                  <a:cubicBezTo>
                    <a:pt x="509" y="124"/>
                    <a:pt x="513" y="124"/>
                    <a:pt x="515" y="122"/>
                  </a:cubicBezTo>
                  <a:close/>
                  <a:moveTo>
                    <a:pt x="532" y="123"/>
                  </a:moveTo>
                  <a:cubicBezTo>
                    <a:pt x="523" y="124"/>
                    <a:pt x="519" y="130"/>
                    <a:pt x="514" y="134"/>
                  </a:cubicBezTo>
                  <a:cubicBezTo>
                    <a:pt x="523" y="133"/>
                    <a:pt x="531" y="132"/>
                    <a:pt x="532" y="123"/>
                  </a:cubicBezTo>
                  <a:close/>
                  <a:moveTo>
                    <a:pt x="500" y="125"/>
                  </a:moveTo>
                  <a:cubicBezTo>
                    <a:pt x="490" y="125"/>
                    <a:pt x="489" y="133"/>
                    <a:pt x="480" y="135"/>
                  </a:cubicBezTo>
                  <a:cubicBezTo>
                    <a:pt x="480" y="137"/>
                    <a:pt x="480" y="138"/>
                    <a:pt x="481" y="139"/>
                  </a:cubicBezTo>
                  <a:cubicBezTo>
                    <a:pt x="489" y="138"/>
                    <a:pt x="502" y="140"/>
                    <a:pt x="502" y="131"/>
                  </a:cubicBezTo>
                  <a:cubicBezTo>
                    <a:pt x="497" y="132"/>
                    <a:pt x="498" y="130"/>
                    <a:pt x="493" y="130"/>
                  </a:cubicBezTo>
                  <a:cubicBezTo>
                    <a:pt x="496" y="129"/>
                    <a:pt x="500" y="128"/>
                    <a:pt x="500" y="125"/>
                  </a:cubicBezTo>
                  <a:close/>
                  <a:moveTo>
                    <a:pt x="467" y="140"/>
                  </a:moveTo>
                  <a:cubicBezTo>
                    <a:pt x="471" y="139"/>
                    <a:pt x="476" y="134"/>
                    <a:pt x="472" y="130"/>
                  </a:cubicBezTo>
                  <a:cubicBezTo>
                    <a:pt x="467" y="129"/>
                    <a:pt x="466" y="133"/>
                    <a:pt x="462" y="133"/>
                  </a:cubicBezTo>
                  <a:cubicBezTo>
                    <a:pt x="462" y="130"/>
                    <a:pt x="466" y="132"/>
                    <a:pt x="465" y="129"/>
                  </a:cubicBezTo>
                  <a:cubicBezTo>
                    <a:pt x="455" y="131"/>
                    <a:pt x="449" y="136"/>
                    <a:pt x="441" y="139"/>
                  </a:cubicBezTo>
                  <a:cubicBezTo>
                    <a:pt x="440" y="142"/>
                    <a:pt x="443" y="141"/>
                    <a:pt x="443" y="144"/>
                  </a:cubicBezTo>
                  <a:cubicBezTo>
                    <a:pt x="454" y="146"/>
                    <a:pt x="458" y="136"/>
                    <a:pt x="467" y="140"/>
                  </a:cubicBezTo>
                  <a:close/>
                  <a:moveTo>
                    <a:pt x="525" y="135"/>
                  </a:moveTo>
                  <a:cubicBezTo>
                    <a:pt x="519" y="136"/>
                    <a:pt x="512" y="137"/>
                    <a:pt x="511" y="143"/>
                  </a:cubicBezTo>
                  <a:cubicBezTo>
                    <a:pt x="517" y="142"/>
                    <a:pt x="527" y="140"/>
                    <a:pt x="525" y="135"/>
                  </a:cubicBezTo>
                  <a:close/>
                  <a:moveTo>
                    <a:pt x="506" y="139"/>
                  </a:moveTo>
                  <a:cubicBezTo>
                    <a:pt x="502" y="137"/>
                    <a:pt x="499" y="142"/>
                    <a:pt x="496" y="142"/>
                  </a:cubicBezTo>
                  <a:cubicBezTo>
                    <a:pt x="495" y="152"/>
                    <a:pt x="482" y="148"/>
                    <a:pt x="476" y="152"/>
                  </a:cubicBezTo>
                  <a:cubicBezTo>
                    <a:pt x="478" y="161"/>
                    <a:pt x="473" y="168"/>
                    <a:pt x="480" y="176"/>
                  </a:cubicBezTo>
                  <a:cubicBezTo>
                    <a:pt x="487" y="175"/>
                    <a:pt x="496" y="175"/>
                    <a:pt x="497" y="166"/>
                  </a:cubicBezTo>
                  <a:cubicBezTo>
                    <a:pt x="488" y="164"/>
                    <a:pt x="490" y="161"/>
                    <a:pt x="490" y="159"/>
                  </a:cubicBezTo>
                  <a:cubicBezTo>
                    <a:pt x="489" y="151"/>
                    <a:pt x="495" y="156"/>
                    <a:pt x="501" y="149"/>
                  </a:cubicBezTo>
                  <a:cubicBezTo>
                    <a:pt x="502" y="148"/>
                    <a:pt x="501" y="146"/>
                    <a:pt x="501" y="145"/>
                  </a:cubicBezTo>
                  <a:cubicBezTo>
                    <a:pt x="503" y="143"/>
                    <a:pt x="507" y="143"/>
                    <a:pt x="506" y="139"/>
                  </a:cubicBezTo>
                  <a:close/>
                  <a:moveTo>
                    <a:pt x="1122" y="141"/>
                  </a:moveTo>
                  <a:cubicBezTo>
                    <a:pt x="1121" y="150"/>
                    <a:pt x="1134" y="146"/>
                    <a:pt x="1134" y="141"/>
                  </a:cubicBezTo>
                  <a:cubicBezTo>
                    <a:pt x="1132" y="140"/>
                    <a:pt x="1131" y="138"/>
                    <a:pt x="1127" y="139"/>
                  </a:cubicBezTo>
                  <a:cubicBezTo>
                    <a:pt x="1129" y="143"/>
                    <a:pt x="1124" y="143"/>
                    <a:pt x="1122" y="141"/>
                  </a:cubicBezTo>
                  <a:close/>
                  <a:moveTo>
                    <a:pt x="475" y="148"/>
                  </a:moveTo>
                  <a:cubicBezTo>
                    <a:pt x="481" y="147"/>
                    <a:pt x="489" y="149"/>
                    <a:pt x="488" y="141"/>
                  </a:cubicBezTo>
                  <a:cubicBezTo>
                    <a:pt x="482" y="139"/>
                    <a:pt x="477" y="143"/>
                    <a:pt x="475" y="148"/>
                  </a:cubicBezTo>
                  <a:close/>
                  <a:moveTo>
                    <a:pt x="452" y="155"/>
                  </a:moveTo>
                  <a:cubicBezTo>
                    <a:pt x="460" y="154"/>
                    <a:pt x="462" y="158"/>
                    <a:pt x="469" y="156"/>
                  </a:cubicBezTo>
                  <a:cubicBezTo>
                    <a:pt x="471" y="152"/>
                    <a:pt x="473" y="149"/>
                    <a:pt x="473" y="143"/>
                  </a:cubicBezTo>
                  <a:cubicBezTo>
                    <a:pt x="464" y="143"/>
                    <a:pt x="454" y="143"/>
                    <a:pt x="448" y="149"/>
                  </a:cubicBezTo>
                  <a:cubicBezTo>
                    <a:pt x="449" y="151"/>
                    <a:pt x="453" y="150"/>
                    <a:pt x="456" y="150"/>
                  </a:cubicBezTo>
                  <a:cubicBezTo>
                    <a:pt x="456" y="152"/>
                    <a:pt x="453" y="153"/>
                    <a:pt x="452" y="155"/>
                  </a:cubicBezTo>
                  <a:close/>
                  <a:moveTo>
                    <a:pt x="509" y="151"/>
                  </a:moveTo>
                  <a:cubicBezTo>
                    <a:pt x="511" y="150"/>
                    <a:pt x="514" y="150"/>
                    <a:pt x="515" y="148"/>
                  </a:cubicBezTo>
                  <a:cubicBezTo>
                    <a:pt x="512" y="148"/>
                    <a:pt x="508" y="148"/>
                    <a:pt x="509" y="151"/>
                  </a:cubicBezTo>
                  <a:close/>
                  <a:moveTo>
                    <a:pt x="1111" y="158"/>
                  </a:moveTo>
                  <a:cubicBezTo>
                    <a:pt x="1114" y="166"/>
                    <a:pt x="1123" y="164"/>
                    <a:pt x="1132" y="163"/>
                  </a:cubicBezTo>
                  <a:cubicBezTo>
                    <a:pt x="1129" y="158"/>
                    <a:pt x="1125" y="155"/>
                    <a:pt x="1127" y="150"/>
                  </a:cubicBezTo>
                  <a:cubicBezTo>
                    <a:pt x="1125" y="149"/>
                    <a:pt x="1119" y="146"/>
                    <a:pt x="1119" y="151"/>
                  </a:cubicBezTo>
                  <a:cubicBezTo>
                    <a:pt x="1118" y="154"/>
                    <a:pt x="1123" y="152"/>
                    <a:pt x="1123" y="154"/>
                  </a:cubicBezTo>
                  <a:cubicBezTo>
                    <a:pt x="1119" y="155"/>
                    <a:pt x="1117" y="151"/>
                    <a:pt x="1115" y="153"/>
                  </a:cubicBezTo>
                  <a:cubicBezTo>
                    <a:pt x="1113" y="155"/>
                    <a:pt x="1115" y="155"/>
                    <a:pt x="1116" y="157"/>
                  </a:cubicBezTo>
                  <a:cubicBezTo>
                    <a:pt x="1113" y="156"/>
                    <a:pt x="1114" y="159"/>
                    <a:pt x="1111" y="158"/>
                  </a:cubicBezTo>
                  <a:close/>
                  <a:moveTo>
                    <a:pt x="1150" y="154"/>
                  </a:moveTo>
                  <a:cubicBezTo>
                    <a:pt x="1148" y="152"/>
                    <a:pt x="1144" y="153"/>
                    <a:pt x="1141" y="153"/>
                  </a:cubicBezTo>
                  <a:cubicBezTo>
                    <a:pt x="1141" y="158"/>
                    <a:pt x="1144" y="160"/>
                    <a:pt x="1148" y="161"/>
                  </a:cubicBezTo>
                  <a:cubicBezTo>
                    <a:pt x="1148" y="157"/>
                    <a:pt x="1148" y="155"/>
                    <a:pt x="1150" y="154"/>
                  </a:cubicBezTo>
                  <a:close/>
                  <a:moveTo>
                    <a:pt x="1136" y="157"/>
                  </a:moveTo>
                  <a:cubicBezTo>
                    <a:pt x="1135" y="160"/>
                    <a:pt x="1141" y="162"/>
                    <a:pt x="1143" y="160"/>
                  </a:cubicBezTo>
                  <a:cubicBezTo>
                    <a:pt x="1140" y="159"/>
                    <a:pt x="1139" y="156"/>
                    <a:pt x="1136" y="157"/>
                  </a:cubicBezTo>
                  <a:close/>
                  <a:moveTo>
                    <a:pt x="406" y="197"/>
                  </a:moveTo>
                  <a:cubicBezTo>
                    <a:pt x="410" y="197"/>
                    <a:pt x="412" y="199"/>
                    <a:pt x="414" y="196"/>
                  </a:cubicBezTo>
                  <a:cubicBezTo>
                    <a:pt x="412" y="196"/>
                    <a:pt x="407" y="194"/>
                    <a:pt x="406" y="197"/>
                  </a:cubicBezTo>
                  <a:close/>
                  <a:moveTo>
                    <a:pt x="1344" y="196"/>
                  </a:moveTo>
                  <a:cubicBezTo>
                    <a:pt x="1346" y="197"/>
                    <a:pt x="1347" y="199"/>
                    <a:pt x="1350" y="199"/>
                  </a:cubicBezTo>
                  <a:cubicBezTo>
                    <a:pt x="1350" y="197"/>
                    <a:pt x="1345" y="194"/>
                    <a:pt x="1344" y="196"/>
                  </a:cubicBezTo>
                  <a:close/>
                  <a:moveTo>
                    <a:pt x="333" y="204"/>
                  </a:moveTo>
                  <a:cubicBezTo>
                    <a:pt x="328" y="205"/>
                    <a:pt x="321" y="204"/>
                    <a:pt x="320" y="210"/>
                  </a:cubicBezTo>
                  <a:cubicBezTo>
                    <a:pt x="325" y="211"/>
                    <a:pt x="333" y="209"/>
                    <a:pt x="333" y="204"/>
                  </a:cubicBezTo>
                  <a:close/>
                  <a:moveTo>
                    <a:pt x="387" y="212"/>
                  </a:moveTo>
                  <a:cubicBezTo>
                    <a:pt x="392" y="211"/>
                    <a:pt x="399" y="212"/>
                    <a:pt x="400" y="206"/>
                  </a:cubicBezTo>
                  <a:cubicBezTo>
                    <a:pt x="394" y="202"/>
                    <a:pt x="384" y="206"/>
                    <a:pt x="387" y="212"/>
                  </a:cubicBezTo>
                  <a:close/>
                  <a:moveTo>
                    <a:pt x="996" y="220"/>
                  </a:moveTo>
                  <a:cubicBezTo>
                    <a:pt x="999" y="220"/>
                    <a:pt x="999" y="220"/>
                    <a:pt x="999" y="220"/>
                  </a:cubicBezTo>
                  <a:cubicBezTo>
                    <a:pt x="1000" y="218"/>
                    <a:pt x="996" y="217"/>
                    <a:pt x="999" y="216"/>
                  </a:cubicBezTo>
                  <a:cubicBezTo>
                    <a:pt x="1000" y="216"/>
                    <a:pt x="1000" y="216"/>
                    <a:pt x="1001" y="215"/>
                  </a:cubicBezTo>
                  <a:cubicBezTo>
                    <a:pt x="1001" y="217"/>
                    <a:pt x="1002" y="218"/>
                    <a:pt x="1002" y="219"/>
                  </a:cubicBezTo>
                  <a:cubicBezTo>
                    <a:pt x="1010" y="219"/>
                    <a:pt x="1016" y="218"/>
                    <a:pt x="1021" y="215"/>
                  </a:cubicBezTo>
                  <a:cubicBezTo>
                    <a:pt x="1016" y="213"/>
                    <a:pt x="1013" y="209"/>
                    <a:pt x="1006" y="209"/>
                  </a:cubicBezTo>
                  <a:cubicBezTo>
                    <a:pt x="1006" y="210"/>
                    <a:pt x="1008" y="211"/>
                    <a:pt x="1006" y="211"/>
                  </a:cubicBezTo>
                  <a:cubicBezTo>
                    <a:pt x="999" y="211"/>
                    <a:pt x="990" y="204"/>
                    <a:pt x="980" y="206"/>
                  </a:cubicBezTo>
                  <a:cubicBezTo>
                    <a:pt x="982" y="214"/>
                    <a:pt x="992" y="214"/>
                    <a:pt x="996" y="220"/>
                  </a:cubicBezTo>
                  <a:close/>
                  <a:moveTo>
                    <a:pt x="1036" y="221"/>
                  </a:moveTo>
                  <a:cubicBezTo>
                    <a:pt x="1035" y="215"/>
                    <a:pt x="1039" y="214"/>
                    <a:pt x="1040" y="210"/>
                  </a:cubicBezTo>
                  <a:cubicBezTo>
                    <a:pt x="1032" y="207"/>
                    <a:pt x="1024" y="207"/>
                    <a:pt x="1019" y="208"/>
                  </a:cubicBezTo>
                  <a:cubicBezTo>
                    <a:pt x="1025" y="212"/>
                    <a:pt x="1028" y="219"/>
                    <a:pt x="1036" y="221"/>
                  </a:cubicBezTo>
                  <a:close/>
                  <a:moveTo>
                    <a:pt x="394" y="213"/>
                  </a:moveTo>
                  <a:cubicBezTo>
                    <a:pt x="394" y="215"/>
                    <a:pt x="394" y="216"/>
                    <a:pt x="395" y="216"/>
                  </a:cubicBezTo>
                  <a:cubicBezTo>
                    <a:pt x="397" y="216"/>
                    <a:pt x="398" y="215"/>
                    <a:pt x="399" y="213"/>
                  </a:cubicBezTo>
                  <a:cubicBezTo>
                    <a:pt x="397" y="212"/>
                    <a:pt x="395" y="212"/>
                    <a:pt x="394" y="213"/>
                  </a:cubicBezTo>
                  <a:close/>
                  <a:moveTo>
                    <a:pt x="315" y="221"/>
                  </a:moveTo>
                  <a:cubicBezTo>
                    <a:pt x="319" y="221"/>
                    <a:pt x="323" y="221"/>
                    <a:pt x="323" y="217"/>
                  </a:cubicBezTo>
                  <a:cubicBezTo>
                    <a:pt x="320" y="215"/>
                    <a:pt x="316" y="219"/>
                    <a:pt x="315" y="221"/>
                  </a:cubicBezTo>
                  <a:close/>
                  <a:moveTo>
                    <a:pt x="337" y="218"/>
                  </a:moveTo>
                  <a:cubicBezTo>
                    <a:pt x="334" y="219"/>
                    <a:pt x="332" y="220"/>
                    <a:pt x="331" y="223"/>
                  </a:cubicBezTo>
                  <a:cubicBezTo>
                    <a:pt x="334" y="222"/>
                    <a:pt x="338" y="222"/>
                    <a:pt x="337" y="218"/>
                  </a:cubicBezTo>
                  <a:close/>
                  <a:moveTo>
                    <a:pt x="250" y="247"/>
                  </a:moveTo>
                  <a:cubicBezTo>
                    <a:pt x="253" y="246"/>
                    <a:pt x="255" y="245"/>
                    <a:pt x="256" y="242"/>
                  </a:cubicBezTo>
                  <a:cubicBezTo>
                    <a:pt x="252" y="242"/>
                    <a:pt x="250" y="244"/>
                    <a:pt x="250" y="247"/>
                  </a:cubicBezTo>
                  <a:close/>
                  <a:moveTo>
                    <a:pt x="223" y="250"/>
                  </a:moveTo>
                  <a:cubicBezTo>
                    <a:pt x="220" y="250"/>
                    <a:pt x="220" y="253"/>
                    <a:pt x="218" y="255"/>
                  </a:cubicBezTo>
                  <a:cubicBezTo>
                    <a:pt x="221" y="254"/>
                    <a:pt x="222" y="253"/>
                    <a:pt x="223" y="250"/>
                  </a:cubicBezTo>
                  <a:close/>
                  <a:moveTo>
                    <a:pt x="933" y="295"/>
                  </a:moveTo>
                  <a:cubicBezTo>
                    <a:pt x="933" y="308"/>
                    <a:pt x="933" y="322"/>
                    <a:pt x="933" y="331"/>
                  </a:cubicBezTo>
                  <a:cubicBezTo>
                    <a:pt x="936" y="333"/>
                    <a:pt x="941" y="334"/>
                    <a:pt x="947" y="333"/>
                  </a:cubicBezTo>
                  <a:cubicBezTo>
                    <a:pt x="951" y="341"/>
                    <a:pt x="961" y="344"/>
                    <a:pt x="970" y="339"/>
                  </a:cubicBezTo>
                  <a:cubicBezTo>
                    <a:pt x="953" y="332"/>
                    <a:pt x="942" y="316"/>
                    <a:pt x="948" y="294"/>
                  </a:cubicBezTo>
                  <a:cubicBezTo>
                    <a:pt x="948" y="292"/>
                    <a:pt x="953" y="290"/>
                    <a:pt x="951" y="286"/>
                  </a:cubicBezTo>
                  <a:cubicBezTo>
                    <a:pt x="956" y="284"/>
                    <a:pt x="960" y="279"/>
                    <a:pt x="965" y="276"/>
                  </a:cubicBezTo>
                  <a:cubicBezTo>
                    <a:pt x="967" y="258"/>
                    <a:pt x="950" y="265"/>
                    <a:pt x="949" y="275"/>
                  </a:cubicBezTo>
                  <a:cubicBezTo>
                    <a:pt x="937" y="277"/>
                    <a:pt x="934" y="283"/>
                    <a:pt x="929" y="292"/>
                  </a:cubicBezTo>
                  <a:cubicBezTo>
                    <a:pt x="929" y="295"/>
                    <a:pt x="933" y="293"/>
                    <a:pt x="933" y="295"/>
                  </a:cubicBezTo>
                  <a:close/>
                  <a:moveTo>
                    <a:pt x="305" y="269"/>
                  </a:moveTo>
                  <a:cubicBezTo>
                    <a:pt x="301" y="269"/>
                    <a:pt x="301" y="272"/>
                    <a:pt x="300" y="275"/>
                  </a:cubicBezTo>
                  <a:cubicBezTo>
                    <a:pt x="303" y="274"/>
                    <a:pt x="305" y="273"/>
                    <a:pt x="305" y="269"/>
                  </a:cubicBezTo>
                  <a:close/>
                  <a:moveTo>
                    <a:pt x="319" y="275"/>
                  </a:moveTo>
                  <a:cubicBezTo>
                    <a:pt x="318" y="276"/>
                    <a:pt x="317" y="277"/>
                    <a:pt x="317" y="279"/>
                  </a:cubicBezTo>
                  <a:cubicBezTo>
                    <a:pt x="320" y="279"/>
                    <a:pt x="322" y="279"/>
                    <a:pt x="322" y="276"/>
                  </a:cubicBezTo>
                  <a:cubicBezTo>
                    <a:pt x="321" y="276"/>
                    <a:pt x="320" y="275"/>
                    <a:pt x="319" y="275"/>
                  </a:cubicBezTo>
                  <a:close/>
                  <a:moveTo>
                    <a:pt x="1006" y="296"/>
                  </a:moveTo>
                  <a:cubicBezTo>
                    <a:pt x="1006" y="292"/>
                    <a:pt x="1003" y="291"/>
                    <a:pt x="999" y="291"/>
                  </a:cubicBezTo>
                  <a:cubicBezTo>
                    <a:pt x="999" y="296"/>
                    <a:pt x="1003" y="298"/>
                    <a:pt x="1006" y="296"/>
                  </a:cubicBezTo>
                  <a:close/>
                  <a:moveTo>
                    <a:pt x="981" y="340"/>
                  </a:moveTo>
                  <a:cubicBezTo>
                    <a:pt x="983" y="346"/>
                    <a:pt x="989" y="347"/>
                    <a:pt x="995" y="348"/>
                  </a:cubicBezTo>
                  <a:cubicBezTo>
                    <a:pt x="995" y="341"/>
                    <a:pt x="986" y="339"/>
                    <a:pt x="981" y="340"/>
                  </a:cubicBezTo>
                  <a:close/>
                  <a:moveTo>
                    <a:pt x="171" y="378"/>
                  </a:moveTo>
                  <a:cubicBezTo>
                    <a:pt x="174" y="373"/>
                    <a:pt x="176" y="363"/>
                    <a:pt x="175" y="357"/>
                  </a:cubicBezTo>
                  <a:cubicBezTo>
                    <a:pt x="172" y="362"/>
                    <a:pt x="166" y="372"/>
                    <a:pt x="171" y="378"/>
                  </a:cubicBezTo>
                  <a:close/>
                  <a:moveTo>
                    <a:pt x="558" y="387"/>
                  </a:moveTo>
                  <a:cubicBezTo>
                    <a:pt x="558" y="383"/>
                    <a:pt x="560" y="382"/>
                    <a:pt x="561" y="379"/>
                  </a:cubicBezTo>
                  <a:cubicBezTo>
                    <a:pt x="558" y="379"/>
                    <a:pt x="556" y="377"/>
                    <a:pt x="557" y="373"/>
                  </a:cubicBezTo>
                  <a:cubicBezTo>
                    <a:pt x="551" y="378"/>
                    <a:pt x="547" y="374"/>
                    <a:pt x="541" y="375"/>
                  </a:cubicBezTo>
                  <a:cubicBezTo>
                    <a:pt x="539" y="373"/>
                    <a:pt x="542" y="372"/>
                    <a:pt x="539" y="371"/>
                  </a:cubicBezTo>
                  <a:cubicBezTo>
                    <a:pt x="537" y="373"/>
                    <a:pt x="534" y="374"/>
                    <a:pt x="531" y="375"/>
                  </a:cubicBezTo>
                  <a:cubicBezTo>
                    <a:pt x="531" y="372"/>
                    <a:pt x="533" y="371"/>
                    <a:pt x="530" y="370"/>
                  </a:cubicBezTo>
                  <a:cubicBezTo>
                    <a:pt x="528" y="376"/>
                    <a:pt x="524" y="375"/>
                    <a:pt x="521" y="375"/>
                  </a:cubicBezTo>
                  <a:cubicBezTo>
                    <a:pt x="521" y="372"/>
                    <a:pt x="523" y="371"/>
                    <a:pt x="525" y="370"/>
                  </a:cubicBezTo>
                  <a:cubicBezTo>
                    <a:pt x="526" y="366"/>
                    <a:pt x="525" y="364"/>
                    <a:pt x="524" y="361"/>
                  </a:cubicBezTo>
                  <a:cubicBezTo>
                    <a:pt x="518" y="364"/>
                    <a:pt x="509" y="362"/>
                    <a:pt x="505" y="371"/>
                  </a:cubicBezTo>
                  <a:cubicBezTo>
                    <a:pt x="509" y="373"/>
                    <a:pt x="514" y="369"/>
                    <a:pt x="516" y="373"/>
                  </a:cubicBezTo>
                  <a:cubicBezTo>
                    <a:pt x="513" y="374"/>
                    <a:pt x="512" y="376"/>
                    <a:pt x="510" y="378"/>
                  </a:cubicBezTo>
                  <a:cubicBezTo>
                    <a:pt x="507" y="377"/>
                    <a:pt x="502" y="374"/>
                    <a:pt x="499" y="376"/>
                  </a:cubicBezTo>
                  <a:cubicBezTo>
                    <a:pt x="501" y="380"/>
                    <a:pt x="509" y="383"/>
                    <a:pt x="504" y="389"/>
                  </a:cubicBezTo>
                  <a:cubicBezTo>
                    <a:pt x="501" y="392"/>
                    <a:pt x="500" y="387"/>
                    <a:pt x="497" y="389"/>
                  </a:cubicBezTo>
                  <a:cubicBezTo>
                    <a:pt x="497" y="391"/>
                    <a:pt x="495" y="391"/>
                    <a:pt x="496" y="393"/>
                  </a:cubicBezTo>
                  <a:cubicBezTo>
                    <a:pt x="497" y="395"/>
                    <a:pt x="500" y="395"/>
                    <a:pt x="504" y="395"/>
                  </a:cubicBezTo>
                  <a:cubicBezTo>
                    <a:pt x="505" y="400"/>
                    <a:pt x="508" y="402"/>
                    <a:pt x="509" y="406"/>
                  </a:cubicBezTo>
                  <a:cubicBezTo>
                    <a:pt x="528" y="404"/>
                    <a:pt x="551" y="409"/>
                    <a:pt x="562" y="389"/>
                  </a:cubicBezTo>
                  <a:cubicBezTo>
                    <a:pt x="562" y="389"/>
                    <a:pt x="559" y="388"/>
                    <a:pt x="558" y="387"/>
                  </a:cubicBezTo>
                  <a:close/>
                  <a:moveTo>
                    <a:pt x="136" y="406"/>
                  </a:moveTo>
                  <a:cubicBezTo>
                    <a:pt x="135" y="410"/>
                    <a:pt x="136" y="414"/>
                    <a:pt x="139" y="414"/>
                  </a:cubicBezTo>
                  <a:cubicBezTo>
                    <a:pt x="140" y="410"/>
                    <a:pt x="144" y="409"/>
                    <a:pt x="144" y="404"/>
                  </a:cubicBezTo>
                  <a:cubicBezTo>
                    <a:pt x="141" y="402"/>
                    <a:pt x="138" y="406"/>
                    <a:pt x="136" y="406"/>
                  </a:cubicBezTo>
                  <a:close/>
                  <a:moveTo>
                    <a:pt x="576" y="445"/>
                  </a:moveTo>
                  <a:cubicBezTo>
                    <a:pt x="573" y="445"/>
                    <a:pt x="572" y="447"/>
                    <a:pt x="572" y="451"/>
                  </a:cubicBezTo>
                  <a:cubicBezTo>
                    <a:pt x="576" y="450"/>
                    <a:pt x="576" y="448"/>
                    <a:pt x="576" y="445"/>
                  </a:cubicBezTo>
                  <a:close/>
                  <a:moveTo>
                    <a:pt x="607" y="477"/>
                  </a:moveTo>
                  <a:cubicBezTo>
                    <a:pt x="607" y="480"/>
                    <a:pt x="605" y="479"/>
                    <a:pt x="607" y="481"/>
                  </a:cubicBezTo>
                  <a:cubicBezTo>
                    <a:pt x="611" y="482"/>
                    <a:pt x="611" y="477"/>
                    <a:pt x="607" y="477"/>
                  </a:cubicBezTo>
                  <a:close/>
                  <a:moveTo>
                    <a:pt x="602" y="480"/>
                  </a:moveTo>
                  <a:cubicBezTo>
                    <a:pt x="600" y="482"/>
                    <a:pt x="598" y="485"/>
                    <a:pt x="599" y="490"/>
                  </a:cubicBezTo>
                  <a:cubicBezTo>
                    <a:pt x="603" y="490"/>
                    <a:pt x="607" y="482"/>
                    <a:pt x="602" y="480"/>
                  </a:cubicBezTo>
                  <a:close/>
                  <a:moveTo>
                    <a:pt x="486" y="492"/>
                  </a:moveTo>
                  <a:cubicBezTo>
                    <a:pt x="485" y="493"/>
                    <a:pt x="483" y="496"/>
                    <a:pt x="486" y="497"/>
                  </a:cubicBezTo>
                  <a:cubicBezTo>
                    <a:pt x="487" y="495"/>
                    <a:pt x="489" y="492"/>
                    <a:pt x="486" y="492"/>
                  </a:cubicBezTo>
                  <a:close/>
                  <a:moveTo>
                    <a:pt x="579" y="498"/>
                  </a:moveTo>
                  <a:cubicBezTo>
                    <a:pt x="579" y="498"/>
                    <a:pt x="579" y="499"/>
                    <a:pt x="578" y="499"/>
                  </a:cubicBezTo>
                  <a:cubicBezTo>
                    <a:pt x="579" y="502"/>
                    <a:pt x="579" y="504"/>
                    <a:pt x="582" y="504"/>
                  </a:cubicBezTo>
                  <a:cubicBezTo>
                    <a:pt x="580" y="501"/>
                    <a:pt x="584" y="498"/>
                    <a:pt x="579" y="498"/>
                  </a:cubicBezTo>
                  <a:close/>
                  <a:moveTo>
                    <a:pt x="551" y="502"/>
                  </a:moveTo>
                  <a:cubicBezTo>
                    <a:pt x="549" y="501"/>
                    <a:pt x="544" y="504"/>
                    <a:pt x="542" y="505"/>
                  </a:cubicBezTo>
                  <a:cubicBezTo>
                    <a:pt x="542" y="508"/>
                    <a:pt x="540" y="509"/>
                    <a:pt x="542" y="511"/>
                  </a:cubicBezTo>
                  <a:cubicBezTo>
                    <a:pt x="547" y="511"/>
                    <a:pt x="550" y="507"/>
                    <a:pt x="551" y="502"/>
                  </a:cubicBezTo>
                  <a:close/>
                  <a:moveTo>
                    <a:pt x="543" y="523"/>
                  </a:moveTo>
                  <a:cubicBezTo>
                    <a:pt x="544" y="521"/>
                    <a:pt x="546" y="519"/>
                    <a:pt x="545" y="515"/>
                  </a:cubicBezTo>
                  <a:cubicBezTo>
                    <a:pt x="539" y="514"/>
                    <a:pt x="538" y="522"/>
                    <a:pt x="543" y="523"/>
                  </a:cubicBezTo>
                  <a:close/>
                  <a:moveTo>
                    <a:pt x="466" y="602"/>
                  </a:moveTo>
                  <a:cubicBezTo>
                    <a:pt x="480" y="605"/>
                    <a:pt x="490" y="596"/>
                    <a:pt x="504" y="598"/>
                  </a:cubicBezTo>
                  <a:cubicBezTo>
                    <a:pt x="511" y="592"/>
                    <a:pt x="516" y="584"/>
                    <a:pt x="517" y="571"/>
                  </a:cubicBezTo>
                  <a:cubicBezTo>
                    <a:pt x="529" y="572"/>
                    <a:pt x="531" y="562"/>
                    <a:pt x="527" y="551"/>
                  </a:cubicBezTo>
                  <a:cubicBezTo>
                    <a:pt x="517" y="545"/>
                    <a:pt x="510" y="545"/>
                    <a:pt x="500" y="553"/>
                  </a:cubicBezTo>
                  <a:cubicBezTo>
                    <a:pt x="500" y="556"/>
                    <a:pt x="504" y="556"/>
                    <a:pt x="501" y="558"/>
                  </a:cubicBezTo>
                  <a:cubicBezTo>
                    <a:pt x="498" y="557"/>
                    <a:pt x="499" y="561"/>
                    <a:pt x="497" y="560"/>
                  </a:cubicBezTo>
                  <a:cubicBezTo>
                    <a:pt x="494" y="559"/>
                    <a:pt x="495" y="555"/>
                    <a:pt x="491" y="555"/>
                  </a:cubicBezTo>
                  <a:cubicBezTo>
                    <a:pt x="483" y="557"/>
                    <a:pt x="486" y="564"/>
                    <a:pt x="480" y="569"/>
                  </a:cubicBezTo>
                  <a:cubicBezTo>
                    <a:pt x="479" y="574"/>
                    <a:pt x="484" y="572"/>
                    <a:pt x="484" y="576"/>
                  </a:cubicBezTo>
                  <a:cubicBezTo>
                    <a:pt x="479" y="579"/>
                    <a:pt x="475" y="583"/>
                    <a:pt x="472" y="587"/>
                  </a:cubicBezTo>
                  <a:cubicBezTo>
                    <a:pt x="462" y="584"/>
                    <a:pt x="464" y="594"/>
                    <a:pt x="466" y="602"/>
                  </a:cubicBezTo>
                  <a:close/>
                  <a:moveTo>
                    <a:pt x="537" y="569"/>
                  </a:moveTo>
                  <a:cubicBezTo>
                    <a:pt x="533" y="568"/>
                    <a:pt x="532" y="572"/>
                    <a:pt x="531" y="574"/>
                  </a:cubicBezTo>
                  <a:cubicBezTo>
                    <a:pt x="535" y="575"/>
                    <a:pt x="537" y="573"/>
                    <a:pt x="537" y="569"/>
                  </a:cubicBezTo>
                  <a:close/>
                  <a:moveTo>
                    <a:pt x="609" y="872"/>
                  </a:moveTo>
                  <a:cubicBezTo>
                    <a:pt x="617" y="874"/>
                    <a:pt x="620" y="868"/>
                    <a:pt x="628" y="870"/>
                  </a:cubicBezTo>
                  <a:cubicBezTo>
                    <a:pt x="629" y="855"/>
                    <a:pt x="640" y="840"/>
                    <a:pt x="629" y="829"/>
                  </a:cubicBezTo>
                  <a:cubicBezTo>
                    <a:pt x="633" y="821"/>
                    <a:pt x="638" y="811"/>
                    <a:pt x="635" y="799"/>
                  </a:cubicBezTo>
                  <a:cubicBezTo>
                    <a:pt x="623" y="803"/>
                    <a:pt x="619" y="811"/>
                    <a:pt x="621" y="825"/>
                  </a:cubicBezTo>
                  <a:cubicBezTo>
                    <a:pt x="623" y="827"/>
                    <a:pt x="625" y="829"/>
                    <a:pt x="628" y="830"/>
                  </a:cubicBezTo>
                  <a:cubicBezTo>
                    <a:pt x="625" y="832"/>
                    <a:pt x="622" y="834"/>
                    <a:pt x="618" y="835"/>
                  </a:cubicBezTo>
                  <a:cubicBezTo>
                    <a:pt x="616" y="835"/>
                    <a:pt x="614" y="832"/>
                    <a:pt x="611" y="833"/>
                  </a:cubicBezTo>
                  <a:cubicBezTo>
                    <a:pt x="609" y="837"/>
                    <a:pt x="614" y="839"/>
                    <a:pt x="614" y="844"/>
                  </a:cubicBezTo>
                  <a:cubicBezTo>
                    <a:pt x="614" y="852"/>
                    <a:pt x="607" y="862"/>
                    <a:pt x="609" y="872"/>
                  </a:cubicBezTo>
                  <a:close/>
                  <a:moveTo>
                    <a:pt x="1654" y="815"/>
                  </a:moveTo>
                  <a:cubicBezTo>
                    <a:pt x="1655" y="818"/>
                    <a:pt x="1653" y="828"/>
                    <a:pt x="1655" y="826"/>
                  </a:cubicBezTo>
                  <a:cubicBezTo>
                    <a:pt x="1655" y="823"/>
                    <a:pt x="1656" y="813"/>
                    <a:pt x="1654" y="815"/>
                  </a:cubicBezTo>
                  <a:close/>
                  <a:moveTo>
                    <a:pt x="544" y="845"/>
                  </a:moveTo>
                  <a:cubicBezTo>
                    <a:pt x="543" y="839"/>
                    <a:pt x="531" y="837"/>
                    <a:pt x="528" y="845"/>
                  </a:cubicBezTo>
                  <a:cubicBezTo>
                    <a:pt x="531" y="852"/>
                    <a:pt x="544" y="854"/>
                    <a:pt x="544" y="845"/>
                  </a:cubicBezTo>
                  <a:close/>
                  <a:moveTo>
                    <a:pt x="549" y="840"/>
                  </a:moveTo>
                  <a:cubicBezTo>
                    <a:pt x="548" y="842"/>
                    <a:pt x="551" y="847"/>
                    <a:pt x="555" y="847"/>
                  </a:cubicBezTo>
                  <a:cubicBezTo>
                    <a:pt x="559" y="843"/>
                    <a:pt x="552" y="838"/>
                    <a:pt x="549" y="840"/>
                  </a:cubicBezTo>
                  <a:close/>
                  <a:moveTo>
                    <a:pt x="517" y="851"/>
                  </a:moveTo>
                  <a:cubicBezTo>
                    <a:pt x="515" y="851"/>
                    <a:pt x="515" y="848"/>
                    <a:pt x="513" y="849"/>
                  </a:cubicBezTo>
                  <a:cubicBezTo>
                    <a:pt x="511" y="850"/>
                    <a:pt x="509" y="854"/>
                    <a:pt x="511" y="856"/>
                  </a:cubicBezTo>
                  <a:cubicBezTo>
                    <a:pt x="514" y="855"/>
                    <a:pt x="516" y="854"/>
                    <a:pt x="517" y="851"/>
                  </a:cubicBezTo>
                  <a:close/>
                  <a:moveTo>
                    <a:pt x="838" y="859"/>
                  </a:moveTo>
                  <a:cubicBezTo>
                    <a:pt x="838" y="862"/>
                    <a:pt x="843" y="863"/>
                    <a:pt x="844" y="861"/>
                  </a:cubicBezTo>
                  <a:cubicBezTo>
                    <a:pt x="844" y="858"/>
                    <a:pt x="840" y="858"/>
                    <a:pt x="838" y="859"/>
                  </a:cubicBezTo>
                  <a:close/>
                  <a:moveTo>
                    <a:pt x="858" y="869"/>
                  </a:moveTo>
                  <a:cubicBezTo>
                    <a:pt x="858" y="868"/>
                    <a:pt x="859" y="867"/>
                    <a:pt x="859" y="866"/>
                  </a:cubicBezTo>
                  <a:cubicBezTo>
                    <a:pt x="858" y="863"/>
                    <a:pt x="852" y="864"/>
                    <a:pt x="852" y="868"/>
                  </a:cubicBezTo>
                  <a:cubicBezTo>
                    <a:pt x="853" y="869"/>
                    <a:pt x="856" y="869"/>
                    <a:pt x="858" y="869"/>
                  </a:cubicBezTo>
                  <a:close/>
                  <a:moveTo>
                    <a:pt x="786" y="895"/>
                  </a:moveTo>
                  <a:cubicBezTo>
                    <a:pt x="786" y="897"/>
                    <a:pt x="784" y="897"/>
                    <a:pt x="785" y="901"/>
                  </a:cubicBezTo>
                  <a:cubicBezTo>
                    <a:pt x="787" y="901"/>
                    <a:pt x="790" y="903"/>
                    <a:pt x="792" y="901"/>
                  </a:cubicBezTo>
                  <a:cubicBezTo>
                    <a:pt x="792" y="897"/>
                    <a:pt x="790" y="896"/>
                    <a:pt x="786" y="895"/>
                  </a:cubicBezTo>
                  <a:close/>
                  <a:moveTo>
                    <a:pt x="855" y="911"/>
                  </a:moveTo>
                  <a:cubicBezTo>
                    <a:pt x="861" y="911"/>
                    <a:pt x="857" y="903"/>
                    <a:pt x="852" y="904"/>
                  </a:cubicBezTo>
                  <a:cubicBezTo>
                    <a:pt x="851" y="908"/>
                    <a:pt x="855" y="908"/>
                    <a:pt x="855" y="911"/>
                  </a:cubicBezTo>
                  <a:close/>
                  <a:moveTo>
                    <a:pt x="882" y="904"/>
                  </a:moveTo>
                  <a:cubicBezTo>
                    <a:pt x="882" y="905"/>
                    <a:pt x="880" y="906"/>
                    <a:pt x="881" y="908"/>
                  </a:cubicBezTo>
                  <a:cubicBezTo>
                    <a:pt x="883" y="911"/>
                    <a:pt x="884" y="910"/>
                    <a:pt x="886" y="908"/>
                  </a:cubicBezTo>
                  <a:cubicBezTo>
                    <a:pt x="886" y="906"/>
                    <a:pt x="884" y="905"/>
                    <a:pt x="882" y="904"/>
                  </a:cubicBezTo>
                  <a:close/>
                  <a:moveTo>
                    <a:pt x="792" y="911"/>
                  </a:moveTo>
                  <a:cubicBezTo>
                    <a:pt x="792" y="909"/>
                    <a:pt x="793" y="906"/>
                    <a:pt x="791" y="905"/>
                  </a:cubicBezTo>
                  <a:cubicBezTo>
                    <a:pt x="788" y="905"/>
                    <a:pt x="788" y="905"/>
                    <a:pt x="788" y="905"/>
                  </a:cubicBezTo>
                  <a:cubicBezTo>
                    <a:pt x="787" y="908"/>
                    <a:pt x="787" y="912"/>
                    <a:pt x="792" y="911"/>
                  </a:cubicBezTo>
                  <a:close/>
                  <a:moveTo>
                    <a:pt x="872" y="908"/>
                  </a:moveTo>
                  <a:cubicBezTo>
                    <a:pt x="871" y="910"/>
                    <a:pt x="871" y="911"/>
                    <a:pt x="871" y="913"/>
                  </a:cubicBezTo>
                  <a:cubicBezTo>
                    <a:pt x="875" y="913"/>
                    <a:pt x="875" y="913"/>
                    <a:pt x="875" y="913"/>
                  </a:cubicBezTo>
                  <a:cubicBezTo>
                    <a:pt x="875" y="910"/>
                    <a:pt x="875" y="908"/>
                    <a:pt x="872" y="908"/>
                  </a:cubicBezTo>
                  <a:close/>
                  <a:moveTo>
                    <a:pt x="849" y="912"/>
                  </a:moveTo>
                  <a:cubicBezTo>
                    <a:pt x="849" y="910"/>
                    <a:pt x="845" y="912"/>
                    <a:pt x="844" y="911"/>
                  </a:cubicBezTo>
                  <a:cubicBezTo>
                    <a:pt x="842" y="915"/>
                    <a:pt x="850" y="916"/>
                    <a:pt x="849" y="912"/>
                  </a:cubicBezTo>
                  <a:close/>
                  <a:moveTo>
                    <a:pt x="887" y="914"/>
                  </a:moveTo>
                  <a:cubicBezTo>
                    <a:pt x="882" y="914"/>
                    <a:pt x="882" y="914"/>
                    <a:pt x="882" y="914"/>
                  </a:cubicBezTo>
                  <a:cubicBezTo>
                    <a:pt x="881" y="919"/>
                    <a:pt x="887" y="916"/>
                    <a:pt x="887" y="914"/>
                  </a:cubicBezTo>
                  <a:close/>
                  <a:moveTo>
                    <a:pt x="867" y="924"/>
                  </a:moveTo>
                  <a:cubicBezTo>
                    <a:pt x="867" y="922"/>
                    <a:pt x="868" y="922"/>
                    <a:pt x="868" y="920"/>
                  </a:cubicBezTo>
                  <a:cubicBezTo>
                    <a:pt x="867" y="917"/>
                    <a:pt x="863" y="916"/>
                    <a:pt x="860" y="918"/>
                  </a:cubicBezTo>
                  <a:cubicBezTo>
                    <a:pt x="860" y="922"/>
                    <a:pt x="862" y="925"/>
                    <a:pt x="867" y="924"/>
                  </a:cubicBezTo>
                  <a:close/>
                  <a:moveTo>
                    <a:pt x="889" y="927"/>
                  </a:moveTo>
                  <a:cubicBezTo>
                    <a:pt x="893" y="925"/>
                    <a:pt x="896" y="923"/>
                    <a:pt x="896" y="919"/>
                  </a:cubicBezTo>
                  <a:cubicBezTo>
                    <a:pt x="890" y="918"/>
                    <a:pt x="886" y="922"/>
                    <a:pt x="889" y="927"/>
                  </a:cubicBezTo>
                  <a:close/>
                  <a:moveTo>
                    <a:pt x="876" y="931"/>
                  </a:moveTo>
                  <a:cubicBezTo>
                    <a:pt x="886" y="935"/>
                    <a:pt x="879" y="921"/>
                    <a:pt x="876" y="931"/>
                  </a:cubicBezTo>
                  <a:close/>
                  <a:moveTo>
                    <a:pt x="856" y="928"/>
                  </a:moveTo>
                  <a:cubicBezTo>
                    <a:pt x="855" y="929"/>
                    <a:pt x="853" y="930"/>
                    <a:pt x="855" y="932"/>
                  </a:cubicBezTo>
                  <a:cubicBezTo>
                    <a:pt x="858" y="933"/>
                    <a:pt x="858" y="928"/>
                    <a:pt x="856" y="928"/>
                  </a:cubicBezTo>
                  <a:close/>
                  <a:moveTo>
                    <a:pt x="907" y="930"/>
                  </a:moveTo>
                  <a:cubicBezTo>
                    <a:pt x="902" y="926"/>
                    <a:pt x="898" y="935"/>
                    <a:pt x="901" y="940"/>
                  </a:cubicBezTo>
                  <a:cubicBezTo>
                    <a:pt x="906" y="940"/>
                    <a:pt x="906" y="934"/>
                    <a:pt x="907" y="930"/>
                  </a:cubicBezTo>
                  <a:close/>
                  <a:moveTo>
                    <a:pt x="695" y="941"/>
                  </a:moveTo>
                  <a:cubicBezTo>
                    <a:pt x="698" y="937"/>
                    <a:pt x="695" y="932"/>
                    <a:pt x="690" y="931"/>
                  </a:cubicBezTo>
                  <a:cubicBezTo>
                    <a:pt x="687" y="935"/>
                    <a:pt x="689" y="942"/>
                    <a:pt x="695" y="941"/>
                  </a:cubicBezTo>
                  <a:close/>
                  <a:moveTo>
                    <a:pt x="830" y="939"/>
                  </a:moveTo>
                  <a:cubicBezTo>
                    <a:pt x="829" y="935"/>
                    <a:pt x="827" y="935"/>
                    <a:pt x="824" y="936"/>
                  </a:cubicBezTo>
                  <a:cubicBezTo>
                    <a:pt x="823" y="941"/>
                    <a:pt x="827" y="940"/>
                    <a:pt x="830" y="939"/>
                  </a:cubicBezTo>
                  <a:close/>
                  <a:moveTo>
                    <a:pt x="972" y="947"/>
                  </a:moveTo>
                  <a:cubicBezTo>
                    <a:pt x="976" y="965"/>
                    <a:pt x="990" y="952"/>
                    <a:pt x="1001" y="949"/>
                  </a:cubicBezTo>
                  <a:cubicBezTo>
                    <a:pt x="999" y="942"/>
                    <a:pt x="1002" y="940"/>
                    <a:pt x="1003" y="935"/>
                  </a:cubicBezTo>
                  <a:cubicBezTo>
                    <a:pt x="993" y="940"/>
                    <a:pt x="982" y="943"/>
                    <a:pt x="972" y="947"/>
                  </a:cubicBezTo>
                  <a:close/>
                  <a:moveTo>
                    <a:pt x="895" y="951"/>
                  </a:moveTo>
                  <a:cubicBezTo>
                    <a:pt x="895" y="946"/>
                    <a:pt x="894" y="944"/>
                    <a:pt x="891" y="942"/>
                  </a:cubicBezTo>
                  <a:cubicBezTo>
                    <a:pt x="889" y="944"/>
                    <a:pt x="890" y="948"/>
                    <a:pt x="890" y="951"/>
                  </a:cubicBezTo>
                  <a:lnTo>
                    <a:pt x="895" y="951"/>
                  </a:lnTo>
                  <a:close/>
                  <a:moveTo>
                    <a:pt x="836" y="953"/>
                  </a:moveTo>
                  <a:cubicBezTo>
                    <a:pt x="837" y="958"/>
                    <a:pt x="845" y="954"/>
                    <a:pt x="851" y="956"/>
                  </a:cubicBezTo>
                  <a:cubicBezTo>
                    <a:pt x="854" y="958"/>
                    <a:pt x="855" y="962"/>
                    <a:pt x="858" y="962"/>
                  </a:cubicBezTo>
                  <a:cubicBezTo>
                    <a:pt x="865" y="963"/>
                    <a:pt x="884" y="961"/>
                    <a:pt x="880" y="953"/>
                  </a:cubicBezTo>
                  <a:cubicBezTo>
                    <a:pt x="866" y="954"/>
                    <a:pt x="851" y="950"/>
                    <a:pt x="838" y="947"/>
                  </a:cubicBezTo>
                  <a:cubicBezTo>
                    <a:pt x="838" y="949"/>
                    <a:pt x="837" y="950"/>
                    <a:pt x="836" y="953"/>
                  </a:cubicBezTo>
                  <a:close/>
                  <a:moveTo>
                    <a:pt x="1618" y="1038"/>
                  </a:moveTo>
                  <a:cubicBezTo>
                    <a:pt x="1625" y="1028"/>
                    <a:pt x="1635" y="1002"/>
                    <a:pt x="1623" y="990"/>
                  </a:cubicBezTo>
                  <a:cubicBezTo>
                    <a:pt x="1617" y="1003"/>
                    <a:pt x="1619" y="1020"/>
                    <a:pt x="1618" y="1038"/>
                  </a:cubicBezTo>
                  <a:close/>
                  <a:moveTo>
                    <a:pt x="1272" y="1507"/>
                  </a:moveTo>
                  <a:cubicBezTo>
                    <a:pt x="1255" y="1507"/>
                    <a:pt x="1255" y="1525"/>
                    <a:pt x="1240" y="1528"/>
                  </a:cubicBezTo>
                  <a:cubicBezTo>
                    <a:pt x="1238" y="1531"/>
                    <a:pt x="1238" y="1532"/>
                    <a:pt x="1235" y="1535"/>
                  </a:cubicBezTo>
                  <a:cubicBezTo>
                    <a:pt x="1232" y="1535"/>
                    <a:pt x="1231" y="1536"/>
                    <a:pt x="1229" y="1536"/>
                  </a:cubicBezTo>
                  <a:cubicBezTo>
                    <a:pt x="1213" y="1556"/>
                    <a:pt x="1182" y="1560"/>
                    <a:pt x="1164" y="1578"/>
                  </a:cubicBezTo>
                  <a:cubicBezTo>
                    <a:pt x="1162" y="1600"/>
                    <a:pt x="1128" y="1597"/>
                    <a:pt x="1128" y="1615"/>
                  </a:cubicBezTo>
                  <a:cubicBezTo>
                    <a:pt x="1178" y="1602"/>
                    <a:pt x="1209" y="1571"/>
                    <a:pt x="1245" y="1545"/>
                  </a:cubicBezTo>
                  <a:cubicBezTo>
                    <a:pt x="1250" y="1533"/>
                    <a:pt x="1261" y="1528"/>
                    <a:pt x="1271" y="1522"/>
                  </a:cubicBezTo>
                  <a:cubicBezTo>
                    <a:pt x="1270" y="1518"/>
                    <a:pt x="1273" y="1516"/>
                    <a:pt x="1275" y="1511"/>
                  </a:cubicBezTo>
                  <a:cubicBezTo>
                    <a:pt x="1270" y="1511"/>
                    <a:pt x="1274" y="1508"/>
                    <a:pt x="1272" y="1507"/>
                  </a:cubicBezTo>
                  <a:close/>
                  <a:moveTo>
                    <a:pt x="597" y="4"/>
                  </a:moveTo>
                  <a:cubicBezTo>
                    <a:pt x="601" y="2"/>
                    <a:pt x="608" y="3"/>
                    <a:pt x="611" y="0"/>
                  </a:cubicBezTo>
                  <a:cubicBezTo>
                    <a:pt x="606" y="0"/>
                    <a:pt x="598" y="2"/>
                    <a:pt x="597" y="4"/>
                  </a:cubicBezTo>
                  <a:close/>
                  <a:moveTo>
                    <a:pt x="138" y="388"/>
                  </a:moveTo>
                  <a:cubicBezTo>
                    <a:pt x="139" y="391"/>
                    <a:pt x="136" y="395"/>
                    <a:pt x="138" y="397"/>
                  </a:cubicBezTo>
                  <a:cubicBezTo>
                    <a:pt x="140" y="394"/>
                    <a:pt x="142" y="385"/>
                    <a:pt x="141" y="382"/>
                  </a:cubicBezTo>
                  <a:cubicBezTo>
                    <a:pt x="141" y="383"/>
                    <a:pt x="140" y="385"/>
                    <a:pt x="139" y="385"/>
                  </a:cubicBezTo>
                  <a:cubicBezTo>
                    <a:pt x="140" y="374"/>
                    <a:pt x="151" y="374"/>
                    <a:pt x="157" y="368"/>
                  </a:cubicBezTo>
                  <a:cubicBezTo>
                    <a:pt x="154" y="368"/>
                    <a:pt x="154" y="366"/>
                    <a:pt x="154" y="364"/>
                  </a:cubicBezTo>
                  <a:cubicBezTo>
                    <a:pt x="155" y="363"/>
                    <a:pt x="156" y="360"/>
                    <a:pt x="158" y="359"/>
                  </a:cubicBezTo>
                  <a:cubicBezTo>
                    <a:pt x="158" y="362"/>
                    <a:pt x="155" y="361"/>
                    <a:pt x="156" y="365"/>
                  </a:cubicBezTo>
                  <a:cubicBezTo>
                    <a:pt x="160" y="363"/>
                    <a:pt x="158" y="368"/>
                    <a:pt x="161" y="368"/>
                  </a:cubicBezTo>
                  <a:cubicBezTo>
                    <a:pt x="177" y="362"/>
                    <a:pt x="168" y="334"/>
                    <a:pt x="151" y="340"/>
                  </a:cubicBezTo>
                  <a:cubicBezTo>
                    <a:pt x="156" y="337"/>
                    <a:pt x="163" y="339"/>
                    <a:pt x="169" y="339"/>
                  </a:cubicBezTo>
                  <a:cubicBezTo>
                    <a:pt x="170" y="340"/>
                    <a:pt x="170" y="344"/>
                    <a:pt x="172" y="344"/>
                  </a:cubicBezTo>
                  <a:cubicBezTo>
                    <a:pt x="173" y="343"/>
                    <a:pt x="175" y="342"/>
                    <a:pt x="178" y="342"/>
                  </a:cubicBezTo>
                  <a:cubicBezTo>
                    <a:pt x="183" y="351"/>
                    <a:pt x="181" y="361"/>
                    <a:pt x="180" y="373"/>
                  </a:cubicBezTo>
                  <a:cubicBezTo>
                    <a:pt x="184" y="373"/>
                    <a:pt x="184" y="377"/>
                    <a:pt x="186" y="379"/>
                  </a:cubicBezTo>
                  <a:cubicBezTo>
                    <a:pt x="191" y="379"/>
                    <a:pt x="193" y="377"/>
                    <a:pt x="198" y="378"/>
                  </a:cubicBezTo>
                  <a:cubicBezTo>
                    <a:pt x="201" y="382"/>
                    <a:pt x="205" y="386"/>
                    <a:pt x="211" y="387"/>
                  </a:cubicBezTo>
                  <a:cubicBezTo>
                    <a:pt x="215" y="377"/>
                    <a:pt x="231" y="380"/>
                    <a:pt x="232" y="366"/>
                  </a:cubicBezTo>
                  <a:cubicBezTo>
                    <a:pt x="231" y="364"/>
                    <a:pt x="229" y="368"/>
                    <a:pt x="227" y="367"/>
                  </a:cubicBezTo>
                  <a:cubicBezTo>
                    <a:pt x="231" y="364"/>
                    <a:pt x="235" y="360"/>
                    <a:pt x="236" y="355"/>
                  </a:cubicBezTo>
                  <a:cubicBezTo>
                    <a:pt x="238" y="355"/>
                    <a:pt x="236" y="360"/>
                    <a:pt x="240" y="359"/>
                  </a:cubicBezTo>
                  <a:cubicBezTo>
                    <a:pt x="247" y="349"/>
                    <a:pt x="238" y="336"/>
                    <a:pt x="253" y="331"/>
                  </a:cubicBezTo>
                  <a:cubicBezTo>
                    <a:pt x="251" y="326"/>
                    <a:pt x="257" y="322"/>
                    <a:pt x="260" y="319"/>
                  </a:cubicBezTo>
                  <a:cubicBezTo>
                    <a:pt x="260" y="321"/>
                    <a:pt x="264" y="321"/>
                    <a:pt x="266" y="321"/>
                  </a:cubicBezTo>
                  <a:cubicBezTo>
                    <a:pt x="267" y="317"/>
                    <a:pt x="269" y="313"/>
                    <a:pt x="275" y="314"/>
                  </a:cubicBezTo>
                  <a:cubicBezTo>
                    <a:pt x="277" y="309"/>
                    <a:pt x="278" y="303"/>
                    <a:pt x="285" y="303"/>
                  </a:cubicBezTo>
                  <a:cubicBezTo>
                    <a:pt x="288" y="295"/>
                    <a:pt x="303" y="291"/>
                    <a:pt x="301" y="284"/>
                  </a:cubicBezTo>
                  <a:cubicBezTo>
                    <a:pt x="295" y="286"/>
                    <a:pt x="289" y="288"/>
                    <a:pt x="283" y="289"/>
                  </a:cubicBezTo>
                  <a:cubicBezTo>
                    <a:pt x="282" y="287"/>
                    <a:pt x="288" y="286"/>
                    <a:pt x="283" y="285"/>
                  </a:cubicBezTo>
                  <a:cubicBezTo>
                    <a:pt x="281" y="285"/>
                    <a:pt x="277" y="288"/>
                    <a:pt x="276" y="285"/>
                  </a:cubicBezTo>
                  <a:cubicBezTo>
                    <a:pt x="280" y="276"/>
                    <a:pt x="290" y="265"/>
                    <a:pt x="307" y="264"/>
                  </a:cubicBezTo>
                  <a:cubicBezTo>
                    <a:pt x="309" y="251"/>
                    <a:pt x="321" y="248"/>
                    <a:pt x="326" y="238"/>
                  </a:cubicBezTo>
                  <a:cubicBezTo>
                    <a:pt x="325" y="237"/>
                    <a:pt x="322" y="238"/>
                    <a:pt x="322" y="236"/>
                  </a:cubicBezTo>
                  <a:cubicBezTo>
                    <a:pt x="325" y="236"/>
                    <a:pt x="323" y="234"/>
                    <a:pt x="322" y="233"/>
                  </a:cubicBezTo>
                  <a:cubicBezTo>
                    <a:pt x="324" y="230"/>
                    <a:pt x="325" y="227"/>
                    <a:pt x="327" y="224"/>
                  </a:cubicBezTo>
                  <a:cubicBezTo>
                    <a:pt x="320" y="223"/>
                    <a:pt x="316" y="229"/>
                    <a:pt x="310" y="231"/>
                  </a:cubicBezTo>
                  <a:cubicBezTo>
                    <a:pt x="309" y="231"/>
                    <a:pt x="307" y="229"/>
                    <a:pt x="305" y="230"/>
                  </a:cubicBezTo>
                  <a:cubicBezTo>
                    <a:pt x="298" y="231"/>
                    <a:pt x="291" y="241"/>
                    <a:pt x="281" y="236"/>
                  </a:cubicBezTo>
                  <a:cubicBezTo>
                    <a:pt x="271" y="246"/>
                    <a:pt x="258" y="263"/>
                    <a:pt x="239" y="255"/>
                  </a:cubicBezTo>
                  <a:cubicBezTo>
                    <a:pt x="239" y="249"/>
                    <a:pt x="239" y="249"/>
                    <a:pt x="239" y="249"/>
                  </a:cubicBezTo>
                  <a:cubicBezTo>
                    <a:pt x="228" y="255"/>
                    <a:pt x="218" y="267"/>
                    <a:pt x="205" y="267"/>
                  </a:cubicBezTo>
                  <a:cubicBezTo>
                    <a:pt x="207" y="265"/>
                    <a:pt x="203" y="266"/>
                    <a:pt x="204" y="263"/>
                  </a:cubicBezTo>
                  <a:cubicBezTo>
                    <a:pt x="215" y="246"/>
                    <a:pt x="245" y="246"/>
                    <a:pt x="251" y="223"/>
                  </a:cubicBezTo>
                  <a:cubicBezTo>
                    <a:pt x="261" y="211"/>
                    <a:pt x="276" y="204"/>
                    <a:pt x="282" y="188"/>
                  </a:cubicBezTo>
                  <a:cubicBezTo>
                    <a:pt x="292" y="187"/>
                    <a:pt x="299" y="176"/>
                    <a:pt x="305" y="173"/>
                  </a:cubicBezTo>
                  <a:cubicBezTo>
                    <a:pt x="316" y="168"/>
                    <a:pt x="324" y="173"/>
                    <a:pt x="338" y="174"/>
                  </a:cubicBezTo>
                  <a:cubicBezTo>
                    <a:pt x="339" y="176"/>
                    <a:pt x="336" y="176"/>
                    <a:pt x="337" y="179"/>
                  </a:cubicBezTo>
                  <a:cubicBezTo>
                    <a:pt x="340" y="179"/>
                    <a:pt x="341" y="177"/>
                    <a:pt x="344" y="176"/>
                  </a:cubicBezTo>
                  <a:cubicBezTo>
                    <a:pt x="340" y="180"/>
                    <a:pt x="349" y="176"/>
                    <a:pt x="350" y="179"/>
                  </a:cubicBezTo>
                  <a:cubicBezTo>
                    <a:pt x="349" y="181"/>
                    <a:pt x="347" y="181"/>
                    <a:pt x="347" y="183"/>
                  </a:cubicBezTo>
                  <a:cubicBezTo>
                    <a:pt x="350" y="183"/>
                    <a:pt x="352" y="184"/>
                    <a:pt x="353" y="187"/>
                  </a:cubicBezTo>
                  <a:cubicBezTo>
                    <a:pt x="350" y="188"/>
                    <a:pt x="349" y="188"/>
                    <a:pt x="344" y="187"/>
                  </a:cubicBezTo>
                  <a:cubicBezTo>
                    <a:pt x="344" y="194"/>
                    <a:pt x="334" y="192"/>
                    <a:pt x="334" y="199"/>
                  </a:cubicBezTo>
                  <a:cubicBezTo>
                    <a:pt x="336" y="202"/>
                    <a:pt x="341" y="198"/>
                    <a:pt x="342" y="200"/>
                  </a:cubicBezTo>
                  <a:cubicBezTo>
                    <a:pt x="341" y="206"/>
                    <a:pt x="333" y="207"/>
                    <a:pt x="334" y="215"/>
                  </a:cubicBezTo>
                  <a:cubicBezTo>
                    <a:pt x="347" y="207"/>
                    <a:pt x="357" y="194"/>
                    <a:pt x="369" y="188"/>
                  </a:cubicBezTo>
                  <a:cubicBezTo>
                    <a:pt x="367" y="184"/>
                    <a:pt x="357" y="189"/>
                    <a:pt x="355" y="187"/>
                  </a:cubicBezTo>
                  <a:cubicBezTo>
                    <a:pt x="363" y="183"/>
                    <a:pt x="364" y="174"/>
                    <a:pt x="373" y="171"/>
                  </a:cubicBezTo>
                  <a:cubicBezTo>
                    <a:pt x="372" y="178"/>
                    <a:pt x="364" y="178"/>
                    <a:pt x="362" y="184"/>
                  </a:cubicBezTo>
                  <a:cubicBezTo>
                    <a:pt x="368" y="187"/>
                    <a:pt x="372" y="185"/>
                    <a:pt x="376" y="185"/>
                  </a:cubicBezTo>
                  <a:cubicBezTo>
                    <a:pt x="375" y="187"/>
                    <a:pt x="372" y="187"/>
                    <a:pt x="372" y="190"/>
                  </a:cubicBezTo>
                  <a:cubicBezTo>
                    <a:pt x="374" y="192"/>
                    <a:pt x="373" y="192"/>
                    <a:pt x="372" y="194"/>
                  </a:cubicBezTo>
                  <a:cubicBezTo>
                    <a:pt x="381" y="201"/>
                    <a:pt x="389" y="192"/>
                    <a:pt x="397" y="189"/>
                  </a:cubicBezTo>
                  <a:cubicBezTo>
                    <a:pt x="407" y="196"/>
                    <a:pt x="414" y="179"/>
                    <a:pt x="422" y="186"/>
                  </a:cubicBezTo>
                  <a:cubicBezTo>
                    <a:pt x="421" y="189"/>
                    <a:pt x="420" y="191"/>
                    <a:pt x="419" y="193"/>
                  </a:cubicBezTo>
                  <a:cubicBezTo>
                    <a:pt x="423" y="195"/>
                    <a:pt x="425" y="188"/>
                    <a:pt x="428" y="191"/>
                  </a:cubicBezTo>
                  <a:cubicBezTo>
                    <a:pt x="411" y="202"/>
                    <a:pt x="402" y="227"/>
                    <a:pt x="373" y="220"/>
                  </a:cubicBezTo>
                  <a:cubicBezTo>
                    <a:pt x="371" y="222"/>
                    <a:pt x="369" y="224"/>
                    <a:pt x="366" y="225"/>
                  </a:cubicBezTo>
                  <a:cubicBezTo>
                    <a:pt x="363" y="224"/>
                    <a:pt x="363" y="221"/>
                    <a:pt x="360" y="219"/>
                  </a:cubicBezTo>
                  <a:cubicBezTo>
                    <a:pt x="362" y="219"/>
                    <a:pt x="362" y="217"/>
                    <a:pt x="362" y="214"/>
                  </a:cubicBezTo>
                  <a:cubicBezTo>
                    <a:pt x="354" y="214"/>
                    <a:pt x="346" y="214"/>
                    <a:pt x="346" y="221"/>
                  </a:cubicBezTo>
                  <a:cubicBezTo>
                    <a:pt x="349" y="224"/>
                    <a:pt x="352" y="224"/>
                    <a:pt x="349" y="228"/>
                  </a:cubicBezTo>
                  <a:cubicBezTo>
                    <a:pt x="351" y="229"/>
                    <a:pt x="353" y="225"/>
                    <a:pt x="353" y="228"/>
                  </a:cubicBezTo>
                  <a:cubicBezTo>
                    <a:pt x="345" y="238"/>
                    <a:pt x="334" y="243"/>
                    <a:pt x="327" y="252"/>
                  </a:cubicBezTo>
                  <a:cubicBezTo>
                    <a:pt x="327" y="255"/>
                    <a:pt x="331" y="248"/>
                    <a:pt x="331" y="251"/>
                  </a:cubicBezTo>
                  <a:cubicBezTo>
                    <a:pt x="325" y="257"/>
                    <a:pt x="327" y="264"/>
                    <a:pt x="322" y="271"/>
                  </a:cubicBezTo>
                  <a:cubicBezTo>
                    <a:pt x="333" y="269"/>
                    <a:pt x="334" y="256"/>
                    <a:pt x="344" y="252"/>
                  </a:cubicBezTo>
                  <a:cubicBezTo>
                    <a:pt x="342" y="258"/>
                    <a:pt x="337" y="262"/>
                    <a:pt x="337" y="268"/>
                  </a:cubicBezTo>
                  <a:cubicBezTo>
                    <a:pt x="353" y="268"/>
                    <a:pt x="365" y="250"/>
                    <a:pt x="377" y="240"/>
                  </a:cubicBezTo>
                  <a:cubicBezTo>
                    <a:pt x="377" y="243"/>
                    <a:pt x="375" y="242"/>
                    <a:pt x="375" y="244"/>
                  </a:cubicBezTo>
                  <a:cubicBezTo>
                    <a:pt x="378" y="244"/>
                    <a:pt x="381" y="239"/>
                    <a:pt x="384" y="242"/>
                  </a:cubicBezTo>
                  <a:cubicBezTo>
                    <a:pt x="380" y="250"/>
                    <a:pt x="371" y="253"/>
                    <a:pt x="366" y="261"/>
                  </a:cubicBezTo>
                  <a:cubicBezTo>
                    <a:pt x="373" y="262"/>
                    <a:pt x="374" y="258"/>
                    <a:pt x="379" y="258"/>
                  </a:cubicBezTo>
                  <a:cubicBezTo>
                    <a:pt x="379" y="259"/>
                    <a:pt x="378" y="259"/>
                    <a:pt x="378" y="260"/>
                  </a:cubicBezTo>
                  <a:cubicBezTo>
                    <a:pt x="386" y="256"/>
                    <a:pt x="392" y="262"/>
                    <a:pt x="398" y="255"/>
                  </a:cubicBezTo>
                  <a:cubicBezTo>
                    <a:pt x="396" y="251"/>
                    <a:pt x="398" y="251"/>
                    <a:pt x="396" y="249"/>
                  </a:cubicBezTo>
                  <a:cubicBezTo>
                    <a:pt x="398" y="246"/>
                    <a:pt x="401" y="244"/>
                    <a:pt x="404" y="242"/>
                  </a:cubicBezTo>
                  <a:cubicBezTo>
                    <a:pt x="405" y="231"/>
                    <a:pt x="410" y="226"/>
                    <a:pt x="419" y="225"/>
                  </a:cubicBezTo>
                  <a:cubicBezTo>
                    <a:pt x="419" y="227"/>
                    <a:pt x="419" y="228"/>
                    <a:pt x="420" y="229"/>
                  </a:cubicBezTo>
                  <a:cubicBezTo>
                    <a:pt x="424" y="227"/>
                    <a:pt x="426" y="223"/>
                    <a:pt x="431" y="223"/>
                  </a:cubicBezTo>
                  <a:cubicBezTo>
                    <a:pt x="432" y="221"/>
                    <a:pt x="427" y="219"/>
                    <a:pt x="430" y="217"/>
                  </a:cubicBezTo>
                  <a:cubicBezTo>
                    <a:pt x="433" y="214"/>
                    <a:pt x="431" y="220"/>
                    <a:pt x="435" y="219"/>
                  </a:cubicBezTo>
                  <a:cubicBezTo>
                    <a:pt x="437" y="218"/>
                    <a:pt x="439" y="216"/>
                    <a:pt x="440" y="212"/>
                  </a:cubicBezTo>
                  <a:cubicBezTo>
                    <a:pt x="438" y="212"/>
                    <a:pt x="436" y="213"/>
                    <a:pt x="436" y="211"/>
                  </a:cubicBezTo>
                  <a:cubicBezTo>
                    <a:pt x="440" y="209"/>
                    <a:pt x="446" y="208"/>
                    <a:pt x="448" y="203"/>
                  </a:cubicBezTo>
                  <a:cubicBezTo>
                    <a:pt x="447" y="202"/>
                    <a:pt x="444" y="203"/>
                    <a:pt x="444" y="201"/>
                  </a:cubicBezTo>
                  <a:cubicBezTo>
                    <a:pt x="447" y="200"/>
                    <a:pt x="445" y="199"/>
                    <a:pt x="445" y="197"/>
                  </a:cubicBezTo>
                  <a:cubicBezTo>
                    <a:pt x="456" y="195"/>
                    <a:pt x="460" y="188"/>
                    <a:pt x="470" y="185"/>
                  </a:cubicBezTo>
                  <a:cubicBezTo>
                    <a:pt x="470" y="178"/>
                    <a:pt x="468" y="178"/>
                    <a:pt x="469" y="172"/>
                  </a:cubicBezTo>
                  <a:cubicBezTo>
                    <a:pt x="468" y="170"/>
                    <a:pt x="463" y="173"/>
                    <a:pt x="464" y="169"/>
                  </a:cubicBezTo>
                  <a:cubicBezTo>
                    <a:pt x="464" y="167"/>
                    <a:pt x="468" y="169"/>
                    <a:pt x="468" y="165"/>
                  </a:cubicBezTo>
                  <a:cubicBezTo>
                    <a:pt x="463" y="157"/>
                    <a:pt x="446" y="160"/>
                    <a:pt x="437" y="161"/>
                  </a:cubicBezTo>
                  <a:cubicBezTo>
                    <a:pt x="435" y="162"/>
                    <a:pt x="436" y="165"/>
                    <a:pt x="434" y="166"/>
                  </a:cubicBezTo>
                  <a:cubicBezTo>
                    <a:pt x="431" y="166"/>
                    <a:pt x="430" y="164"/>
                    <a:pt x="428" y="163"/>
                  </a:cubicBezTo>
                  <a:cubicBezTo>
                    <a:pt x="426" y="165"/>
                    <a:pt x="424" y="168"/>
                    <a:pt x="422" y="169"/>
                  </a:cubicBezTo>
                  <a:cubicBezTo>
                    <a:pt x="425" y="172"/>
                    <a:pt x="421" y="174"/>
                    <a:pt x="419" y="177"/>
                  </a:cubicBezTo>
                  <a:cubicBezTo>
                    <a:pt x="408" y="179"/>
                    <a:pt x="397" y="180"/>
                    <a:pt x="386" y="179"/>
                  </a:cubicBezTo>
                  <a:cubicBezTo>
                    <a:pt x="386" y="178"/>
                    <a:pt x="385" y="178"/>
                    <a:pt x="385" y="177"/>
                  </a:cubicBezTo>
                  <a:cubicBezTo>
                    <a:pt x="392" y="171"/>
                    <a:pt x="405" y="176"/>
                    <a:pt x="410" y="168"/>
                  </a:cubicBezTo>
                  <a:cubicBezTo>
                    <a:pt x="409" y="166"/>
                    <a:pt x="404" y="169"/>
                    <a:pt x="405" y="165"/>
                  </a:cubicBezTo>
                  <a:cubicBezTo>
                    <a:pt x="408" y="165"/>
                    <a:pt x="410" y="164"/>
                    <a:pt x="413" y="164"/>
                  </a:cubicBezTo>
                  <a:cubicBezTo>
                    <a:pt x="416" y="162"/>
                    <a:pt x="414" y="160"/>
                    <a:pt x="417" y="159"/>
                  </a:cubicBezTo>
                  <a:cubicBezTo>
                    <a:pt x="419" y="160"/>
                    <a:pt x="419" y="159"/>
                    <a:pt x="422" y="161"/>
                  </a:cubicBezTo>
                  <a:cubicBezTo>
                    <a:pt x="427" y="154"/>
                    <a:pt x="440" y="156"/>
                    <a:pt x="445" y="148"/>
                  </a:cubicBezTo>
                  <a:cubicBezTo>
                    <a:pt x="429" y="138"/>
                    <a:pt x="415" y="159"/>
                    <a:pt x="399" y="156"/>
                  </a:cubicBezTo>
                  <a:cubicBezTo>
                    <a:pt x="399" y="155"/>
                    <a:pt x="400" y="154"/>
                    <a:pt x="400" y="153"/>
                  </a:cubicBezTo>
                  <a:cubicBezTo>
                    <a:pt x="396" y="152"/>
                    <a:pt x="393" y="155"/>
                    <a:pt x="392" y="153"/>
                  </a:cubicBezTo>
                  <a:cubicBezTo>
                    <a:pt x="396" y="151"/>
                    <a:pt x="402" y="153"/>
                    <a:pt x="404" y="149"/>
                  </a:cubicBezTo>
                  <a:cubicBezTo>
                    <a:pt x="404" y="153"/>
                    <a:pt x="404" y="153"/>
                    <a:pt x="404" y="153"/>
                  </a:cubicBezTo>
                  <a:cubicBezTo>
                    <a:pt x="412" y="151"/>
                    <a:pt x="420" y="149"/>
                    <a:pt x="423" y="141"/>
                  </a:cubicBezTo>
                  <a:cubicBezTo>
                    <a:pt x="415" y="140"/>
                    <a:pt x="413" y="142"/>
                    <a:pt x="407" y="146"/>
                  </a:cubicBezTo>
                  <a:cubicBezTo>
                    <a:pt x="406" y="142"/>
                    <a:pt x="399" y="146"/>
                    <a:pt x="398" y="144"/>
                  </a:cubicBezTo>
                  <a:cubicBezTo>
                    <a:pt x="403" y="138"/>
                    <a:pt x="407" y="130"/>
                    <a:pt x="415" y="127"/>
                  </a:cubicBezTo>
                  <a:cubicBezTo>
                    <a:pt x="416" y="124"/>
                    <a:pt x="414" y="123"/>
                    <a:pt x="416" y="119"/>
                  </a:cubicBezTo>
                  <a:cubicBezTo>
                    <a:pt x="413" y="119"/>
                    <a:pt x="410" y="122"/>
                    <a:pt x="408" y="119"/>
                  </a:cubicBezTo>
                  <a:cubicBezTo>
                    <a:pt x="420" y="119"/>
                    <a:pt x="419" y="105"/>
                    <a:pt x="427" y="102"/>
                  </a:cubicBezTo>
                  <a:cubicBezTo>
                    <a:pt x="427" y="103"/>
                    <a:pt x="426" y="103"/>
                    <a:pt x="426" y="105"/>
                  </a:cubicBezTo>
                  <a:cubicBezTo>
                    <a:pt x="441" y="102"/>
                    <a:pt x="446" y="90"/>
                    <a:pt x="460" y="86"/>
                  </a:cubicBezTo>
                  <a:cubicBezTo>
                    <a:pt x="461" y="83"/>
                    <a:pt x="456" y="83"/>
                    <a:pt x="459" y="82"/>
                  </a:cubicBezTo>
                  <a:cubicBezTo>
                    <a:pt x="463" y="81"/>
                    <a:pt x="464" y="83"/>
                    <a:pt x="466" y="80"/>
                  </a:cubicBezTo>
                  <a:cubicBezTo>
                    <a:pt x="465" y="79"/>
                    <a:pt x="462" y="80"/>
                    <a:pt x="462" y="78"/>
                  </a:cubicBezTo>
                  <a:cubicBezTo>
                    <a:pt x="468" y="77"/>
                    <a:pt x="474" y="77"/>
                    <a:pt x="478" y="73"/>
                  </a:cubicBezTo>
                  <a:cubicBezTo>
                    <a:pt x="476" y="74"/>
                    <a:pt x="475" y="73"/>
                    <a:pt x="474" y="71"/>
                  </a:cubicBezTo>
                  <a:cubicBezTo>
                    <a:pt x="484" y="72"/>
                    <a:pt x="482" y="60"/>
                    <a:pt x="491" y="59"/>
                  </a:cubicBezTo>
                  <a:cubicBezTo>
                    <a:pt x="492" y="57"/>
                    <a:pt x="488" y="55"/>
                    <a:pt x="491" y="55"/>
                  </a:cubicBezTo>
                  <a:cubicBezTo>
                    <a:pt x="529" y="38"/>
                    <a:pt x="568" y="22"/>
                    <a:pt x="605" y="4"/>
                  </a:cubicBezTo>
                  <a:cubicBezTo>
                    <a:pt x="600" y="6"/>
                    <a:pt x="595" y="4"/>
                    <a:pt x="593" y="4"/>
                  </a:cubicBezTo>
                  <a:cubicBezTo>
                    <a:pt x="594" y="4"/>
                    <a:pt x="595" y="6"/>
                    <a:pt x="593" y="6"/>
                  </a:cubicBezTo>
                  <a:cubicBezTo>
                    <a:pt x="592" y="6"/>
                    <a:pt x="592" y="3"/>
                    <a:pt x="590" y="4"/>
                  </a:cubicBezTo>
                  <a:cubicBezTo>
                    <a:pt x="359" y="68"/>
                    <a:pt x="191" y="201"/>
                    <a:pt x="80" y="381"/>
                  </a:cubicBezTo>
                  <a:cubicBezTo>
                    <a:pt x="86" y="374"/>
                    <a:pt x="95" y="369"/>
                    <a:pt x="101" y="366"/>
                  </a:cubicBezTo>
                  <a:cubicBezTo>
                    <a:pt x="100" y="368"/>
                    <a:pt x="99" y="370"/>
                    <a:pt x="99" y="372"/>
                  </a:cubicBezTo>
                  <a:cubicBezTo>
                    <a:pt x="100" y="373"/>
                    <a:pt x="103" y="373"/>
                    <a:pt x="103" y="376"/>
                  </a:cubicBezTo>
                  <a:cubicBezTo>
                    <a:pt x="103" y="379"/>
                    <a:pt x="100" y="379"/>
                    <a:pt x="100" y="382"/>
                  </a:cubicBezTo>
                  <a:cubicBezTo>
                    <a:pt x="107" y="381"/>
                    <a:pt x="108" y="366"/>
                    <a:pt x="119" y="366"/>
                  </a:cubicBezTo>
                  <a:cubicBezTo>
                    <a:pt x="121" y="375"/>
                    <a:pt x="128" y="380"/>
                    <a:pt x="133" y="385"/>
                  </a:cubicBezTo>
                  <a:cubicBezTo>
                    <a:pt x="132" y="387"/>
                    <a:pt x="129" y="388"/>
                    <a:pt x="128" y="389"/>
                  </a:cubicBezTo>
                  <a:cubicBezTo>
                    <a:pt x="126" y="388"/>
                    <a:pt x="124" y="386"/>
                    <a:pt x="121" y="386"/>
                  </a:cubicBezTo>
                  <a:cubicBezTo>
                    <a:pt x="116" y="388"/>
                    <a:pt x="114" y="393"/>
                    <a:pt x="113" y="398"/>
                  </a:cubicBezTo>
                  <a:cubicBezTo>
                    <a:pt x="115" y="399"/>
                    <a:pt x="118" y="401"/>
                    <a:pt x="121" y="399"/>
                  </a:cubicBezTo>
                  <a:cubicBezTo>
                    <a:pt x="118" y="405"/>
                    <a:pt x="126" y="406"/>
                    <a:pt x="127" y="412"/>
                  </a:cubicBezTo>
                  <a:cubicBezTo>
                    <a:pt x="138" y="408"/>
                    <a:pt x="130" y="391"/>
                    <a:pt x="138" y="388"/>
                  </a:cubicBezTo>
                  <a:close/>
                  <a:moveTo>
                    <a:pt x="225" y="351"/>
                  </a:moveTo>
                  <a:cubicBezTo>
                    <a:pt x="228" y="353"/>
                    <a:pt x="235" y="351"/>
                    <a:pt x="233" y="356"/>
                  </a:cubicBezTo>
                  <a:cubicBezTo>
                    <a:pt x="231" y="354"/>
                    <a:pt x="230" y="356"/>
                    <a:pt x="226" y="355"/>
                  </a:cubicBezTo>
                  <a:cubicBezTo>
                    <a:pt x="225" y="354"/>
                    <a:pt x="225" y="353"/>
                    <a:pt x="225" y="351"/>
                  </a:cubicBezTo>
                  <a:close/>
                  <a:moveTo>
                    <a:pt x="457" y="181"/>
                  </a:moveTo>
                  <a:cubicBezTo>
                    <a:pt x="454" y="184"/>
                    <a:pt x="459" y="185"/>
                    <a:pt x="461" y="186"/>
                  </a:cubicBezTo>
                  <a:cubicBezTo>
                    <a:pt x="461" y="188"/>
                    <a:pt x="460" y="189"/>
                    <a:pt x="457" y="188"/>
                  </a:cubicBezTo>
                  <a:cubicBezTo>
                    <a:pt x="457" y="185"/>
                    <a:pt x="457" y="185"/>
                    <a:pt x="457" y="185"/>
                  </a:cubicBezTo>
                  <a:cubicBezTo>
                    <a:pt x="455" y="185"/>
                    <a:pt x="454" y="187"/>
                    <a:pt x="450" y="187"/>
                  </a:cubicBezTo>
                  <a:cubicBezTo>
                    <a:pt x="448" y="185"/>
                    <a:pt x="452" y="182"/>
                    <a:pt x="449" y="182"/>
                  </a:cubicBezTo>
                  <a:cubicBezTo>
                    <a:pt x="452" y="178"/>
                    <a:pt x="453" y="183"/>
                    <a:pt x="457" y="181"/>
                  </a:cubicBezTo>
                  <a:close/>
                  <a:moveTo>
                    <a:pt x="89" y="371"/>
                  </a:moveTo>
                  <a:cubicBezTo>
                    <a:pt x="90" y="369"/>
                    <a:pt x="92" y="367"/>
                    <a:pt x="93" y="364"/>
                  </a:cubicBezTo>
                  <a:cubicBezTo>
                    <a:pt x="95" y="363"/>
                    <a:pt x="91" y="371"/>
                    <a:pt x="89" y="371"/>
                  </a:cubicBezTo>
                  <a:close/>
                  <a:moveTo>
                    <a:pt x="80" y="381"/>
                  </a:moveTo>
                  <a:cubicBezTo>
                    <a:pt x="79" y="383"/>
                    <a:pt x="79" y="384"/>
                    <a:pt x="78" y="385"/>
                  </a:cubicBezTo>
                  <a:cubicBezTo>
                    <a:pt x="79" y="384"/>
                    <a:pt x="80" y="383"/>
                    <a:pt x="80" y="381"/>
                  </a:cubicBezTo>
                  <a:close/>
                  <a:moveTo>
                    <a:pt x="1653" y="739"/>
                  </a:moveTo>
                  <a:cubicBezTo>
                    <a:pt x="1639" y="588"/>
                    <a:pt x="1580" y="452"/>
                    <a:pt x="1512" y="356"/>
                  </a:cubicBezTo>
                  <a:cubicBezTo>
                    <a:pt x="1515" y="363"/>
                    <a:pt x="1520" y="368"/>
                    <a:pt x="1523" y="374"/>
                  </a:cubicBezTo>
                  <a:cubicBezTo>
                    <a:pt x="1519" y="372"/>
                    <a:pt x="1520" y="373"/>
                    <a:pt x="1521" y="377"/>
                  </a:cubicBezTo>
                  <a:cubicBezTo>
                    <a:pt x="1512" y="363"/>
                    <a:pt x="1500" y="348"/>
                    <a:pt x="1495" y="335"/>
                  </a:cubicBezTo>
                  <a:cubicBezTo>
                    <a:pt x="1498" y="338"/>
                    <a:pt x="1501" y="347"/>
                    <a:pt x="1505" y="346"/>
                  </a:cubicBezTo>
                  <a:cubicBezTo>
                    <a:pt x="1498" y="337"/>
                    <a:pt x="1489" y="325"/>
                    <a:pt x="1490" y="321"/>
                  </a:cubicBezTo>
                  <a:cubicBezTo>
                    <a:pt x="1448" y="272"/>
                    <a:pt x="1411" y="218"/>
                    <a:pt x="1353" y="186"/>
                  </a:cubicBezTo>
                  <a:cubicBezTo>
                    <a:pt x="1360" y="183"/>
                    <a:pt x="1367" y="195"/>
                    <a:pt x="1373" y="193"/>
                  </a:cubicBezTo>
                  <a:cubicBezTo>
                    <a:pt x="1367" y="189"/>
                    <a:pt x="1360" y="187"/>
                    <a:pt x="1357" y="180"/>
                  </a:cubicBezTo>
                  <a:cubicBezTo>
                    <a:pt x="1348" y="180"/>
                    <a:pt x="1342" y="175"/>
                    <a:pt x="1335" y="176"/>
                  </a:cubicBezTo>
                  <a:cubicBezTo>
                    <a:pt x="1340" y="179"/>
                    <a:pt x="1346" y="183"/>
                    <a:pt x="1352" y="186"/>
                  </a:cubicBezTo>
                  <a:cubicBezTo>
                    <a:pt x="1349" y="186"/>
                    <a:pt x="1346" y="182"/>
                    <a:pt x="1346" y="187"/>
                  </a:cubicBezTo>
                  <a:cubicBezTo>
                    <a:pt x="1344" y="194"/>
                    <a:pt x="1357" y="195"/>
                    <a:pt x="1356" y="202"/>
                  </a:cubicBezTo>
                  <a:cubicBezTo>
                    <a:pt x="1354" y="202"/>
                    <a:pt x="1354" y="201"/>
                    <a:pt x="1352" y="201"/>
                  </a:cubicBezTo>
                  <a:cubicBezTo>
                    <a:pt x="1351" y="204"/>
                    <a:pt x="1355" y="203"/>
                    <a:pt x="1354" y="207"/>
                  </a:cubicBezTo>
                  <a:cubicBezTo>
                    <a:pt x="1342" y="195"/>
                    <a:pt x="1326" y="188"/>
                    <a:pt x="1313" y="179"/>
                  </a:cubicBezTo>
                  <a:cubicBezTo>
                    <a:pt x="1308" y="176"/>
                    <a:pt x="1300" y="171"/>
                    <a:pt x="1296" y="166"/>
                  </a:cubicBezTo>
                  <a:cubicBezTo>
                    <a:pt x="1294" y="163"/>
                    <a:pt x="1294" y="160"/>
                    <a:pt x="1292" y="157"/>
                  </a:cubicBezTo>
                  <a:cubicBezTo>
                    <a:pt x="1287" y="149"/>
                    <a:pt x="1277" y="145"/>
                    <a:pt x="1274" y="137"/>
                  </a:cubicBezTo>
                  <a:cubicBezTo>
                    <a:pt x="1276" y="137"/>
                    <a:pt x="1277" y="139"/>
                    <a:pt x="1279" y="139"/>
                  </a:cubicBezTo>
                  <a:cubicBezTo>
                    <a:pt x="1275" y="134"/>
                    <a:pt x="1269" y="130"/>
                    <a:pt x="1265" y="125"/>
                  </a:cubicBezTo>
                  <a:cubicBezTo>
                    <a:pt x="1255" y="127"/>
                    <a:pt x="1241" y="119"/>
                    <a:pt x="1236" y="111"/>
                  </a:cubicBezTo>
                  <a:cubicBezTo>
                    <a:pt x="1237" y="111"/>
                    <a:pt x="1238" y="110"/>
                    <a:pt x="1239" y="109"/>
                  </a:cubicBezTo>
                  <a:cubicBezTo>
                    <a:pt x="1231" y="103"/>
                    <a:pt x="1222" y="102"/>
                    <a:pt x="1216" y="97"/>
                  </a:cubicBezTo>
                  <a:cubicBezTo>
                    <a:pt x="1243" y="102"/>
                    <a:pt x="1259" y="122"/>
                    <a:pt x="1285" y="126"/>
                  </a:cubicBezTo>
                  <a:cubicBezTo>
                    <a:pt x="1272" y="115"/>
                    <a:pt x="1254" y="104"/>
                    <a:pt x="1239" y="99"/>
                  </a:cubicBezTo>
                  <a:cubicBezTo>
                    <a:pt x="1236" y="100"/>
                    <a:pt x="1244" y="102"/>
                    <a:pt x="1241" y="103"/>
                  </a:cubicBezTo>
                  <a:cubicBezTo>
                    <a:pt x="1227" y="96"/>
                    <a:pt x="1212" y="90"/>
                    <a:pt x="1202" y="79"/>
                  </a:cubicBezTo>
                  <a:cubicBezTo>
                    <a:pt x="1185" y="74"/>
                    <a:pt x="1169" y="63"/>
                    <a:pt x="1155" y="58"/>
                  </a:cubicBezTo>
                  <a:cubicBezTo>
                    <a:pt x="1158" y="61"/>
                    <a:pt x="1156" y="63"/>
                    <a:pt x="1160" y="65"/>
                  </a:cubicBezTo>
                  <a:cubicBezTo>
                    <a:pt x="1154" y="64"/>
                    <a:pt x="1149" y="57"/>
                    <a:pt x="1144" y="61"/>
                  </a:cubicBezTo>
                  <a:cubicBezTo>
                    <a:pt x="1138" y="53"/>
                    <a:pt x="1123" y="41"/>
                    <a:pt x="1110" y="42"/>
                  </a:cubicBezTo>
                  <a:cubicBezTo>
                    <a:pt x="1115" y="46"/>
                    <a:pt x="1122" y="51"/>
                    <a:pt x="1128" y="52"/>
                  </a:cubicBezTo>
                  <a:cubicBezTo>
                    <a:pt x="1125" y="52"/>
                    <a:pt x="1125" y="52"/>
                    <a:pt x="1125" y="52"/>
                  </a:cubicBezTo>
                  <a:cubicBezTo>
                    <a:pt x="1133" y="63"/>
                    <a:pt x="1140" y="76"/>
                    <a:pt x="1150" y="85"/>
                  </a:cubicBezTo>
                  <a:cubicBezTo>
                    <a:pt x="1148" y="86"/>
                    <a:pt x="1151" y="88"/>
                    <a:pt x="1151" y="90"/>
                  </a:cubicBezTo>
                  <a:cubicBezTo>
                    <a:pt x="1158" y="93"/>
                    <a:pt x="1159" y="85"/>
                    <a:pt x="1164" y="90"/>
                  </a:cubicBezTo>
                  <a:cubicBezTo>
                    <a:pt x="1160" y="91"/>
                    <a:pt x="1165" y="94"/>
                    <a:pt x="1163" y="94"/>
                  </a:cubicBezTo>
                  <a:cubicBezTo>
                    <a:pt x="1160" y="95"/>
                    <a:pt x="1161" y="91"/>
                    <a:pt x="1157" y="92"/>
                  </a:cubicBezTo>
                  <a:cubicBezTo>
                    <a:pt x="1157" y="97"/>
                    <a:pt x="1162" y="96"/>
                    <a:pt x="1165" y="97"/>
                  </a:cubicBezTo>
                  <a:cubicBezTo>
                    <a:pt x="1165" y="106"/>
                    <a:pt x="1174" y="107"/>
                    <a:pt x="1174" y="115"/>
                  </a:cubicBezTo>
                  <a:cubicBezTo>
                    <a:pt x="1172" y="116"/>
                    <a:pt x="1168" y="115"/>
                    <a:pt x="1167" y="116"/>
                  </a:cubicBezTo>
                  <a:cubicBezTo>
                    <a:pt x="1164" y="124"/>
                    <a:pt x="1170" y="129"/>
                    <a:pt x="1173" y="133"/>
                  </a:cubicBezTo>
                  <a:cubicBezTo>
                    <a:pt x="1169" y="135"/>
                    <a:pt x="1168" y="140"/>
                    <a:pt x="1161" y="139"/>
                  </a:cubicBezTo>
                  <a:cubicBezTo>
                    <a:pt x="1157" y="147"/>
                    <a:pt x="1156" y="149"/>
                    <a:pt x="1157" y="158"/>
                  </a:cubicBezTo>
                  <a:cubicBezTo>
                    <a:pt x="1154" y="158"/>
                    <a:pt x="1154" y="158"/>
                    <a:pt x="1154" y="158"/>
                  </a:cubicBezTo>
                  <a:cubicBezTo>
                    <a:pt x="1155" y="161"/>
                    <a:pt x="1160" y="161"/>
                    <a:pt x="1162" y="164"/>
                  </a:cubicBezTo>
                  <a:cubicBezTo>
                    <a:pt x="1165" y="163"/>
                    <a:pt x="1168" y="162"/>
                    <a:pt x="1171" y="163"/>
                  </a:cubicBezTo>
                  <a:cubicBezTo>
                    <a:pt x="1167" y="166"/>
                    <a:pt x="1173" y="167"/>
                    <a:pt x="1174" y="169"/>
                  </a:cubicBezTo>
                  <a:cubicBezTo>
                    <a:pt x="1173" y="170"/>
                    <a:pt x="1171" y="170"/>
                    <a:pt x="1169" y="171"/>
                  </a:cubicBezTo>
                  <a:cubicBezTo>
                    <a:pt x="1169" y="175"/>
                    <a:pt x="1174" y="175"/>
                    <a:pt x="1171" y="178"/>
                  </a:cubicBezTo>
                  <a:cubicBezTo>
                    <a:pt x="1171" y="180"/>
                    <a:pt x="1165" y="178"/>
                    <a:pt x="1165" y="180"/>
                  </a:cubicBezTo>
                  <a:cubicBezTo>
                    <a:pt x="1168" y="183"/>
                    <a:pt x="1176" y="182"/>
                    <a:pt x="1178" y="187"/>
                  </a:cubicBezTo>
                  <a:cubicBezTo>
                    <a:pt x="1172" y="188"/>
                    <a:pt x="1168" y="186"/>
                    <a:pt x="1163" y="189"/>
                  </a:cubicBezTo>
                  <a:cubicBezTo>
                    <a:pt x="1158" y="184"/>
                    <a:pt x="1148" y="186"/>
                    <a:pt x="1139" y="187"/>
                  </a:cubicBezTo>
                  <a:cubicBezTo>
                    <a:pt x="1136" y="189"/>
                    <a:pt x="1141" y="189"/>
                    <a:pt x="1139" y="191"/>
                  </a:cubicBezTo>
                  <a:cubicBezTo>
                    <a:pt x="1136" y="191"/>
                    <a:pt x="1135" y="193"/>
                    <a:pt x="1132" y="192"/>
                  </a:cubicBezTo>
                  <a:cubicBezTo>
                    <a:pt x="1132" y="198"/>
                    <a:pt x="1140" y="196"/>
                    <a:pt x="1143" y="199"/>
                  </a:cubicBezTo>
                  <a:cubicBezTo>
                    <a:pt x="1138" y="202"/>
                    <a:pt x="1138" y="206"/>
                    <a:pt x="1134" y="208"/>
                  </a:cubicBezTo>
                  <a:cubicBezTo>
                    <a:pt x="1131" y="208"/>
                    <a:pt x="1132" y="205"/>
                    <a:pt x="1128" y="206"/>
                  </a:cubicBezTo>
                  <a:cubicBezTo>
                    <a:pt x="1126" y="210"/>
                    <a:pt x="1120" y="210"/>
                    <a:pt x="1121" y="217"/>
                  </a:cubicBezTo>
                  <a:cubicBezTo>
                    <a:pt x="1119" y="217"/>
                    <a:pt x="1115" y="214"/>
                    <a:pt x="1113" y="216"/>
                  </a:cubicBezTo>
                  <a:cubicBezTo>
                    <a:pt x="1114" y="217"/>
                    <a:pt x="1117" y="217"/>
                    <a:pt x="1117" y="220"/>
                  </a:cubicBezTo>
                  <a:cubicBezTo>
                    <a:pt x="1107" y="222"/>
                    <a:pt x="1112" y="211"/>
                    <a:pt x="1104" y="214"/>
                  </a:cubicBezTo>
                  <a:cubicBezTo>
                    <a:pt x="1105" y="219"/>
                    <a:pt x="1110" y="218"/>
                    <a:pt x="1109" y="223"/>
                  </a:cubicBezTo>
                  <a:cubicBezTo>
                    <a:pt x="1111" y="224"/>
                    <a:pt x="1115" y="223"/>
                    <a:pt x="1116" y="226"/>
                  </a:cubicBezTo>
                  <a:cubicBezTo>
                    <a:pt x="1116" y="232"/>
                    <a:pt x="1112" y="232"/>
                    <a:pt x="1114" y="236"/>
                  </a:cubicBezTo>
                  <a:cubicBezTo>
                    <a:pt x="1109" y="229"/>
                    <a:pt x="1104" y="222"/>
                    <a:pt x="1101" y="212"/>
                  </a:cubicBezTo>
                  <a:cubicBezTo>
                    <a:pt x="1092" y="204"/>
                    <a:pt x="1069" y="203"/>
                    <a:pt x="1067" y="215"/>
                  </a:cubicBezTo>
                  <a:cubicBezTo>
                    <a:pt x="1058" y="214"/>
                    <a:pt x="1054" y="213"/>
                    <a:pt x="1046" y="214"/>
                  </a:cubicBezTo>
                  <a:cubicBezTo>
                    <a:pt x="1047" y="217"/>
                    <a:pt x="1046" y="217"/>
                    <a:pt x="1046" y="220"/>
                  </a:cubicBezTo>
                  <a:cubicBezTo>
                    <a:pt x="1048" y="223"/>
                    <a:pt x="1053" y="223"/>
                    <a:pt x="1055" y="226"/>
                  </a:cubicBezTo>
                  <a:cubicBezTo>
                    <a:pt x="1049" y="227"/>
                    <a:pt x="1058" y="234"/>
                    <a:pt x="1052" y="236"/>
                  </a:cubicBezTo>
                  <a:cubicBezTo>
                    <a:pt x="1049" y="236"/>
                    <a:pt x="1049" y="233"/>
                    <a:pt x="1046" y="235"/>
                  </a:cubicBezTo>
                  <a:cubicBezTo>
                    <a:pt x="1044" y="240"/>
                    <a:pt x="1043" y="245"/>
                    <a:pt x="1039" y="249"/>
                  </a:cubicBezTo>
                  <a:cubicBezTo>
                    <a:pt x="1039" y="253"/>
                    <a:pt x="1042" y="255"/>
                    <a:pt x="1041" y="259"/>
                  </a:cubicBezTo>
                  <a:cubicBezTo>
                    <a:pt x="1044" y="263"/>
                    <a:pt x="1051" y="262"/>
                    <a:pt x="1050" y="268"/>
                  </a:cubicBezTo>
                  <a:cubicBezTo>
                    <a:pt x="1045" y="272"/>
                    <a:pt x="1040" y="271"/>
                    <a:pt x="1037" y="278"/>
                  </a:cubicBezTo>
                  <a:cubicBezTo>
                    <a:pt x="1040" y="288"/>
                    <a:pt x="1058" y="283"/>
                    <a:pt x="1065" y="290"/>
                  </a:cubicBezTo>
                  <a:cubicBezTo>
                    <a:pt x="1059" y="293"/>
                    <a:pt x="1050" y="287"/>
                    <a:pt x="1043" y="290"/>
                  </a:cubicBezTo>
                  <a:cubicBezTo>
                    <a:pt x="1040" y="293"/>
                    <a:pt x="1048" y="295"/>
                    <a:pt x="1046" y="297"/>
                  </a:cubicBezTo>
                  <a:cubicBezTo>
                    <a:pt x="1044" y="296"/>
                    <a:pt x="1040" y="295"/>
                    <a:pt x="1039" y="296"/>
                  </a:cubicBezTo>
                  <a:cubicBezTo>
                    <a:pt x="1039" y="301"/>
                    <a:pt x="1048" y="302"/>
                    <a:pt x="1047" y="305"/>
                  </a:cubicBezTo>
                  <a:cubicBezTo>
                    <a:pt x="1035" y="304"/>
                    <a:pt x="1036" y="292"/>
                    <a:pt x="1025" y="291"/>
                  </a:cubicBezTo>
                  <a:cubicBezTo>
                    <a:pt x="1025" y="296"/>
                    <a:pt x="1031" y="294"/>
                    <a:pt x="1031" y="298"/>
                  </a:cubicBezTo>
                  <a:cubicBezTo>
                    <a:pt x="1029" y="307"/>
                    <a:pt x="1036" y="312"/>
                    <a:pt x="1046" y="312"/>
                  </a:cubicBezTo>
                  <a:cubicBezTo>
                    <a:pt x="1050" y="321"/>
                    <a:pt x="1058" y="325"/>
                    <a:pt x="1065" y="330"/>
                  </a:cubicBezTo>
                  <a:cubicBezTo>
                    <a:pt x="1071" y="331"/>
                    <a:pt x="1072" y="322"/>
                    <a:pt x="1075" y="324"/>
                  </a:cubicBezTo>
                  <a:cubicBezTo>
                    <a:pt x="1075" y="327"/>
                    <a:pt x="1072" y="328"/>
                    <a:pt x="1072" y="331"/>
                  </a:cubicBezTo>
                  <a:cubicBezTo>
                    <a:pt x="1074" y="336"/>
                    <a:pt x="1079" y="337"/>
                    <a:pt x="1083" y="340"/>
                  </a:cubicBezTo>
                  <a:cubicBezTo>
                    <a:pt x="1085" y="348"/>
                    <a:pt x="1090" y="352"/>
                    <a:pt x="1090" y="362"/>
                  </a:cubicBezTo>
                  <a:cubicBezTo>
                    <a:pt x="1082" y="361"/>
                    <a:pt x="1076" y="369"/>
                    <a:pt x="1073" y="362"/>
                  </a:cubicBezTo>
                  <a:cubicBezTo>
                    <a:pt x="1077" y="362"/>
                    <a:pt x="1077" y="356"/>
                    <a:pt x="1082" y="356"/>
                  </a:cubicBezTo>
                  <a:cubicBezTo>
                    <a:pt x="1079" y="349"/>
                    <a:pt x="1075" y="342"/>
                    <a:pt x="1071" y="335"/>
                  </a:cubicBezTo>
                  <a:cubicBezTo>
                    <a:pt x="1067" y="335"/>
                    <a:pt x="1065" y="336"/>
                    <a:pt x="1063" y="336"/>
                  </a:cubicBezTo>
                  <a:cubicBezTo>
                    <a:pt x="1052" y="327"/>
                    <a:pt x="1042" y="316"/>
                    <a:pt x="1029" y="309"/>
                  </a:cubicBezTo>
                  <a:cubicBezTo>
                    <a:pt x="1028" y="298"/>
                    <a:pt x="1012" y="293"/>
                    <a:pt x="1002" y="301"/>
                  </a:cubicBezTo>
                  <a:cubicBezTo>
                    <a:pt x="1008" y="306"/>
                    <a:pt x="1011" y="312"/>
                    <a:pt x="1010" y="322"/>
                  </a:cubicBezTo>
                  <a:cubicBezTo>
                    <a:pt x="1017" y="325"/>
                    <a:pt x="1023" y="329"/>
                    <a:pt x="1026" y="336"/>
                  </a:cubicBezTo>
                  <a:cubicBezTo>
                    <a:pt x="1034" y="335"/>
                    <a:pt x="1036" y="340"/>
                    <a:pt x="1045" y="340"/>
                  </a:cubicBezTo>
                  <a:cubicBezTo>
                    <a:pt x="1045" y="343"/>
                    <a:pt x="1048" y="343"/>
                    <a:pt x="1048" y="346"/>
                  </a:cubicBezTo>
                  <a:cubicBezTo>
                    <a:pt x="1029" y="346"/>
                    <a:pt x="1016" y="338"/>
                    <a:pt x="997" y="344"/>
                  </a:cubicBezTo>
                  <a:cubicBezTo>
                    <a:pt x="996" y="350"/>
                    <a:pt x="1002" y="350"/>
                    <a:pt x="1004" y="354"/>
                  </a:cubicBezTo>
                  <a:cubicBezTo>
                    <a:pt x="1004" y="356"/>
                    <a:pt x="1006" y="361"/>
                    <a:pt x="1003" y="361"/>
                  </a:cubicBezTo>
                  <a:cubicBezTo>
                    <a:pt x="999" y="360"/>
                    <a:pt x="1001" y="354"/>
                    <a:pt x="996" y="354"/>
                  </a:cubicBezTo>
                  <a:cubicBezTo>
                    <a:pt x="992" y="355"/>
                    <a:pt x="994" y="361"/>
                    <a:pt x="991" y="362"/>
                  </a:cubicBezTo>
                  <a:cubicBezTo>
                    <a:pt x="988" y="363"/>
                    <a:pt x="988" y="361"/>
                    <a:pt x="985" y="361"/>
                  </a:cubicBezTo>
                  <a:cubicBezTo>
                    <a:pt x="979" y="363"/>
                    <a:pt x="982" y="372"/>
                    <a:pt x="975" y="372"/>
                  </a:cubicBezTo>
                  <a:cubicBezTo>
                    <a:pt x="971" y="369"/>
                    <a:pt x="972" y="362"/>
                    <a:pt x="968" y="361"/>
                  </a:cubicBezTo>
                  <a:cubicBezTo>
                    <a:pt x="965" y="364"/>
                    <a:pt x="964" y="365"/>
                    <a:pt x="965" y="371"/>
                  </a:cubicBezTo>
                  <a:cubicBezTo>
                    <a:pt x="956" y="368"/>
                    <a:pt x="945" y="382"/>
                    <a:pt x="948" y="394"/>
                  </a:cubicBezTo>
                  <a:cubicBezTo>
                    <a:pt x="943" y="398"/>
                    <a:pt x="930" y="396"/>
                    <a:pt x="930" y="386"/>
                  </a:cubicBezTo>
                  <a:cubicBezTo>
                    <a:pt x="932" y="385"/>
                    <a:pt x="935" y="385"/>
                    <a:pt x="937" y="385"/>
                  </a:cubicBezTo>
                  <a:cubicBezTo>
                    <a:pt x="938" y="379"/>
                    <a:pt x="922" y="369"/>
                    <a:pt x="915" y="379"/>
                  </a:cubicBezTo>
                  <a:cubicBezTo>
                    <a:pt x="924" y="378"/>
                    <a:pt x="920" y="391"/>
                    <a:pt x="924" y="397"/>
                  </a:cubicBezTo>
                  <a:cubicBezTo>
                    <a:pt x="925" y="399"/>
                    <a:pt x="929" y="398"/>
                    <a:pt x="931" y="400"/>
                  </a:cubicBezTo>
                  <a:cubicBezTo>
                    <a:pt x="930" y="403"/>
                    <a:pt x="934" y="407"/>
                    <a:pt x="931" y="408"/>
                  </a:cubicBezTo>
                  <a:cubicBezTo>
                    <a:pt x="927" y="410"/>
                    <a:pt x="924" y="403"/>
                    <a:pt x="917" y="403"/>
                  </a:cubicBezTo>
                  <a:cubicBezTo>
                    <a:pt x="917" y="413"/>
                    <a:pt x="909" y="415"/>
                    <a:pt x="907" y="423"/>
                  </a:cubicBezTo>
                  <a:cubicBezTo>
                    <a:pt x="910" y="427"/>
                    <a:pt x="916" y="427"/>
                    <a:pt x="917" y="433"/>
                  </a:cubicBezTo>
                  <a:cubicBezTo>
                    <a:pt x="910" y="438"/>
                    <a:pt x="900" y="431"/>
                    <a:pt x="895" y="427"/>
                  </a:cubicBezTo>
                  <a:cubicBezTo>
                    <a:pt x="892" y="428"/>
                    <a:pt x="891" y="431"/>
                    <a:pt x="889" y="433"/>
                  </a:cubicBezTo>
                  <a:cubicBezTo>
                    <a:pt x="892" y="437"/>
                    <a:pt x="896" y="440"/>
                    <a:pt x="903" y="441"/>
                  </a:cubicBezTo>
                  <a:cubicBezTo>
                    <a:pt x="902" y="442"/>
                    <a:pt x="904" y="446"/>
                    <a:pt x="902" y="446"/>
                  </a:cubicBezTo>
                  <a:cubicBezTo>
                    <a:pt x="892" y="446"/>
                    <a:pt x="891" y="438"/>
                    <a:pt x="881" y="441"/>
                  </a:cubicBezTo>
                  <a:cubicBezTo>
                    <a:pt x="879" y="433"/>
                    <a:pt x="874" y="429"/>
                    <a:pt x="878" y="422"/>
                  </a:cubicBezTo>
                  <a:cubicBezTo>
                    <a:pt x="871" y="414"/>
                    <a:pt x="858" y="414"/>
                    <a:pt x="856" y="403"/>
                  </a:cubicBezTo>
                  <a:cubicBezTo>
                    <a:pt x="858" y="408"/>
                    <a:pt x="864" y="406"/>
                    <a:pt x="868" y="407"/>
                  </a:cubicBezTo>
                  <a:cubicBezTo>
                    <a:pt x="870" y="408"/>
                    <a:pt x="872" y="412"/>
                    <a:pt x="875" y="413"/>
                  </a:cubicBezTo>
                  <a:cubicBezTo>
                    <a:pt x="877" y="414"/>
                    <a:pt x="883" y="412"/>
                    <a:pt x="887" y="413"/>
                  </a:cubicBezTo>
                  <a:cubicBezTo>
                    <a:pt x="890" y="414"/>
                    <a:pt x="892" y="416"/>
                    <a:pt x="894" y="416"/>
                  </a:cubicBezTo>
                  <a:cubicBezTo>
                    <a:pt x="904" y="416"/>
                    <a:pt x="913" y="409"/>
                    <a:pt x="913" y="403"/>
                  </a:cubicBezTo>
                  <a:cubicBezTo>
                    <a:pt x="913" y="396"/>
                    <a:pt x="905" y="394"/>
                    <a:pt x="903" y="388"/>
                  </a:cubicBezTo>
                  <a:cubicBezTo>
                    <a:pt x="891" y="388"/>
                    <a:pt x="884" y="379"/>
                    <a:pt x="874" y="376"/>
                  </a:cubicBezTo>
                  <a:cubicBezTo>
                    <a:pt x="865" y="373"/>
                    <a:pt x="854" y="378"/>
                    <a:pt x="850" y="372"/>
                  </a:cubicBezTo>
                  <a:cubicBezTo>
                    <a:pt x="849" y="369"/>
                    <a:pt x="851" y="369"/>
                    <a:pt x="851" y="366"/>
                  </a:cubicBezTo>
                  <a:cubicBezTo>
                    <a:pt x="847" y="366"/>
                    <a:pt x="846" y="364"/>
                    <a:pt x="842" y="364"/>
                  </a:cubicBezTo>
                  <a:cubicBezTo>
                    <a:pt x="843" y="370"/>
                    <a:pt x="834" y="372"/>
                    <a:pt x="832" y="368"/>
                  </a:cubicBezTo>
                  <a:cubicBezTo>
                    <a:pt x="832" y="364"/>
                    <a:pt x="837" y="365"/>
                    <a:pt x="837" y="361"/>
                  </a:cubicBezTo>
                  <a:cubicBezTo>
                    <a:pt x="834" y="358"/>
                    <a:pt x="831" y="356"/>
                    <a:pt x="826" y="355"/>
                  </a:cubicBezTo>
                  <a:cubicBezTo>
                    <a:pt x="823" y="356"/>
                    <a:pt x="825" y="361"/>
                    <a:pt x="822" y="361"/>
                  </a:cubicBezTo>
                  <a:cubicBezTo>
                    <a:pt x="824" y="356"/>
                    <a:pt x="822" y="351"/>
                    <a:pt x="816" y="352"/>
                  </a:cubicBezTo>
                  <a:cubicBezTo>
                    <a:pt x="816" y="356"/>
                    <a:pt x="816" y="361"/>
                    <a:pt x="813" y="362"/>
                  </a:cubicBezTo>
                  <a:cubicBezTo>
                    <a:pt x="811" y="362"/>
                    <a:pt x="814" y="357"/>
                    <a:pt x="811" y="356"/>
                  </a:cubicBezTo>
                  <a:cubicBezTo>
                    <a:pt x="809" y="358"/>
                    <a:pt x="808" y="365"/>
                    <a:pt x="806" y="363"/>
                  </a:cubicBezTo>
                  <a:cubicBezTo>
                    <a:pt x="806" y="359"/>
                    <a:pt x="810" y="357"/>
                    <a:pt x="809" y="353"/>
                  </a:cubicBezTo>
                  <a:cubicBezTo>
                    <a:pt x="801" y="353"/>
                    <a:pt x="797" y="359"/>
                    <a:pt x="793" y="364"/>
                  </a:cubicBezTo>
                  <a:cubicBezTo>
                    <a:pt x="788" y="358"/>
                    <a:pt x="788" y="369"/>
                    <a:pt x="781" y="367"/>
                  </a:cubicBezTo>
                  <a:cubicBezTo>
                    <a:pt x="781" y="370"/>
                    <a:pt x="781" y="373"/>
                    <a:pt x="778" y="373"/>
                  </a:cubicBezTo>
                  <a:cubicBezTo>
                    <a:pt x="775" y="373"/>
                    <a:pt x="779" y="366"/>
                    <a:pt x="775" y="368"/>
                  </a:cubicBezTo>
                  <a:cubicBezTo>
                    <a:pt x="772" y="369"/>
                    <a:pt x="773" y="373"/>
                    <a:pt x="770" y="374"/>
                  </a:cubicBezTo>
                  <a:cubicBezTo>
                    <a:pt x="770" y="370"/>
                    <a:pt x="773" y="368"/>
                    <a:pt x="770" y="365"/>
                  </a:cubicBezTo>
                  <a:cubicBezTo>
                    <a:pt x="767" y="375"/>
                    <a:pt x="757" y="379"/>
                    <a:pt x="754" y="389"/>
                  </a:cubicBezTo>
                  <a:cubicBezTo>
                    <a:pt x="750" y="386"/>
                    <a:pt x="749" y="392"/>
                    <a:pt x="745" y="391"/>
                  </a:cubicBezTo>
                  <a:cubicBezTo>
                    <a:pt x="744" y="394"/>
                    <a:pt x="746" y="394"/>
                    <a:pt x="746" y="397"/>
                  </a:cubicBezTo>
                  <a:cubicBezTo>
                    <a:pt x="740" y="398"/>
                    <a:pt x="738" y="403"/>
                    <a:pt x="733" y="405"/>
                  </a:cubicBezTo>
                  <a:cubicBezTo>
                    <a:pt x="734" y="414"/>
                    <a:pt x="722" y="414"/>
                    <a:pt x="726" y="422"/>
                  </a:cubicBezTo>
                  <a:cubicBezTo>
                    <a:pt x="725" y="423"/>
                    <a:pt x="722" y="423"/>
                    <a:pt x="721" y="424"/>
                  </a:cubicBezTo>
                  <a:cubicBezTo>
                    <a:pt x="721" y="428"/>
                    <a:pt x="722" y="429"/>
                    <a:pt x="721" y="432"/>
                  </a:cubicBezTo>
                  <a:cubicBezTo>
                    <a:pt x="715" y="431"/>
                    <a:pt x="717" y="437"/>
                    <a:pt x="713" y="438"/>
                  </a:cubicBezTo>
                  <a:cubicBezTo>
                    <a:pt x="708" y="436"/>
                    <a:pt x="703" y="444"/>
                    <a:pt x="700" y="448"/>
                  </a:cubicBezTo>
                  <a:cubicBezTo>
                    <a:pt x="685" y="441"/>
                    <a:pt x="686" y="463"/>
                    <a:pt x="674" y="460"/>
                  </a:cubicBezTo>
                  <a:cubicBezTo>
                    <a:pt x="672" y="463"/>
                    <a:pt x="677" y="464"/>
                    <a:pt x="674" y="466"/>
                  </a:cubicBezTo>
                  <a:cubicBezTo>
                    <a:pt x="667" y="464"/>
                    <a:pt x="658" y="469"/>
                    <a:pt x="659" y="480"/>
                  </a:cubicBezTo>
                  <a:cubicBezTo>
                    <a:pt x="660" y="483"/>
                    <a:pt x="665" y="481"/>
                    <a:pt x="665" y="484"/>
                  </a:cubicBezTo>
                  <a:cubicBezTo>
                    <a:pt x="661" y="484"/>
                    <a:pt x="660" y="482"/>
                    <a:pt x="656" y="483"/>
                  </a:cubicBezTo>
                  <a:cubicBezTo>
                    <a:pt x="657" y="494"/>
                    <a:pt x="657" y="503"/>
                    <a:pt x="649" y="507"/>
                  </a:cubicBezTo>
                  <a:cubicBezTo>
                    <a:pt x="650" y="510"/>
                    <a:pt x="656" y="508"/>
                    <a:pt x="656" y="512"/>
                  </a:cubicBezTo>
                  <a:cubicBezTo>
                    <a:pt x="655" y="516"/>
                    <a:pt x="651" y="515"/>
                    <a:pt x="649" y="516"/>
                  </a:cubicBezTo>
                  <a:cubicBezTo>
                    <a:pt x="648" y="524"/>
                    <a:pt x="655" y="525"/>
                    <a:pt x="656" y="532"/>
                  </a:cubicBezTo>
                  <a:cubicBezTo>
                    <a:pt x="674" y="538"/>
                    <a:pt x="679" y="519"/>
                    <a:pt x="694" y="516"/>
                  </a:cubicBezTo>
                  <a:cubicBezTo>
                    <a:pt x="694" y="518"/>
                    <a:pt x="698" y="517"/>
                    <a:pt x="698" y="520"/>
                  </a:cubicBezTo>
                  <a:cubicBezTo>
                    <a:pt x="698" y="527"/>
                    <a:pt x="696" y="531"/>
                    <a:pt x="701" y="534"/>
                  </a:cubicBezTo>
                  <a:cubicBezTo>
                    <a:pt x="694" y="545"/>
                    <a:pt x="704" y="552"/>
                    <a:pt x="706" y="563"/>
                  </a:cubicBezTo>
                  <a:cubicBezTo>
                    <a:pt x="701" y="569"/>
                    <a:pt x="706" y="575"/>
                    <a:pt x="707" y="583"/>
                  </a:cubicBezTo>
                  <a:cubicBezTo>
                    <a:pt x="712" y="582"/>
                    <a:pt x="714" y="584"/>
                    <a:pt x="718" y="584"/>
                  </a:cubicBezTo>
                  <a:cubicBezTo>
                    <a:pt x="719" y="576"/>
                    <a:pt x="724" y="566"/>
                    <a:pt x="736" y="572"/>
                  </a:cubicBezTo>
                  <a:cubicBezTo>
                    <a:pt x="742" y="561"/>
                    <a:pt x="746" y="546"/>
                    <a:pt x="746" y="533"/>
                  </a:cubicBezTo>
                  <a:cubicBezTo>
                    <a:pt x="753" y="533"/>
                    <a:pt x="752" y="524"/>
                    <a:pt x="759" y="527"/>
                  </a:cubicBezTo>
                  <a:cubicBezTo>
                    <a:pt x="765" y="519"/>
                    <a:pt x="768" y="509"/>
                    <a:pt x="760" y="500"/>
                  </a:cubicBezTo>
                  <a:cubicBezTo>
                    <a:pt x="757" y="500"/>
                    <a:pt x="753" y="501"/>
                    <a:pt x="753" y="499"/>
                  </a:cubicBezTo>
                  <a:cubicBezTo>
                    <a:pt x="752" y="477"/>
                    <a:pt x="758" y="459"/>
                    <a:pt x="779" y="456"/>
                  </a:cubicBezTo>
                  <a:cubicBezTo>
                    <a:pt x="785" y="447"/>
                    <a:pt x="785" y="438"/>
                    <a:pt x="786" y="427"/>
                  </a:cubicBezTo>
                  <a:cubicBezTo>
                    <a:pt x="794" y="420"/>
                    <a:pt x="802" y="425"/>
                    <a:pt x="809" y="427"/>
                  </a:cubicBezTo>
                  <a:cubicBezTo>
                    <a:pt x="809" y="430"/>
                    <a:pt x="812" y="430"/>
                    <a:pt x="811" y="433"/>
                  </a:cubicBezTo>
                  <a:cubicBezTo>
                    <a:pt x="806" y="442"/>
                    <a:pt x="799" y="447"/>
                    <a:pt x="793" y="453"/>
                  </a:cubicBezTo>
                  <a:cubicBezTo>
                    <a:pt x="791" y="455"/>
                    <a:pt x="792" y="458"/>
                    <a:pt x="791" y="459"/>
                  </a:cubicBezTo>
                  <a:cubicBezTo>
                    <a:pt x="788" y="463"/>
                    <a:pt x="786" y="462"/>
                    <a:pt x="785" y="464"/>
                  </a:cubicBezTo>
                  <a:cubicBezTo>
                    <a:pt x="781" y="472"/>
                    <a:pt x="786" y="475"/>
                    <a:pt x="786" y="486"/>
                  </a:cubicBezTo>
                  <a:cubicBezTo>
                    <a:pt x="787" y="491"/>
                    <a:pt x="784" y="496"/>
                    <a:pt x="785" y="500"/>
                  </a:cubicBezTo>
                  <a:cubicBezTo>
                    <a:pt x="787" y="505"/>
                    <a:pt x="792" y="505"/>
                    <a:pt x="796" y="507"/>
                  </a:cubicBezTo>
                  <a:cubicBezTo>
                    <a:pt x="800" y="509"/>
                    <a:pt x="800" y="512"/>
                    <a:pt x="803" y="513"/>
                  </a:cubicBezTo>
                  <a:cubicBezTo>
                    <a:pt x="812" y="515"/>
                    <a:pt x="820" y="506"/>
                    <a:pt x="830" y="503"/>
                  </a:cubicBezTo>
                  <a:cubicBezTo>
                    <a:pt x="836" y="502"/>
                    <a:pt x="840" y="505"/>
                    <a:pt x="845" y="500"/>
                  </a:cubicBezTo>
                  <a:cubicBezTo>
                    <a:pt x="846" y="505"/>
                    <a:pt x="850" y="506"/>
                    <a:pt x="853" y="509"/>
                  </a:cubicBezTo>
                  <a:cubicBezTo>
                    <a:pt x="850" y="513"/>
                    <a:pt x="844" y="514"/>
                    <a:pt x="842" y="519"/>
                  </a:cubicBezTo>
                  <a:cubicBezTo>
                    <a:pt x="829" y="513"/>
                    <a:pt x="812" y="517"/>
                    <a:pt x="804" y="524"/>
                  </a:cubicBezTo>
                  <a:cubicBezTo>
                    <a:pt x="801" y="535"/>
                    <a:pt x="809" y="536"/>
                    <a:pt x="813" y="539"/>
                  </a:cubicBezTo>
                  <a:cubicBezTo>
                    <a:pt x="809" y="545"/>
                    <a:pt x="818" y="554"/>
                    <a:pt x="812" y="558"/>
                  </a:cubicBezTo>
                  <a:cubicBezTo>
                    <a:pt x="801" y="559"/>
                    <a:pt x="805" y="547"/>
                    <a:pt x="797" y="547"/>
                  </a:cubicBezTo>
                  <a:cubicBezTo>
                    <a:pt x="791" y="546"/>
                    <a:pt x="784" y="559"/>
                    <a:pt x="784" y="563"/>
                  </a:cubicBezTo>
                  <a:cubicBezTo>
                    <a:pt x="782" y="573"/>
                    <a:pt x="788" y="585"/>
                    <a:pt x="786" y="592"/>
                  </a:cubicBezTo>
                  <a:cubicBezTo>
                    <a:pt x="783" y="594"/>
                    <a:pt x="776" y="592"/>
                    <a:pt x="773" y="594"/>
                  </a:cubicBezTo>
                  <a:cubicBezTo>
                    <a:pt x="779" y="604"/>
                    <a:pt x="761" y="606"/>
                    <a:pt x="761" y="596"/>
                  </a:cubicBezTo>
                  <a:cubicBezTo>
                    <a:pt x="746" y="591"/>
                    <a:pt x="741" y="603"/>
                    <a:pt x="730" y="604"/>
                  </a:cubicBezTo>
                  <a:cubicBezTo>
                    <a:pt x="721" y="605"/>
                    <a:pt x="719" y="607"/>
                    <a:pt x="714" y="611"/>
                  </a:cubicBezTo>
                  <a:cubicBezTo>
                    <a:pt x="712" y="605"/>
                    <a:pt x="707" y="601"/>
                    <a:pt x="700" y="598"/>
                  </a:cubicBezTo>
                  <a:cubicBezTo>
                    <a:pt x="695" y="601"/>
                    <a:pt x="689" y="602"/>
                    <a:pt x="684" y="604"/>
                  </a:cubicBezTo>
                  <a:cubicBezTo>
                    <a:pt x="682" y="602"/>
                    <a:pt x="684" y="598"/>
                    <a:pt x="685" y="595"/>
                  </a:cubicBezTo>
                  <a:cubicBezTo>
                    <a:pt x="677" y="595"/>
                    <a:pt x="677" y="595"/>
                    <a:pt x="677" y="595"/>
                  </a:cubicBezTo>
                  <a:cubicBezTo>
                    <a:pt x="669" y="590"/>
                    <a:pt x="675" y="581"/>
                    <a:pt x="674" y="573"/>
                  </a:cubicBezTo>
                  <a:cubicBezTo>
                    <a:pt x="681" y="572"/>
                    <a:pt x="682" y="565"/>
                    <a:pt x="687" y="562"/>
                  </a:cubicBezTo>
                  <a:cubicBezTo>
                    <a:pt x="688" y="558"/>
                    <a:pt x="682" y="561"/>
                    <a:pt x="683" y="557"/>
                  </a:cubicBezTo>
                  <a:cubicBezTo>
                    <a:pt x="683" y="551"/>
                    <a:pt x="690" y="549"/>
                    <a:pt x="687" y="542"/>
                  </a:cubicBezTo>
                  <a:cubicBezTo>
                    <a:pt x="678" y="540"/>
                    <a:pt x="680" y="550"/>
                    <a:pt x="673" y="551"/>
                  </a:cubicBezTo>
                  <a:cubicBezTo>
                    <a:pt x="671" y="551"/>
                    <a:pt x="673" y="548"/>
                    <a:pt x="672" y="547"/>
                  </a:cubicBezTo>
                  <a:cubicBezTo>
                    <a:pt x="669" y="547"/>
                    <a:pt x="667" y="549"/>
                    <a:pt x="665" y="551"/>
                  </a:cubicBezTo>
                  <a:cubicBezTo>
                    <a:pt x="665" y="555"/>
                    <a:pt x="669" y="554"/>
                    <a:pt x="668" y="557"/>
                  </a:cubicBezTo>
                  <a:cubicBezTo>
                    <a:pt x="653" y="559"/>
                    <a:pt x="665" y="577"/>
                    <a:pt x="660" y="583"/>
                  </a:cubicBezTo>
                  <a:cubicBezTo>
                    <a:pt x="664" y="589"/>
                    <a:pt x="662" y="595"/>
                    <a:pt x="662" y="601"/>
                  </a:cubicBezTo>
                  <a:cubicBezTo>
                    <a:pt x="657" y="602"/>
                    <a:pt x="657" y="607"/>
                    <a:pt x="653" y="608"/>
                  </a:cubicBezTo>
                  <a:cubicBezTo>
                    <a:pt x="650" y="607"/>
                    <a:pt x="650" y="602"/>
                    <a:pt x="644" y="603"/>
                  </a:cubicBezTo>
                  <a:cubicBezTo>
                    <a:pt x="642" y="604"/>
                    <a:pt x="643" y="609"/>
                    <a:pt x="641" y="609"/>
                  </a:cubicBezTo>
                  <a:cubicBezTo>
                    <a:pt x="636" y="607"/>
                    <a:pt x="631" y="605"/>
                    <a:pt x="627" y="606"/>
                  </a:cubicBezTo>
                  <a:cubicBezTo>
                    <a:pt x="614" y="609"/>
                    <a:pt x="610" y="628"/>
                    <a:pt x="599" y="634"/>
                  </a:cubicBezTo>
                  <a:cubicBezTo>
                    <a:pt x="598" y="635"/>
                    <a:pt x="595" y="634"/>
                    <a:pt x="593" y="635"/>
                  </a:cubicBezTo>
                  <a:cubicBezTo>
                    <a:pt x="585" y="638"/>
                    <a:pt x="582" y="643"/>
                    <a:pt x="571" y="637"/>
                  </a:cubicBezTo>
                  <a:cubicBezTo>
                    <a:pt x="575" y="632"/>
                    <a:pt x="569" y="631"/>
                    <a:pt x="569" y="627"/>
                  </a:cubicBezTo>
                  <a:cubicBezTo>
                    <a:pt x="575" y="622"/>
                    <a:pt x="587" y="619"/>
                    <a:pt x="585" y="610"/>
                  </a:cubicBezTo>
                  <a:cubicBezTo>
                    <a:pt x="584" y="604"/>
                    <a:pt x="575" y="603"/>
                    <a:pt x="570" y="604"/>
                  </a:cubicBezTo>
                  <a:cubicBezTo>
                    <a:pt x="571" y="601"/>
                    <a:pt x="574" y="600"/>
                    <a:pt x="574" y="596"/>
                  </a:cubicBezTo>
                  <a:cubicBezTo>
                    <a:pt x="569" y="592"/>
                    <a:pt x="574" y="585"/>
                    <a:pt x="572" y="578"/>
                  </a:cubicBezTo>
                  <a:cubicBezTo>
                    <a:pt x="571" y="573"/>
                    <a:pt x="567" y="571"/>
                    <a:pt x="567" y="567"/>
                  </a:cubicBezTo>
                  <a:cubicBezTo>
                    <a:pt x="566" y="562"/>
                    <a:pt x="570" y="559"/>
                    <a:pt x="569" y="554"/>
                  </a:cubicBezTo>
                  <a:cubicBezTo>
                    <a:pt x="569" y="550"/>
                    <a:pt x="565" y="548"/>
                    <a:pt x="563" y="546"/>
                  </a:cubicBezTo>
                  <a:cubicBezTo>
                    <a:pt x="569" y="538"/>
                    <a:pt x="578" y="533"/>
                    <a:pt x="582" y="523"/>
                  </a:cubicBezTo>
                  <a:cubicBezTo>
                    <a:pt x="576" y="521"/>
                    <a:pt x="569" y="520"/>
                    <a:pt x="565" y="517"/>
                  </a:cubicBezTo>
                  <a:cubicBezTo>
                    <a:pt x="569" y="513"/>
                    <a:pt x="577" y="513"/>
                    <a:pt x="576" y="504"/>
                  </a:cubicBezTo>
                  <a:cubicBezTo>
                    <a:pt x="569" y="505"/>
                    <a:pt x="566" y="505"/>
                    <a:pt x="562" y="502"/>
                  </a:cubicBezTo>
                  <a:cubicBezTo>
                    <a:pt x="557" y="506"/>
                    <a:pt x="556" y="513"/>
                    <a:pt x="548" y="514"/>
                  </a:cubicBezTo>
                  <a:cubicBezTo>
                    <a:pt x="551" y="528"/>
                    <a:pt x="537" y="526"/>
                    <a:pt x="536" y="536"/>
                  </a:cubicBezTo>
                  <a:cubicBezTo>
                    <a:pt x="539" y="537"/>
                    <a:pt x="541" y="531"/>
                    <a:pt x="543" y="534"/>
                  </a:cubicBezTo>
                  <a:cubicBezTo>
                    <a:pt x="538" y="536"/>
                    <a:pt x="538" y="543"/>
                    <a:pt x="535" y="547"/>
                  </a:cubicBezTo>
                  <a:cubicBezTo>
                    <a:pt x="533" y="546"/>
                    <a:pt x="535" y="540"/>
                    <a:pt x="532" y="541"/>
                  </a:cubicBezTo>
                  <a:cubicBezTo>
                    <a:pt x="525" y="544"/>
                    <a:pt x="535" y="547"/>
                    <a:pt x="531" y="552"/>
                  </a:cubicBezTo>
                  <a:cubicBezTo>
                    <a:pt x="535" y="553"/>
                    <a:pt x="533" y="549"/>
                    <a:pt x="536" y="548"/>
                  </a:cubicBezTo>
                  <a:cubicBezTo>
                    <a:pt x="535" y="552"/>
                    <a:pt x="539" y="550"/>
                    <a:pt x="540" y="552"/>
                  </a:cubicBezTo>
                  <a:cubicBezTo>
                    <a:pt x="538" y="556"/>
                    <a:pt x="531" y="558"/>
                    <a:pt x="534" y="563"/>
                  </a:cubicBezTo>
                  <a:cubicBezTo>
                    <a:pt x="538" y="565"/>
                    <a:pt x="545" y="563"/>
                    <a:pt x="549" y="563"/>
                  </a:cubicBezTo>
                  <a:cubicBezTo>
                    <a:pt x="548" y="566"/>
                    <a:pt x="543" y="566"/>
                    <a:pt x="545" y="572"/>
                  </a:cubicBezTo>
                  <a:cubicBezTo>
                    <a:pt x="545" y="576"/>
                    <a:pt x="549" y="575"/>
                    <a:pt x="548" y="578"/>
                  </a:cubicBezTo>
                  <a:cubicBezTo>
                    <a:pt x="546" y="583"/>
                    <a:pt x="544" y="587"/>
                    <a:pt x="541" y="591"/>
                  </a:cubicBezTo>
                  <a:cubicBezTo>
                    <a:pt x="536" y="589"/>
                    <a:pt x="533" y="585"/>
                    <a:pt x="526" y="585"/>
                  </a:cubicBezTo>
                  <a:cubicBezTo>
                    <a:pt x="528" y="590"/>
                    <a:pt x="524" y="590"/>
                    <a:pt x="523" y="593"/>
                  </a:cubicBezTo>
                  <a:cubicBezTo>
                    <a:pt x="523" y="596"/>
                    <a:pt x="529" y="593"/>
                    <a:pt x="528" y="597"/>
                  </a:cubicBezTo>
                  <a:cubicBezTo>
                    <a:pt x="525" y="603"/>
                    <a:pt x="521" y="606"/>
                    <a:pt x="513" y="606"/>
                  </a:cubicBezTo>
                  <a:cubicBezTo>
                    <a:pt x="513" y="609"/>
                    <a:pt x="510" y="609"/>
                    <a:pt x="511" y="613"/>
                  </a:cubicBezTo>
                  <a:cubicBezTo>
                    <a:pt x="513" y="616"/>
                    <a:pt x="514" y="613"/>
                    <a:pt x="518" y="613"/>
                  </a:cubicBezTo>
                  <a:cubicBezTo>
                    <a:pt x="520" y="618"/>
                    <a:pt x="525" y="619"/>
                    <a:pt x="529" y="622"/>
                  </a:cubicBezTo>
                  <a:cubicBezTo>
                    <a:pt x="525" y="624"/>
                    <a:pt x="521" y="621"/>
                    <a:pt x="518" y="621"/>
                  </a:cubicBezTo>
                  <a:cubicBezTo>
                    <a:pt x="512" y="622"/>
                    <a:pt x="511" y="626"/>
                    <a:pt x="505" y="630"/>
                  </a:cubicBezTo>
                  <a:cubicBezTo>
                    <a:pt x="506" y="630"/>
                    <a:pt x="503" y="629"/>
                    <a:pt x="502" y="629"/>
                  </a:cubicBezTo>
                  <a:cubicBezTo>
                    <a:pt x="499" y="631"/>
                    <a:pt x="495" y="635"/>
                    <a:pt x="495" y="638"/>
                  </a:cubicBezTo>
                  <a:cubicBezTo>
                    <a:pt x="499" y="642"/>
                    <a:pt x="503" y="636"/>
                    <a:pt x="507" y="635"/>
                  </a:cubicBezTo>
                  <a:cubicBezTo>
                    <a:pt x="510" y="636"/>
                    <a:pt x="513" y="637"/>
                    <a:pt x="514" y="641"/>
                  </a:cubicBezTo>
                  <a:cubicBezTo>
                    <a:pt x="518" y="639"/>
                    <a:pt x="521" y="635"/>
                    <a:pt x="524" y="633"/>
                  </a:cubicBezTo>
                  <a:cubicBezTo>
                    <a:pt x="528" y="642"/>
                    <a:pt x="537" y="634"/>
                    <a:pt x="543" y="641"/>
                  </a:cubicBezTo>
                  <a:cubicBezTo>
                    <a:pt x="547" y="635"/>
                    <a:pt x="564" y="645"/>
                    <a:pt x="571" y="638"/>
                  </a:cubicBezTo>
                  <a:cubicBezTo>
                    <a:pt x="577" y="660"/>
                    <a:pt x="554" y="650"/>
                    <a:pt x="548" y="664"/>
                  </a:cubicBezTo>
                  <a:cubicBezTo>
                    <a:pt x="536" y="667"/>
                    <a:pt x="541" y="653"/>
                    <a:pt x="531" y="653"/>
                  </a:cubicBezTo>
                  <a:cubicBezTo>
                    <a:pt x="531" y="660"/>
                    <a:pt x="534" y="667"/>
                    <a:pt x="528" y="669"/>
                  </a:cubicBezTo>
                  <a:cubicBezTo>
                    <a:pt x="523" y="669"/>
                    <a:pt x="521" y="667"/>
                    <a:pt x="515" y="667"/>
                  </a:cubicBezTo>
                  <a:cubicBezTo>
                    <a:pt x="515" y="659"/>
                    <a:pt x="499" y="663"/>
                    <a:pt x="493" y="665"/>
                  </a:cubicBezTo>
                  <a:cubicBezTo>
                    <a:pt x="492" y="668"/>
                    <a:pt x="494" y="667"/>
                    <a:pt x="494" y="670"/>
                  </a:cubicBezTo>
                  <a:cubicBezTo>
                    <a:pt x="491" y="670"/>
                    <a:pt x="488" y="670"/>
                    <a:pt x="489" y="673"/>
                  </a:cubicBezTo>
                  <a:cubicBezTo>
                    <a:pt x="495" y="682"/>
                    <a:pt x="508" y="683"/>
                    <a:pt x="511" y="693"/>
                  </a:cubicBezTo>
                  <a:cubicBezTo>
                    <a:pt x="513" y="701"/>
                    <a:pt x="509" y="709"/>
                    <a:pt x="517" y="715"/>
                  </a:cubicBezTo>
                  <a:cubicBezTo>
                    <a:pt x="514" y="733"/>
                    <a:pt x="506" y="749"/>
                    <a:pt x="496" y="762"/>
                  </a:cubicBezTo>
                  <a:cubicBezTo>
                    <a:pt x="487" y="762"/>
                    <a:pt x="481" y="756"/>
                    <a:pt x="473" y="754"/>
                  </a:cubicBezTo>
                  <a:cubicBezTo>
                    <a:pt x="469" y="753"/>
                    <a:pt x="464" y="755"/>
                    <a:pt x="460" y="752"/>
                  </a:cubicBezTo>
                  <a:cubicBezTo>
                    <a:pt x="458" y="751"/>
                    <a:pt x="458" y="747"/>
                    <a:pt x="456" y="746"/>
                  </a:cubicBezTo>
                  <a:cubicBezTo>
                    <a:pt x="448" y="740"/>
                    <a:pt x="434" y="744"/>
                    <a:pt x="427" y="734"/>
                  </a:cubicBezTo>
                  <a:cubicBezTo>
                    <a:pt x="422" y="737"/>
                    <a:pt x="413" y="736"/>
                    <a:pt x="406" y="738"/>
                  </a:cubicBezTo>
                  <a:cubicBezTo>
                    <a:pt x="404" y="742"/>
                    <a:pt x="405" y="745"/>
                    <a:pt x="406" y="751"/>
                  </a:cubicBezTo>
                  <a:cubicBezTo>
                    <a:pt x="401" y="762"/>
                    <a:pt x="400" y="777"/>
                    <a:pt x="390" y="788"/>
                  </a:cubicBezTo>
                  <a:cubicBezTo>
                    <a:pt x="384" y="796"/>
                    <a:pt x="375" y="803"/>
                    <a:pt x="375" y="811"/>
                  </a:cubicBezTo>
                  <a:cubicBezTo>
                    <a:pt x="375" y="814"/>
                    <a:pt x="378" y="817"/>
                    <a:pt x="378" y="819"/>
                  </a:cubicBezTo>
                  <a:cubicBezTo>
                    <a:pt x="379" y="828"/>
                    <a:pt x="371" y="833"/>
                    <a:pt x="370" y="843"/>
                  </a:cubicBezTo>
                  <a:cubicBezTo>
                    <a:pt x="379" y="846"/>
                    <a:pt x="382" y="852"/>
                    <a:pt x="393" y="849"/>
                  </a:cubicBezTo>
                  <a:cubicBezTo>
                    <a:pt x="402" y="856"/>
                    <a:pt x="393" y="874"/>
                    <a:pt x="405" y="876"/>
                  </a:cubicBezTo>
                  <a:cubicBezTo>
                    <a:pt x="408" y="876"/>
                    <a:pt x="411" y="873"/>
                    <a:pt x="415" y="872"/>
                  </a:cubicBezTo>
                  <a:cubicBezTo>
                    <a:pt x="430" y="868"/>
                    <a:pt x="441" y="878"/>
                    <a:pt x="456" y="880"/>
                  </a:cubicBezTo>
                  <a:cubicBezTo>
                    <a:pt x="462" y="874"/>
                    <a:pt x="466" y="865"/>
                    <a:pt x="478" y="868"/>
                  </a:cubicBezTo>
                  <a:cubicBezTo>
                    <a:pt x="480" y="860"/>
                    <a:pt x="484" y="854"/>
                    <a:pt x="495" y="855"/>
                  </a:cubicBezTo>
                  <a:cubicBezTo>
                    <a:pt x="498" y="848"/>
                    <a:pt x="491" y="846"/>
                    <a:pt x="491" y="840"/>
                  </a:cubicBezTo>
                  <a:cubicBezTo>
                    <a:pt x="495" y="828"/>
                    <a:pt x="510" y="825"/>
                    <a:pt x="517" y="814"/>
                  </a:cubicBezTo>
                  <a:cubicBezTo>
                    <a:pt x="528" y="813"/>
                    <a:pt x="539" y="811"/>
                    <a:pt x="548" y="806"/>
                  </a:cubicBezTo>
                  <a:cubicBezTo>
                    <a:pt x="552" y="801"/>
                    <a:pt x="551" y="797"/>
                    <a:pt x="549" y="790"/>
                  </a:cubicBezTo>
                  <a:cubicBezTo>
                    <a:pt x="554" y="784"/>
                    <a:pt x="558" y="779"/>
                    <a:pt x="568" y="778"/>
                  </a:cubicBezTo>
                  <a:cubicBezTo>
                    <a:pt x="572" y="779"/>
                    <a:pt x="572" y="783"/>
                    <a:pt x="579" y="782"/>
                  </a:cubicBezTo>
                  <a:cubicBezTo>
                    <a:pt x="584" y="784"/>
                    <a:pt x="586" y="795"/>
                    <a:pt x="596" y="792"/>
                  </a:cubicBezTo>
                  <a:cubicBezTo>
                    <a:pt x="599" y="792"/>
                    <a:pt x="600" y="785"/>
                    <a:pt x="606" y="783"/>
                  </a:cubicBezTo>
                  <a:cubicBezTo>
                    <a:pt x="609" y="781"/>
                    <a:pt x="613" y="783"/>
                    <a:pt x="617" y="782"/>
                  </a:cubicBezTo>
                  <a:cubicBezTo>
                    <a:pt x="622" y="779"/>
                    <a:pt x="624" y="773"/>
                    <a:pt x="630" y="773"/>
                  </a:cubicBezTo>
                  <a:cubicBezTo>
                    <a:pt x="641" y="773"/>
                    <a:pt x="650" y="785"/>
                    <a:pt x="647" y="802"/>
                  </a:cubicBezTo>
                  <a:cubicBezTo>
                    <a:pt x="649" y="807"/>
                    <a:pt x="656" y="806"/>
                    <a:pt x="656" y="812"/>
                  </a:cubicBezTo>
                  <a:cubicBezTo>
                    <a:pt x="672" y="816"/>
                    <a:pt x="669" y="838"/>
                    <a:pt x="688" y="839"/>
                  </a:cubicBezTo>
                  <a:cubicBezTo>
                    <a:pt x="689" y="850"/>
                    <a:pt x="701" y="845"/>
                    <a:pt x="706" y="853"/>
                  </a:cubicBezTo>
                  <a:cubicBezTo>
                    <a:pt x="708" y="856"/>
                    <a:pt x="705" y="859"/>
                    <a:pt x="709" y="862"/>
                  </a:cubicBezTo>
                  <a:cubicBezTo>
                    <a:pt x="711" y="864"/>
                    <a:pt x="716" y="863"/>
                    <a:pt x="716" y="866"/>
                  </a:cubicBezTo>
                  <a:cubicBezTo>
                    <a:pt x="717" y="874"/>
                    <a:pt x="719" y="878"/>
                    <a:pt x="722" y="883"/>
                  </a:cubicBezTo>
                  <a:cubicBezTo>
                    <a:pt x="717" y="887"/>
                    <a:pt x="718" y="896"/>
                    <a:pt x="711" y="898"/>
                  </a:cubicBezTo>
                  <a:cubicBezTo>
                    <a:pt x="709" y="898"/>
                    <a:pt x="703" y="896"/>
                    <a:pt x="698" y="897"/>
                  </a:cubicBezTo>
                  <a:cubicBezTo>
                    <a:pt x="688" y="898"/>
                    <a:pt x="684" y="900"/>
                    <a:pt x="680" y="894"/>
                  </a:cubicBezTo>
                  <a:cubicBezTo>
                    <a:pt x="675" y="897"/>
                    <a:pt x="673" y="895"/>
                    <a:pt x="667" y="894"/>
                  </a:cubicBezTo>
                  <a:cubicBezTo>
                    <a:pt x="665" y="897"/>
                    <a:pt x="664" y="899"/>
                    <a:pt x="665" y="903"/>
                  </a:cubicBezTo>
                  <a:cubicBezTo>
                    <a:pt x="668" y="904"/>
                    <a:pt x="670" y="906"/>
                    <a:pt x="674" y="906"/>
                  </a:cubicBezTo>
                  <a:cubicBezTo>
                    <a:pt x="678" y="911"/>
                    <a:pt x="681" y="918"/>
                    <a:pt x="690" y="917"/>
                  </a:cubicBezTo>
                  <a:cubicBezTo>
                    <a:pt x="694" y="921"/>
                    <a:pt x="697" y="925"/>
                    <a:pt x="704" y="926"/>
                  </a:cubicBezTo>
                  <a:cubicBezTo>
                    <a:pt x="710" y="920"/>
                    <a:pt x="702" y="906"/>
                    <a:pt x="712" y="903"/>
                  </a:cubicBezTo>
                  <a:cubicBezTo>
                    <a:pt x="726" y="906"/>
                    <a:pt x="726" y="887"/>
                    <a:pt x="737" y="884"/>
                  </a:cubicBezTo>
                  <a:cubicBezTo>
                    <a:pt x="739" y="875"/>
                    <a:pt x="732" y="874"/>
                    <a:pt x="729" y="869"/>
                  </a:cubicBezTo>
                  <a:cubicBezTo>
                    <a:pt x="730" y="864"/>
                    <a:pt x="732" y="859"/>
                    <a:pt x="737" y="858"/>
                  </a:cubicBezTo>
                  <a:cubicBezTo>
                    <a:pt x="738" y="860"/>
                    <a:pt x="742" y="861"/>
                    <a:pt x="746" y="861"/>
                  </a:cubicBezTo>
                  <a:cubicBezTo>
                    <a:pt x="747" y="866"/>
                    <a:pt x="753" y="872"/>
                    <a:pt x="758" y="867"/>
                  </a:cubicBezTo>
                  <a:cubicBezTo>
                    <a:pt x="755" y="848"/>
                    <a:pt x="733" y="847"/>
                    <a:pt x="721" y="836"/>
                  </a:cubicBezTo>
                  <a:cubicBezTo>
                    <a:pt x="723" y="834"/>
                    <a:pt x="725" y="833"/>
                    <a:pt x="725" y="829"/>
                  </a:cubicBezTo>
                  <a:cubicBezTo>
                    <a:pt x="709" y="826"/>
                    <a:pt x="698" y="821"/>
                    <a:pt x="694" y="806"/>
                  </a:cubicBezTo>
                  <a:cubicBezTo>
                    <a:pt x="691" y="790"/>
                    <a:pt x="680" y="785"/>
                    <a:pt x="675" y="773"/>
                  </a:cubicBezTo>
                  <a:cubicBezTo>
                    <a:pt x="679" y="771"/>
                    <a:pt x="680" y="766"/>
                    <a:pt x="677" y="762"/>
                  </a:cubicBezTo>
                  <a:cubicBezTo>
                    <a:pt x="681" y="758"/>
                    <a:pt x="691" y="752"/>
                    <a:pt x="696" y="757"/>
                  </a:cubicBezTo>
                  <a:cubicBezTo>
                    <a:pt x="696" y="762"/>
                    <a:pt x="692" y="765"/>
                    <a:pt x="694" y="771"/>
                  </a:cubicBezTo>
                  <a:cubicBezTo>
                    <a:pt x="700" y="772"/>
                    <a:pt x="697" y="765"/>
                    <a:pt x="703" y="766"/>
                  </a:cubicBezTo>
                  <a:cubicBezTo>
                    <a:pt x="704" y="771"/>
                    <a:pt x="705" y="774"/>
                    <a:pt x="709" y="775"/>
                  </a:cubicBezTo>
                  <a:cubicBezTo>
                    <a:pt x="709" y="787"/>
                    <a:pt x="720" y="788"/>
                    <a:pt x="721" y="799"/>
                  </a:cubicBezTo>
                  <a:cubicBezTo>
                    <a:pt x="725" y="800"/>
                    <a:pt x="731" y="800"/>
                    <a:pt x="735" y="801"/>
                  </a:cubicBezTo>
                  <a:cubicBezTo>
                    <a:pt x="734" y="804"/>
                    <a:pt x="736" y="804"/>
                    <a:pt x="736" y="808"/>
                  </a:cubicBezTo>
                  <a:cubicBezTo>
                    <a:pt x="752" y="812"/>
                    <a:pt x="757" y="828"/>
                    <a:pt x="772" y="834"/>
                  </a:cubicBezTo>
                  <a:cubicBezTo>
                    <a:pt x="772" y="845"/>
                    <a:pt x="769" y="852"/>
                    <a:pt x="767" y="861"/>
                  </a:cubicBezTo>
                  <a:cubicBezTo>
                    <a:pt x="770" y="865"/>
                    <a:pt x="776" y="867"/>
                    <a:pt x="776" y="874"/>
                  </a:cubicBezTo>
                  <a:cubicBezTo>
                    <a:pt x="786" y="878"/>
                    <a:pt x="790" y="889"/>
                    <a:pt x="796" y="897"/>
                  </a:cubicBezTo>
                  <a:cubicBezTo>
                    <a:pt x="799" y="898"/>
                    <a:pt x="805" y="895"/>
                    <a:pt x="807" y="900"/>
                  </a:cubicBezTo>
                  <a:cubicBezTo>
                    <a:pt x="804" y="901"/>
                    <a:pt x="799" y="901"/>
                    <a:pt x="798" y="905"/>
                  </a:cubicBezTo>
                  <a:cubicBezTo>
                    <a:pt x="801" y="912"/>
                    <a:pt x="805" y="914"/>
                    <a:pt x="803" y="925"/>
                  </a:cubicBezTo>
                  <a:cubicBezTo>
                    <a:pt x="806" y="928"/>
                    <a:pt x="809" y="926"/>
                    <a:pt x="814" y="926"/>
                  </a:cubicBezTo>
                  <a:cubicBezTo>
                    <a:pt x="815" y="928"/>
                    <a:pt x="816" y="929"/>
                    <a:pt x="816" y="931"/>
                  </a:cubicBezTo>
                  <a:cubicBezTo>
                    <a:pt x="820" y="930"/>
                    <a:pt x="822" y="931"/>
                    <a:pt x="828" y="933"/>
                  </a:cubicBezTo>
                  <a:cubicBezTo>
                    <a:pt x="830" y="926"/>
                    <a:pt x="824" y="919"/>
                    <a:pt x="823" y="912"/>
                  </a:cubicBezTo>
                  <a:cubicBezTo>
                    <a:pt x="827" y="912"/>
                    <a:pt x="829" y="918"/>
                    <a:pt x="833" y="914"/>
                  </a:cubicBezTo>
                  <a:cubicBezTo>
                    <a:pt x="829" y="905"/>
                    <a:pt x="817" y="905"/>
                    <a:pt x="810" y="898"/>
                  </a:cubicBezTo>
                  <a:cubicBezTo>
                    <a:pt x="823" y="894"/>
                    <a:pt x="831" y="908"/>
                    <a:pt x="840" y="907"/>
                  </a:cubicBezTo>
                  <a:cubicBezTo>
                    <a:pt x="842" y="904"/>
                    <a:pt x="840" y="902"/>
                    <a:pt x="839" y="899"/>
                  </a:cubicBezTo>
                  <a:cubicBezTo>
                    <a:pt x="841" y="896"/>
                    <a:pt x="846" y="896"/>
                    <a:pt x="845" y="890"/>
                  </a:cubicBezTo>
                  <a:cubicBezTo>
                    <a:pt x="842" y="889"/>
                    <a:pt x="839" y="890"/>
                    <a:pt x="836" y="889"/>
                  </a:cubicBezTo>
                  <a:cubicBezTo>
                    <a:pt x="828" y="886"/>
                    <a:pt x="818" y="866"/>
                    <a:pt x="817" y="859"/>
                  </a:cubicBezTo>
                  <a:cubicBezTo>
                    <a:pt x="823" y="861"/>
                    <a:pt x="825" y="866"/>
                    <a:pt x="831" y="868"/>
                  </a:cubicBezTo>
                  <a:cubicBezTo>
                    <a:pt x="831" y="867"/>
                    <a:pt x="832" y="865"/>
                    <a:pt x="834" y="865"/>
                  </a:cubicBezTo>
                  <a:cubicBezTo>
                    <a:pt x="835" y="859"/>
                    <a:pt x="833" y="851"/>
                    <a:pt x="839" y="851"/>
                  </a:cubicBezTo>
                  <a:cubicBezTo>
                    <a:pt x="843" y="851"/>
                    <a:pt x="842" y="856"/>
                    <a:pt x="847" y="855"/>
                  </a:cubicBezTo>
                  <a:cubicBezTo>
                    <a:pt x="850" y="853"/>
                    <a:pt x="851" y="849"/>
                    <a:pt x="855" y="848"/>
                  </a:cubicBezTo>
                  <a:cubicBezTo>
                    <a:pt x="859" y="851"/>
                    <a:pt x="867" y="850"/>
                    <a:pt x="868" y="857"/>
                  </a:cubicBezTo>
                  <a:cubicBezTo>
                    <a:pt x="866" y="860"/>
                    <a:pt x="860" y="858"/>
                    <a:pt x="861" y="864"/>
                  </a:cubicBezTo>
                  <a:cubicBezTo>
                    <a:pt x="866" y="868"/>
                    <a:pt x="867" y="861"/>
                    <a:pt x="871" y="861"/>
                  </a:cubicBezTo>
                  <a:cubicBezTo>
                    <a:pt x="870" y="867"/>
                    <a:pt x="870" y="877"/>
                    <a:pt x="866" y="882"/>
                  </a:cubicBezTo>
                  <a:cubicBezTo>
                    <a:pt x="869" y="883"/>
                    <a:pt x="874" y="887"/>
                    <a:pt x="877" y="883"/>
                  </a:cubicBezTo>
                  <a:cubicBezTo>
                    <a:pt x="877" y="880"/>
                    <a:pt x="877" y="880"/>
                    <a:pt x="877" y="880"/>
                  </a:cubicBezTo>
                  <a:cubicBezTo>
                    <a:pt x="876" y="877"/>
                    <a:pt x="871" y="879"/>
                    <a:pt x="872" y="876"/>
                  </a:cubicBezTo>
                  <a:cubicBezTo>
                    <a:pt x="880" y="873"/>
                    <a:pt x="882" y="890"/>
                    <a:pt x="882" y="895"/>
                  </a:cubicBezTo>
                  <a:cubicBezTo>
                    <a:pt x="878" y="890"/>
                    <a:pt x="871" y="890"/>
                    <a:pt x="866" y="893"/>
                  </a:cubicBezTo>
                  <a:cubicBezTo>
                    <a:pt x="865" y="896"/>
                    <a:pt x="868" y="896"/>
                    <a:pt x="867" y="899"/>
                  </a:cubicBezTo>
                  <a:cubicBezTo>
                    <a:pt x="874" y="895"/>
                    <a:pt x="876" y="903"/>
                    <a:pt x="883" y="899"/>
                  </a:cubicBezTo>
                  <a:cubicBezTo>
                    <a:pt x="885" y="903"/>
                    <a:pt x="889" y="904"/>
                    <a:pt x="891" y="907"/>
                  </a:cubicBezTo>
                  <a:cubicBezTo>
                    <a:pt x="884" y="918"/>
                    <a:pt x="904" y="915"/>
                    <a:pt x="904" y="925"/>
                  </a:cubicBezTo>
                  <a:cubicBezTo>
                    <a:pt x="916" y="923"/>
                    <a:pt x="923" y="937"/>
                    <a:pt x="940" y="931"/>
                  </a:cubicBezTo>
                  <a:cubicBezTo>
                    <a:pt x="938" y="918"/>
                    <a:pt x="953" y="915"/>
                    <a:pt x="963" y="921"/>
                  </a:cubicBezTo>
                  <a:cubicBezTo>
                    <a:pt x="966" y="923"/>
                    <a:pt x="966" y="928"/>
                    <a:pt x="970" y="930"/>
                  </a:cubicBezTo>
                  <a:cubicBezTo>
                    <a:pt x="993" y="937"/>
                    <a:pt x="1000" y="900"/>
                    <a:pt x="1016" y="915"/>
                  </a:cubicBezTo>
                  <a:cubicBezTo>
                    <a:pt x="1019" y="913"/>
                    <a:pt x="1021" y="907"/>
                    <a:pt x="1025" y="908"/>
                  </a:cubicBezTo>
                  <a:cubicBezTo>
                    <a:pt x="1024" y="922"/>
                    <a:pt x="1017" y="941"/>
                    <a:pt x="1028" y="949"/>
                  </a:cubicBezTo>
                  <a:cubicBezTo>
                    <a:pt x="1014" y="962"/>
                    <a:pt x="1025" y="990"/>
                    <a:pt x="1019" y="1005"/>
                  </a:cubicBezTo>
                  <a:cubicBezTo>
                    <a:pt x="1016" y="1005"/>
                    <a:pt x="1016" y="1007"/>
                    <a:pt x="1013" y="1006"/>
                  </a:cubicBezTo>
                  <a:cubicBezTo>
                    <a:pt x="1011" y="1020"/>
                    <a:pt x="997" y="1015"/>
                    <a:pt x="986" y="1018"/>
                  </a:cubicBezTo>
                  <a:cubicBezTo>
                    <a:pt x="971" y="1004"/>
                    <a:pt x="948" y="1023"/>
                    <a:pt x="934" y="1029"/>
                  </a:cubicBezTo>
                  <a:cubicBezTo>
                    <a:pt x="928" y="1024"/>
                    <a:pt x="918" y="1029"/>
                    <a:pt x="909" y="1027"/>
                  </a:cubicBezTo>
                  <a:cubicBezTo>
                    <a:pt x="907" y="1026"/>
                    <a:pt x="905" y="1023"/>
                    <a:pt x="903" y="1023"/>
                  </a:cubicBezTo>
                  <a:cubicBezTo>
                    <a:pt x="900" y="1022"/>
                    <a:pt x="896" y="1023"/>
                    <a:pt x="892" y="1023"/>
                  </a:cubicBezTo>
                  <a:cubicBezTo>
                    <a:pt x="887" y="1022"/>
                    <a:pt x="884" y="1019"/>
                    <a:pt x="881" y="1020"/>
                  </a:cubicBezTo>
                  <a:cubicBezTo>
                    <a:pt x="873" y="1021"/>
                    <a:pt x="868" y="1025"/>
                    <a:pt x="866" y="1015"/>
                  </a:cubicBezTo>
                  <a:cubicBezTo>
                    <a:pt x="853" y="1016"/>
                    <a:pt x="850" y="1009"/>
                    <a:pt x="835" y="1011"/>
                  </a:cubicBezTo>
                  <a:cubicBezTo>
                    <a:pt x="835" y="1008"/>
                    <a:pt x="831" y="1006"/>
                    <a:pt x="831" y="1003"/>
                  </a:cubicBezTo>
                  <a:cubicBezTo>
                    <a:pt x="815" y="1000"/>
                    <a:pt x="802" y="999"/>
                    <a:pt x="792" y="1003"/>
                  </a:cubicBezTo>
                  <a:cubicBezTo>
                    <a:pt x="789" y="1004"/>
                    <a:pt x="780" y="1012"/>
                    <a:pt x="780" y="1016"/>
                  </a:cubicBezTo>
                  <a:cubicBezTo>
                    <a:pt x="779" y="1022"/>
                    <a:pt x="786" y="1029"/>
                    <a:pt x="785" y="1036"/>
                  </a:cubicBezTo>
                  <a:cubicBezTo>
                    <a:pt x="784" y="1038"/>
                    <a:pt x="776" y="1046"/>
                    <a:pt x="772" y="1047"/>
                  </a:cubicBezTo>
                  <a:cubicBezTo>
                    <a:pt x="758" y="1049"/>
                    <a:pt x="750" y="1032"/>
                    <a:pt x="738" y="1028"/>
                  </a:cubicBezTo>
                  <a:cubicBezTo>
                    <a:pt x="724" y="1024"/>
                    <a:pt x="715" y="1030"/>
                    <a:pt x="710" y="1023"/>
                  </a:cubicBezTo>
                  <a:cubicBezTo>
                    <a:pt x="707" y="1019"/>
                    <a:pt x="709" y="1015"/>
                    <a:pt x="707" y="1010"/>
                  </a:cubicBezTo>
                  <a:cubicBezTo>
                    <a:pt x="704" y="1004"/>
                    <a:pt x="699" y="1005"/>
                    <a:pt x="692" y="1002"/>
                  </a:cubicBezTo>
                  <a:cubicBezTo>
                    <a:pt x="689" y="1000"/>
                    <a:pt x="687" y="996"/>
                    <a:pt x="684" y="995"/>
                  </a:cubicBezTo>
                  <a:cubicBezTo>
                    <a:pt x="676" y="993"/>
                    <a:pt x="668" y="997"/>
                    <a:pt x="661" y="995"/>
                  </a:cubicBezTo>
                  <a:cubicBezTo>
                    <a:pt x="653" y="993"/>
                    <a:pt x="640" y="981"/>
                    <a:pt x="638" y="975"/>
                  </a:cubicBezTo>
                  <a:cubicBezTo>
                    <a:pt x="630" y="974"/>
                    <a:pt x="624" y="972"/>
                    <a:pt x="623" y="964"/>
                  </a:cubicBezTo>
                  <a:cubicBezTo>
                    <a:pt x="630" y="956"/>
                    <a:pt x="644" y="954"/>
                    <a:pt x="642" y="942"/>
                  </a:cubicBezTo>
                  <a:cubicBezTo>
                    <a:pt x="642" y="937"/>
                    <a:pt x="635" y="936"/>
                    <a:pt x="635" y="931"/>
                  </a:cubicBezTo>
                  <a:cubicBezTo>
                    <a:pt x="634" y="922"/>
                    <a:pt x="647" y="923"/>
                    <a:pt x="643" y="911"/>
                  </a:cubicBezTo>
                  <a:cubicBezTo>
                    <a:pt x="637" y="911"/>
                    <a:pt x="635" y="919"/>
                    <a:pt x="630" y="917"/>
                  </a:cubicBezTo>
                  <a:cubicBezTo>
                    <a:pt x="629" y="912"/>
                    <a:pt x="632" y="909"/>
                    <a:pt x="630" y="905"/>
                  </a:cubicBezTo>
                  <a:cubicBezTo>
                    <a:pt x="617" y="903"/>
                    <a:pt x="601" y="912"/>
                    <a:pt x="590" y="903"/>
                  </a:cubicBezTo>
                  <a:cubicBezTo>
                    <a:pt x="584" y="907"/>
                    <a:pt x="578" y="902"/>
                    <a:pt x="575" y="899"/>
                  </a:cubicBezTo>
                  <a:cubicBezTo>
                    <a:pt x="571" y="906"/>
                    <a:pt x="565" y="900"/>
                    <a:pt x="558" y="905"/>
                  </a:cubicBezTo>
                  <a:cubicBezTo>
                    <a:pt x="551" y="898"/>
                    <a:pt x="537" y="899"/>
                    <a:pt x="524" y="898"/>
                  </a:cubicBezTo>
                  <a:cubicBezTo>
                    <a:pt x="508" y="897"/>
                    <a:pt x="487" y="888"/>
                    <a:pt x="478" y="902"/>
                  </a:cubicBezTo>
                  <a:cubicBezTo>
                    <a:pt x="473" y="900"/>
                    <a:pt x="469" y="901"/>
                    <a:pt x="463" y="901"/>
                  </a:cubicBezTo>
                  <a:cubicBezTo>
                    <a:pt x="454" y="916"/>
                    <a:pt x="442" y="898"/>
                    <a:pt x="430" y="900"/>
                  </a:cubicBezTo>
                  <a:cubicBezTo>
                    <a:pt x="427" y="897"/>
                    <a:pt x="422" y="893"/>
                    <a:pt x="417" y="896"/>
                  </a:cubicBezTo>
                  <a:cubicBezTo>
                    <a:pt x="408" y="893"/>
                    <a:pt x="411" y="878"/>
                    <a:pt x="400" y="879"/>
                  </a:cubicBezTo>
                  <a:cubicBezTo>
                    <a:pt x="391" y="887"/>
                    <a:pt x="386" y="903"/>
                    <a:pt x="374" y="907"/>
                  </a:cubicBezTo>
                  <a:cubicBezTo>
                    <a:pt x="369" y="908"/>
                    <a:pt x="365" y="903"/>
                    <a:pt x="360" y="907"/>
                  </a:cubicBezTo>
                  <a:cubicBezTo>
                    <a:pt x="351" y="901"/>
                    <a:pt x="347" y="914"/>
                    <a:pt x="338" y="914"/>
                  </a:cubicBezTo>
                  <a:cubicBezTo>
                    <a:pt x="339" y="917"/>
                    <a:pt x="336" y="918"/>
                    <a:pt x="337" y="921"/>
                  </a:cubicBezTo>
                  <a:cubicBezTo>
                    <a:pt x="328" y="925"/>
                    <a:pt x="325" y="934"/>
                    <a:pt x="322" y="943"/>
                  </a:cubicBezTo>
                  <a:cubicBezTo>
                    <a:pt x="323" y="948"/>
                    <a:pt x="323" y="950"/>
                    <a:pt x="322" y="955"/>
                  </a:cubicBezTo>
                  <a:cubicBezTo>
                    <a:pt x="312" y="956"/>
                    <a:pt x="310" y="968"/>
                    <a:pt x="299" y="965"/>
                  </a:cubicBezTo>
                  <a:cubicBezTo>
                    <a:pt x="294" y="973"/>
                    <a:pt x="277" y="973"/>
                    <a:pt x="269" y="968"/>
                  </a:cubicBezTo>
                  <a:cubicBezTo>
                    <a:pt x="260" y="973"/>
                    <a:pt x="259" y="990"/>
                    <a:pt x="242" y="982"/>
                  </a:cubicBezTo>
                  <a:cubicBezTo>
                    <a:pt x="240" y="988"/>
                    <a:pt x="238" y="992"/>
                    <a:pt x="233" y="994"/>
                  </a:cubicBezTo>
                  <a:cubicBezTo>
                    <a:pt x="237" y="1007"/>
                    <a:pt x="226" y="1010"/>
                    <a:pt x="215" y="1010"/>
                  </a:cubicBezTo>
                  <a:cubicBezTo>
                    <a:pt x="212" y="1018"/>
                    <a:pt x="208" y="1024"/>
                    <a:pt x="203" y="1029"/>
                  </a:cubicBezTo>
                  <a:cubicBezTo>
                    <a:pt x="200" y="1028"/>
                    <a:pt x="196" y="1030"/>
                    <a:pt x="195" y="1031"/>
                  </a:cubicBezTo>
                  <a:cubicBezTo>
                    <a:pt x="188" y="1041"/>
                    <a:pt x="199" y="1057"/>
                    <a:pt x="199" y="1061"/>
                  </a:cubicBezTo>
                  <a:cubicBezTo>
                    <a:pt x="199" y="1066"/>
                    <a:pt x="194" y="1070"/>
                    <a:pt x="193" y="1075"/>
                  </a:cubicBezTo>
                  <a:cubicBezTo>
                    <a:pt x="192" y="1081"/>
                    <a:pt x="197" y="1087"/>
                    <a:pt x="196" y="1094"/>
                  </a:cubicBezTo>
                  <a:cubicBezTo>
                    <a:pt x="195" y="1099"/>
                    <a:pt x="191" y="1101"/>
                    <a:pt x="192" y="1107"/>
                  </a:cubicBezTo>
                  <a:cubicBezTo>
                    <a:pt x="185" y="1108"/>
                    <a:pt x="186" y="1118"/>
                    <a:pt x="185" y="1125"/>
                  </a:cubicBezTo>
                  <a:cubicBezTo>
                    <a:pt x="179" y="1125"/>
                    <a:pt x="178" y="1130"/>
                    <a:pt x="173" y="1130"/>
                  </a:cubicBezTo>
                  <a:cubicBezTo>
                    <a:pt x="174" y="1138"/>
                    <a:pt x="180" y="1145"/>
                    <a:pt x="180" y="1153"/>
                  </a:cubicBezTo>
                  <a:cubicBezTo>
                    <a:pt x="179" y="1159"/>
                    <a:pt x="176" y="1161"/>
                    <a:pt x="176" y="1165"/>
                  </a:cubicBezTo>
                  <a:cubicBezTo>
                    <a:pt x="176" y="1171"/>
                    <a:pt x="185" y="1175"/>
                    <a:pt x="184" y="1182"/>
                  </a:cubicBezTo>
                  <a:cubicBezTo>
                    <a:pt x="194" y="1183"/>
                    <a:pt x="190" y="1191"/>
                    <a:pt x="194" y="1199"/>
                  </a:cubicBezTo>
                  <a:cubicBezTo>
                    <a:pt x="196" y="1203"/>
                    <a:pt x="201" y="1206"/>
                    <a:pt x="203" y="1210"/>
                  </a:cubicBezTo>
                  <a:cubicBezTo>
                    <a:pt x="204" y="1212"/>
                    <a:pt x="203" y="1215"/>
                    <a:pt x="205" y="1218"/>
                  </a:cubicBezTo>
                  <a:cubicBezTo>
                    <a:pt x="207" y="1222"/>
                    <a:pt x="213" y="1225"/>
                    <a:pt x="215" y="1229"/>
                  </a:cubicBezTo>
                  <a:cubicBezTo>
                    <a:pt x="219" y="1235"/>
                    <a:pt x="222" y="1242"/>
                    <a:pt x="220" y="1248"/>
                  </a:cubicBezTo>
                  <a:cubicBezTo>
                    <a:pt x="225" y="1256"/>
                    <a:pt x="227" y="1266"/>
                    <a:pt x="233" y="1273"/>
                  </a:cubicBezTo>
                  <a:cubicBezTo>
                    <a:pt x="244" y="1284"/>
                    <a:pt x="254" y="1293"/>
                    <a:pt x="263" y="1304"/>
                  </a:cubicBezTo>
                  <a:cubicBezTo>
                    <a:pt x="269" y="1311"/>
                    <a:pt x="272" y="1319"/>
                    <a:pt x="279" y="1325"/>
                  </a:cubicBezTo>
                  <a:cubicBezTo>
                    <a:pt x="281" y="1327"/>
                    <a:pt x="285" y="1329"/>
                    <a:pt x="289" y="1333"/>
                  </a:cubicBezTo>
                  <a:cubicBezTo>
                    <a:pt x="299" y="1341"/>
                    <a:pt x="300" y="1344"/>
                    <a:pt x="316" y="1345"/>
                  </a:cubicBezTo>
                  <a:cubicBezTo>
                    <a:pt x="333" y="1347"/>
                    <a:pt x="354" y="1357"/>
                    <a:pt x="369" y="1362"/>
                  </a:cubicBezTo>
                  <a:cubicBezTo>
                    <a:pt x="374" y="1365"/>
                    <a:pt x="381" y="1375"/>
                    <a:pt x="390" y="1377"/>
                  </a:cubicBezTo>
                  <a:cubicBezTo>
                    <a:pt x="394" y="1378"/>
                    <a:pt x="398" y="1376"/>
                    <a:pt x="402" y="1376"/>
                  </a:cubicBezTo>
                  <a:cubicBezTo>
                    <a:pt x="411" y="1376"/>
                    <a:pt x="420" y="1380"/>
                    <a:pt x="427" y="1376"/>
                  </a:cubicBezTo>
                  <a:cubicBezTo>
                    <a:pt x="438" y="1382"/>
                    <a:pt x="452" y="1377"/>
                    <a:pt x="467" y="1381"/>
                  </a:cubicBezTo>
                  <a:cubicBezTo>
                    <a:pt x="472" y="1387"/>
                    <a:pt x="477" y="1384"/>
                    <a:pt x="482" y="1385"/>
                  </a:cubicBezTo>
                  <a:cubicBezTo>
                    <a:pt x="494" y="1387"/>
                    <a:pt x="506" y="1394"/>
                    <a:pt x="513" y="1404"/>
                  </a:cubicBezTo>
                  <a:cubicBezTo>
                    <a:pt x="517" y="1409"/>
                    <a:pt x="516" y="1417"/>
                    <a:pt x="522" y="1420"/>
                  </a:cubicBezTo>
                  <a:cubicBezTo>
                    <a:pt x="529" y="1424"/>
                    <a:pt x="539" y="1422"/>
                    <a:pt x="544" y="1422"/>
                  </a:cubicBezTo>
                  <a:cubicBezTo>
                    <a:pt x="551" y="1422"/>
                    <a:pt x="558" y="1429"/>
                    <a:pt x="565" y="1429"/>
                  </a:cubicBezTo>
                  <a:cubicBezTo>
                    <a:pt x="567" y="1429"/>
                    <a:pt x="569" y="1427"/>
                    <a:pt x="571" y="1427"/>
                  </a:cubicBezTo>
                  <a:cubicBezTo>
                    <a:pt x="579" y="1428"/>
                    <a:pt x="578" y="1432"/>
                    <a:pt x="582" y="1436"/>
                  </a:cubicBezTo>
                  <a:cubicBezTo>
                    <a:pt x="589" y="1443"/>
                    <a:pt x="598" y="1446"/>
                    <a:pt x="599" y="1451"/>
                  </a:cubicBezTo>
                  <a:cubicBezTo>
                    <a:pt x="600" y="1456"/>
                    <a:pt x="592" y="1459"/>
                    <a:pt x="595" y="1464"/>
                  </a:cubicBezTo>
                  <a:cubicBezTo>
                    <a:pt x="592" y="1465"/>
                    <a:pt x="590" y="1466"/>
                    <a:pt x="588" y="1467"/>
                  </a:cubicBezTo>
                  <a:cubicBezTo>
                    <a:pt x="589" y="1472"/>
                    <a:pt x="594" y="1472"/>
                    <a:pt x="593" y="1479"/>
                  </a:cubicBezTo>
                  <a:cubicBezTo>
                    <a:pt x="591" y="1478"/>
                    <a:pt x="590" y="1479"/>
                    <a:pt x="589" y="1480"/>
                  </a:cubicBezTo>
                  <a:cubicBezTo>
                    <a:pt x="589" y="1487"/>
                    <a:pt x="589" y="1487"/>
                    <a:pt x="589" y="1487"/>
                  </a:cubicBezTo>
                  <a:cubicBezTo>
                    <a:pt x="586" y="1489"/>
                    <a:pt x="583" y="1490"/>
                    <a:pt x="579" y="1489"/>
                  </a:cubicBezTo>
                  <a:cubicBezTo>
                    <a:pt x="580" y="1495"/>
                    <a:pt x="586" y="1496"/>
                    <a:pt x="591" y="1499"/>
                  </a:cubicBezTo>
                  <a:cubicBezTo>
                    <a:pt x="591" y="1501"/>
                    <a:pt x="590" y="1501"/>
                    <a:pt x="590" y="1503"/>
                  </a:cubicBezTo>
                  <a:cubicBezTo>
                    <a:pt x="609" y="1520"/>
                    <a:pt x="634" y="1531"/>
                    <a:pt x="650" y="1551"/>
                  </a:cubicBezTo>
                  <a:cubicBezTo>
                    <a:pt x="650" y="1552"/>
                    <a:pt x="648" y="1551"/>
                    <a:pt x="648" y="1554"/>
                  </a:cubicBezTo>
                  <a:cubicBezTo>
                    <a:pt x="656" y="1560"/>
                    <a:pt x="663" y="1566"/>
                    <a:pt x="668" y="1574"/>
                  </a:cubicBezTo>
                  <a:cubicBezTo>
                    <a:pt x="669" y="1577"/>
                    <a:pt x="665" y="1576"/>
                    <a:pt x="664" y="1578"/>
                  </a:cubicBezTo>
                  <a:cubicBezTo>
                    <a:pt x="666" y="1587"/>
                    <a:pt x="677" y="1589"/>
                    <a:pt x="680" y="1598"/>
                  </a:cubicBezTo>
                  <a:cubicBezTo>
                    <a:pt x="678" y="1600"/>
                    <a:pt x="676" y="1602"/>
                    <a:pt x="674" y="1604"/>
                  </a:cubicBezTo>
                  <a:cubicBezTo>
                    <a:pt x="667" y="1603"/>
                    <a:pt x="666" y="1607"/>
                    <a:pt x="659" y="1606"/>
                  </a:cubicBezTo>
                  <a:cubicBezTo>
                    <a:pt x="659" y="1613"/>
                    <a:pt x="655" y="1610"/>
                    <a:pt x="657" y="1617"/>
                  </a:cubicBezTo>
                  <a:cubicBezTo>
                    <a:pt x="653" y="1617"/>
                    <a:pt x="654" y="1622"/>
                    <a:pt x="648" y="1621"/>
                  </a:cubicBezTo>
                  <a:cubicBezTo>
                    <a:pt x="647" y="1636"/>
                    <a:pt x="659" y="1637"/>
                    <a:pt x="672" y="1644"/>
                  </a:cubicBezTo>
                  <a:cubicBezTo>
                    <a:pt x="684" y="1650"/>
                    <a:pt x="690" y="1655"/>
                    <a:pt x="700" y="1657"/>
                  </a:cubicBezTo>
                  <a:cubicBezTo>
                    <a:pt x="704" y="1673"/>
                    <a:pt x="737" y="1679"/>
                    <a:pt x="751" y="1681"/>
                  </a:cubicBezTo>
                  <a:cubicBezTo>
                    <a:pt x="756" y="1682"/>
                    <a:pt x="767" y="1682"/>
                    <a:pt x="760" y="1684"/>
                  </a:cubicBezTo>
                  <a:cubicBezTo>
                    <a:pt x="839" y="1688"/>
                    <a:pt x="918" y="1682"/>
                    <a:pt x="976" y="1661"/>
                  </a:cubicBezTo>
                  <a:cubicBezTo>
                    <a:pt x="978" y="1660"/>
                    <a:pt x="974" y="1659"/>
                    <a:pt x="977" y="1658"/>
                  </a:cubicBezTo>
                  <a:cubicBezTo>
                    <a:pt x="994" y="1651"/>
                    <a:pt x="1017" y="1650"/>
                    <a:pt x="1027" y="1639"/>
                  </a:cubicBezTo>
                  <a:cubicBezTo>
                    <a:pt x="1028" y="1635"/>
                    <a:pt x="1023" y="1637"/>
                    <a:pt x="1023" y="1635"/>
                  </a:cubicBezTo>
                  <a:cubicBezTo>
                    <a:pt x="1027" y="1633"/>
                    <a:pt x="1022" y="1632"/>
                    <a:pt x="1021" y="1631"/>
                  </a:cubicBezTo>
                  <a:cubicBezTo>
                    <a:pt x="1035" y="1625"/>
                    <a:pt x="1048" y="1621"/>
                    <a:pt x="1060" y="1614"/>
                  </a:cubicBezTo>
                  <a:cubicBezTo>
                    <a:pt x="1084" y="1599"/>
                    <a:pt x="1115" y="1595"/>
                    <a:pt x="1133" y="1575"/>
                  </a:cubicBezTo>
                  <a:cubicBezTo>
                    <a:pt x="1131" y="1565"/>
                    <a:pt x="1138" y="1555"/>
                    <a:pt x="1143" y="1547"/>
                  </a:cubicBezTo>
                  <a:cubicBezTo>
                    <a:pt x="1139" y="1544"/>
                    <a:pt x="1136" y="1546"/>
                    <a:pt x="1131" y="1546"/>
                  </a:cubicBezTo>
                  <a:cubicBezTo>
                    <a:pt x="1130" y="1542"/>
                    <a:pt x="1130" y="1538"/>
                    <a:pt x="1127" y="1536"/>
                  </a:cubicBezTo>
                  <a:cubicBezTo>
                    <a:pt x="1130" y="1531"/>
                    <a:pt x="1131" y="1527"/>
                    <a:pt x="1134" y="1521"/>
                  </a:cubicBezTo>
                  <a:cubicBezTo>
                    <a:pt x="1129" y="1520"/>
                    <a:pt x="1126" y="1524"/>
                    <a:pt x="1123" y="1520"/>
                  </a:cubicBezTo>
                  <a:cubicBezTo>
                    <a:pt x="1131" y="1503"/>
                    <a:pt x="1147" y="1494"/>
                    <a:pt x="1154" y="1478"/>
                  </a:cubicBezTo>
                  <a:cubicBezTo>
                    <a:pt x="1160" y="1476"/>
                    <a:pt x="1162" y="1472"/>
                    <a:pt x="1166" y="1468"/>
                  </a:cubicBezTo>
                  <a:cubicBezTo>
                    <a:pt x="1179" y="1465"/>
                    <a:pt x="1183" y="1452"/>
                    <a:pt x="1192" y="1444"/>
                  </a:cubicBezTo>
                  <a:cubicBezTo>
                    <a:pt x="1196" y="1440"/>
                    <a:pt x="1201" y="1439"/>
                    <a:pt x="1204" y="1435"/>
                  </a:cubicBezTo>
                  <a:cubicBezTo>
                    <a:pt x="1206" y="1433"/>
                    <a:pt x="1207" y="1430"/>
                    <a:pt x="1209" y="1428"/>
                  </a:cubicBezTo>
                  <a:cubicBezTo>
                    <a:pt x="1228" y="1406"/>
                    <a:pt x="1254" y="1393"/>
                    <a:pt x="1271" y="1373"/>
                  </a:cubicBezTo>
                  <a:cubicBezTo>
                    <a:pt x="1278" y="1365"/>
                    <a:pt x="1284" y="1355"/>
                    <a:pt x="1290" y="1344"/>
                  </a:cubicBezTo>
                  <a:cubicBezTo>
                    <a:pt x="1294" y="1338"/>
                    <a:pt x="1300" y="1334"/>
                    <a:pt x="1304" y="1327"/>
                  </a:cubicBezTo>
                  <a:cubicBezTo>
                    <a:pt x="1306" y="1323"/>
                    <a:pt x="1306" y="1317"/>
                    <a:pt x="1308" y="1313"/>
                  </a:cubicBezTo>
                  <a:cubicBezTo>
                    <a:pt x="1312" y="1304"/>
                    <a:pt x="1322" y="1292"/>
                    <a:pt x="1323" y="1281"/>
                  </a:cubicBezTo>
                  <a:cubicBezTo>
                    <a:pt x="1326" y="1280"/>
                    <a:pt x="1327" y="1277"/>
                    <a:pt x="1329" y="1275"/>
                  </a:cubicBezTo>
                  <a:cubicBezTo>
                    <a:pt x="1325" y="1265"/>
                    <a:pt x="1332" y="1259"/>
                    <a:pt x="1334" y="1252"/>
                  </a:cubicBezTo>
                  <a:cubicBezTo>
                    <a:pt x="1335" y="1246"/>
                    <a:pt x="1331" y="1240"/>
                    <a:pt x="1335" y="1234"/>
                  </a:cubicBezTo>
                  <a:cubicBezTo>
                    <a:pt x="1326" y="1232"/>
                    <a:pt x="1325" y="1238"/>
                    <a:pt x="1321" y="1243"/>
                  </a:cubicBezTo>
                  <a:cubicBezTo>
                    <a:pt x="1311" y="1255"/>
                    <a:pt x="1293" y="1257"/>
                    <a:pt x="1284" y="1268"/>
                  </a:cubicBezTo>
                  <a:cubicBezTo>
                    <a:pt x="1281" y="1269"/>
                    <a:pt x="1282" y="1267"/>
                    <a:pt x="1279" y="1267"/>
                  </a:cubicBezTo>
                  <a:cubicBezTo>
                    <a:pt x="1274" y="1270"/>
                    <a:pt x="1270" y="1279"/>
                    <a:pt x="1262" y="1283"/>
                  </a:cubicBezTo>
                  <a:cubicBezTo>
                    <a:pt x="1260" y="1284"/>
                    <a:pt x="1257" y="1282"/>
                    <a:pt x="1255" y="1283"/>
                  </a:cubicBezTo>
                  <a:cubicBezTo>
                    <a:pt x="1248" y="1285"/>
                    <a:pt x="1244" y="1293"/>
                    <a:pt x="1239" y="1295"/>
                  </a:cubicBezTo>
                  <a:cubicBezTo>
                    <a:pt x="1223" y="1303"/>
                    <a:pt x="1218" y="1294"/>
                    <a:pt x="1205" y="1291"/>
                  </a:cubicBezTo>
                  <a:cubicBezTo>
                    <a:pt x="1207" y="1287"/>
                    <a:pt x="1211" y="1284"/>
                    <a:pt x="1212" y="1279"/>
                  </a:cubicBezTo>
                  <a:cubicBezTo>
                    <a:pt x="1207" y="1270"/>
                    <a:pt x="1194" y="1277"/>
                    <a:pt x="1192" y="1267"/>
                  </a:cubicBezTo>
                  <a:cubicBezTo>
                    <a:pt x="1187" y="1268"/>
                    <a:pt x="1185" y="1266"/>
                    <a:pt x="1179" y="1267"/>
                  </a:cubicBezTo>
                  <a:cubicBezTo>
                    <a:pt x="1178" y="1264"/>
                    <a:pt x="1178" y="1260"/>
                    <a:pt x="1176" y="1258"/>
                  </a:cubicBezTo>
                  <a:cubicBezTo>
                    <a:pt x="1161" y="1255"/>
                    <a:pt x="1142" y="1260"/>
                    <a:pt x="1137" y="1245"/>
                  </a:cubicBezTo>
                  <a:cubicBezTo>
                    <a:pt x="1136" y="1243"/>
                    <a:pt x="1137" y="1239"/>
                    <a:pt x="1137" y="1237"/>
                  </a:cubicBezTo>
                  <a:cubicBezTo>
                    <a:pt x="1134" y="1222"/>
                    <a:pt x="1121" y="1221"/>
                    <a:pt x="1110" y="1212"/>
                  </a:cubicBezTo>
                  <a:cubicBezTo>
                    <a:pt x="1106" y="1211"/>
                    <a:pt x="1105" y="1213"/>
                    <a:pt x="1101" y="1213"/>
                  </a:cubicBezTo>
                  <a:cubicBezTo>
                    <a:pt x="1100" y="1199"/>
                    <a:pt x="1090" y="1188"/>
                    <a:pt x="1095" y="1175"/>
                  </a:cubicBezTo>
                  <a:cubicBezTo>
                    <a:pt x="1090" y="1174"/>
                    <a:pt x="1086" y="1170"/>
                    <a:pt x="1089" y="1164"/>
                  </a:cubicBezTo>
                  <a:cubicBezTo>
                    <a:pt x="1078" y="1156"/>
                    <a:pt x="1054" y="1153"/>
                    <a:pt x="1062" y="1133"/>
                  </a:cubicBezTo>
                  <a:cubicBezTo>
                    <a:pt x="1045" y="1127"/>
                    <a:pt x="1043" y="1106"/>
                    <a:pt x="1028" y="1097"/>
                  </a:cubicBezTo>
                  <a:cubicBezTo>
                    <a:pt x="1029" y="1094"/>
                    <a:pt x="1027" y="1093"/>
                    <a:pt x="1027" y="1089"/>
                  </a:cubicBezTo>
                  <a:cubicBezTo>
                    <a:pt x="1024" y="1085"/>
                    <a:pt x="1018" y="1084"/>
                    <a:pt x="1017" y="1078"/>
                  </a:cubicBezTo>
                  <a:cubicBezTo>
                    <a:pt x="1021" y="1080"/>
                    <a:pt x="1023" y="1083"/>
                    <a:pt x="1030" y="1082"/>
                  </a:cubicBezTo>
                  <a:cubicBezTo>
                    <a:pt x="1033" y="1076"/>
                    <a:pt x="1025" y="1064"/>
                    <a:pt x="1030" y="1058"/>
                  </a:cubicBezTo>
                  <a:cubicBezTo>
                    <a:pt x="1035" y="1061"/>
                    <a:pt x="1032" y="1072"/>
                    <a:pt x="1035" y="1076"/>
                  </a:cubicBezTo>
                  <a:cubicBezTo>
                    <a:pt x="1039" y="1080"/>
                    <a:pt x="1047" y="1078"/>
                    <a:pt x="1051" y="1081"/>
                  </a:cubicBezTo>
                  <a:cubicBezTo>
                    <a:pt x="1056" y="1084"/>
                    <a:pt x="1058" y="1094"/>
                    <a:pt x="1062" y="1098"/>
                  </a:cubicBezTo>
                  <a:cubicBezTo>
                    <a:pt x="1069" y="1104"/>
                    <a:pt x="1077" y="1106"/>
                    <a:pt x="1081" y="1111"/>
                  </a:cubicBezTo>
                  <a:cubicBezTo>
                    <a:pt x="1085" y="1116"/>
                    <a:pt x="1084" y="1124"/>
                    <a:pt x="1091" y="1127"/>
                  </a:cubicBezTo>
                  <a:cubicBezTo>
                    <a:pt x="1136" y="1115"/>
                    <a:pt x="1111" y="1186"/>
                    <a:pt x="1153" y="1173"/>
                  </a:cubicBezTo>
                  <a:cubicBezTo>
                    <a:pt x="1160" y="1180"/>
                    <a:pt x="1167" y="1191"/>
                    <a:pt x="1177" y="1199"/>
                  </a:cubicBezTo>
                  <a:cubicBezTo>
                    <a:pt x="1188" y="1208"/>
                    <a:pt x="1205" y="1214"/>
                    <a:pt x="1194" y="1233"/>
                  </a:cubicBezTo>
                  <a:cubicBezTo>
                    <a:pt x="1197" y="1236"/>
                    <a:pt x="1200" y="1236"/>
                    <a:pt x="1202" y="1240"/>
                  </a:cubicBezTo>
                  <a:cubicBezTo>
                    <a:pt x="1202" y="1247"/>
                    <a:pt x="1203" y="1254"/>
                    <a:pt x="1201" y="1260"/>
                  </a:cubicBezTo>
                  <a:cubicBezTo>
                    <a:pt x="1206" y="1262"/>
                    <a:pt x="1210" y="1266"/>
                    <a:pt x="1214" y="1269"/>
                  </a:cubicBezTo>
                  <a:cubicBezTo>
                    <a:pt x="1229" y="1269"/>
                    <a:pt x="1236" y="1260"/>
                    <a:pt x="1242" y="1250"/>
                  </a:cubicBezTo>
                  <a:cubicBezTo>
                    <a:pt x="1290" y="1241"/>
                    <a:pt x="1302" y="1194"/>
                    <a:pt x="1341" y="1176"/>
                  </a:cubicBezTo>
                  <a:cubicBezTo>
                    <a:pt x="1346" y="1150"/>
                    <a:pt x="1369" y="1143"/>
                    <a:pt x="1383" y="1125"/>
                  </a:cubicBezTo>
                  <a:cubicBezTo>
                    <a:pt x="1383" y="1118"/>
                    <a:pt x="1383" y="1118"/>
                    <a:pt x="1383" y="1118"/>
                  </a:cubicBezTo>
                  <a:cubicBezTo>
                    <a:pt x="1387" y="1110"/>
                    <a:pt x="1398" y="1109"/>
                    <a:pt x="1397" y="1095"/>
                  </a:cubicBezTo>
                  <a:cubicBezTo>
                    <a:pt x="1404" y="1087"/>
                    <a:pt x="1409" y="1079"/>
                    <a:pt x="1408" y="1063"/>
                  </a:cubicBezTo>
                  <a:cubicBezTo>
                    <a:pt x="1411" y="1062"/>
                    <a:pt x="1414" y="1060"/>
                    <a:pt x="1416" y="1057"/>
                  </a:cubicBezTo>
                  <a:cubicBezTo>
                    <a:pt x="1415" y="1040"/>
                    <a:pt x="1429" y="1033"/>
                    <a:pt x="1422" y="1016"/>
                  </a:cubicBezTo>
                  <a:cubicBezTo>
                    <a:pt x="1419" y="1015"/>
                    <a:pt x="1418" y="1017"/>
                    <a:pt x="1416" y="1017"/>
                  </a:cubicBezTo>
                  <a:cubicBezTo>
                    <a:pt x="1407" y="1002"/>
                    <a:pt x="1387" y="1013"/>
                    <a:pt x="1374" y="1014"/>
                  </a:cubicBezTo>
                  <a:cubicBezTo>
                    <a:pt x="1364" y="1009"/>
                    <a:pt x="1366" y="992"/>
                    <a:pt x="1360" y="983"/>
                  </a:cubicBezTo>
                  <a:cubicBezTo>
                    <a:pt x="1357" y="1004"/>
                    <a:pt x="1343" y="1012"/>
                    <a:pt x="1343" y="1035"/>
                  </a:cubicBezTo>
                  <a:cubicBezTo>
                    <a:pt x="1329" y="1035"/>
                    <a:pt x="1315" y="1059"/>
                    <a:pt x="1306" y="1049"/>
                  </a:cubicBezTo>
                  <a:cubicBezTo>
                    <a:pt x="1308" y="1037"/>
                    <a:pt x="1310" y="1020"/>
                    <a:pt x="1300" y="1020"/>
                  </a:cubicBezTo>
                  <a:cubicBezTo>
                    <a:pt x="1287" y="1020"/>
                    <a:pt x="1302" y="1040"/>
                    <a:pt x="1293" y="1046"/>
                  </a:cubicBezTo>
                  <a:cubicBezTo>
                    <a:pt x="1291" y="1040"/>
                    <a:pt x="1288" y="1035"/>
                    <a:pt x="1280" y="1035"/>
                  </a:cubicBezTo>
                  <a:cubicBezTo>
                    <a:pt x="1276" y="1028"/>
                    <a:pt x="1276" y="1016"/>
                    <a:pt x="1261" y="1020"/>
                  </a:cubicBezTo>
                  <a:cubicBezTo>
                    <a:pt x="1256" y="1008"/>
                    <a:pt x="1245" y="1001"/>
                    <a:pt x="1236" y="994"/>
                  </a:cubicBezTo>
                  <a:cubicBezTo>
                    <a:pt x="1237" y="991"/>
                    <a:pt x="1243" y="992"/>
                    <a:pt x="1244" y="989"/>
                  </a:cubicBezTo>
                  <a:cubicBezTo>
                    <a:pt x="1245" y="986"/>
                    <a:pt x="1243" y="986"/>
                    <a:pt x="1243" y="983"/>
                  </a:cubicBezTo>
                  <a:cubicBezTo>
                    <a:pt x="1245" y="982"/>
                    <a:pt x="1249" y="983"/>
                    <a:pt x="1250" y="981"/>
                  </a:cubicBezTo>
                  <a:cubicBezTo>
                    <a:pt x="1250" y="976"/>
                    <a:pt x="1248" y="973"/>
                    <a:pt x="1252" y="971"/>
                  </a:cubicBezTo>
                  <a:cubicBezTo>
                    <a:pt x="1258" y="973"/>
                    <a:pt x="1263" y="974"/>
                    <a:pt x="1268" y="978"/>
                  </a:cubicBezTo>
                  <a:cubicBezTo>
                    <a:pt x="1274" y="981"/>
                    <a:pt x="1285" y="1000"/>
                    <a:pt x="1291" y="1001"/>
                  </a:cubicBezTo>
                  <a:cubicBezTo>
                    <a:pt x="1296" y="1001"/>
                    <a:pt x="1301" y="993"/>
                    <a:pt x="1306" y="993"/>
                  </a:cubicBezTo>
                  <a:cubicBezTo>
                    <a:pt x="1316" y="992"/>
                    <a:pt x="1325" y="1003"/>
                    <a:pt x="1336" y="1000"/>
                  </a:cubicBezTo>
                  <a:cubicBezTo>
                    <a:pt x="1348" y="995"/>
                    <a:pt x="1348" y="979"/>
                    <a:pt x="1361" y="973"/>
                  </a:cubicBezTo>
                  <a:cubicBezTo>
                    <a:pt x="1367" y="976"/>
                    <a:pt x="1371" y="981"/>
                    <a:pt x="1374" y="987"/>
                  </a:cubicBezTo>
                  <a:cubicBezTo>
                    <a:pt x="1386" y="989"/>
                    <a:pt x="1391" y="977"/>
                    <a:pt x="1404" y="980"/>
                  </a:cubicBezTo>
                  <a:cubicBezTo>
                    <a:pt x="1407" y="978"/>
                    <a:pt x="1410" y="977"/>
                    <a:pt x="1411" y="974"/>
                  </a:cubicBezTo>
                  <a:cubicBezTo>
                    <a:pt x="1422" y="976"/>
                    <a:pt x="1426" y="966"/>
                    <a:pt x="1432" y="961"/>
                  </a:cubicBezTo>
                  <a:cubicBezTo>
                    <a:pt x="1433" y="960"/>
                    <a:pt x="1435" y="961"/>
                    <a:pt x="1437" y="959"/>
                  </a:cubicBezTo>
                  <a:cubicBezTo>
                    <a:pt x="1442" y="957"/>
                    <a:pt x="1443" y="951"/>
                    <a:pt x="1447" y="947"/>
                  </a:cubicBezTo>
                  <a:cubicBezTo>
                    <a:pt x="1448" y="946"/>
                    <a:pt x="1451" y="946"/>
                    <a:pt x="1453" y="945"/>
                  </a:cubicBezTo>
                  <a:cubicBezTo>
                    <a:pt x="1459" y="940"/>
                    <a:pt x="1464" y="929"/>
                    <a:pt x="1471" y="925"/>
                  </a:cubicBezTo>
                  <a:cubicBezTo>
                    <a:pt x="1476" y="925"/>
                    <a:pt x="1476" y="932"/>
                    <a:pt x="1481" y="932"/>
                  </a:cubicBezTo>
                  <a:cubicBezTo>
                    <a:pt x="1485" y="931"/>
                    <a:pt x="1488" y="928"/>
                    <a:pt x="1492" y="927"/>
                  </a:cubicBezTo>
                  <a:cubicBezTo>
                    <a:pt x="1494" y="929"/>
                    <a:pt x="1495" y="931"/>
                    <a:pt x="1498" y="931"/>
                  </a:cubicBezTo>
                  <a:cubicBezTo>
                    <a:pt x="1499" y="929"/>
                    <a:pt x="1503" y="929"/>
                    <a:pt x="1505" y="927"/>
                  </a:cubicBezTo>
                  <a:cubicBezTo>
                    <a:pt x="1505" y="930"/>
                    <a:pt x="1507" y="931"/>
                    <a:pt x="1506" y="934"/>
                  </a:cubicBezTo>
                  <a:cubicBezTo>
                    <a:pt x="1517" y="934"/>
                    <a:pt x="1519" y="924"/>
                    <a:pt x="1524" y="918"/>
                  </a:cubicBezTo>
                  <a:cubicBezTo>
                    <a:pt x="1524" y="932"/>
                    <a:pt x="1510" y="936"/>
                    <a:pt x="1512" y="949"/>
                  </a:cubicBezTo>
                  <a:cubicBezTo>
                    <a:pt x="1532" y="957"/>
                    <a:pt x="1545" y="945"/>
                    <a:pt x="1546" y="928"/>
                  </a:cubicBezTo>
                  <a:cubicBezTo>
                    <a:pt x="1546" y="920"/>
                    <a:pt x="1541" y="911"/>
                    <a:pt x="1548" y="906"/>
                  </a:cubicBezTo>
                  <a:cubicBezTo>
                    <a:pt x="1548" y="912"/>
                    <a:pt x="1546" y="916"/>
                    <a:pt x="1546" y="923"/>
                  </a:cubicBezTo>
                  <a:cubicBezTo>
                    <a:pt x="1547" y="925"/>
                    <a:pt x="1552" y="923"/>
                    <a:pt x="1553" y="926"/>
                  </a:cubicBezTo>
                  <a:cubicBezTo>
                    <a:pt x="1552" y="950"/>
                    <a:pt x="1558" y="969"/>
                    <a:pt x="1569" y="981"/>
                  </a:cubicBezTo>
                  <a:cubicBezTo>
                    <a:pt x="1569" y="987"/>
                    <a:pt x="1569" y="987"/>
                    <a:pt x="1569" y="987"/>
                  </a:cubicBezTo>
                  <a:cubicBezTo>
                    <a:pt x="1571" y="989"/>
                    <a:pt x="1573" y="987"/>
                    <a:pt x="1575" y="986"/>
                  </a:cubicBezTo>
                  <a:cubicBezTo>
                    <a:pt x="1575" y="994"/>
                    <a:pt x="1581" y="992"/>
                    <a:pt x="1583" y="996"/>
                  </a:cubicBezTo>
                  <a:cubicBezTo>
                    <a:pt x="1579" y="1009"/>
                    <a:pt x="1593" y="1015"/>
                    <a:pt x="1596" y="1024"/>
                  </a:cubicBezTo>
                  <a:cubicBezTo>
                    <a:pt x="1598" y="1031"/>
                    <a:pt x="1595" y="1040"/>
                    <a:pt x="1604" y="1043"/>
                  </a:cubicBezTo>
                  <a:cubicBezTo>
                    <a:pt x="1610" y="1036"/>
                    <a:pt x="1607" y="1027"/>
                    <a:pt x="1610" y="1019"/>
                  </a:cubicBezTo>
                  <a:cubicBezTo>
                    <a:pt x="1611" y="1015"/>
                    <a:pt x="1616" y="1011"/>
                    <a:pt x="1616" y="1007"/>
                  </a:cubicBezTo>
                  <a:cubicBezTo>
                    <a:pt x="1616" y="999"/>
                    <a:pt x="1620" y="990"/>
                    <a:pt x="1621" y="983"/>
                  </a:cubicBezTo>
                  <a:cubicBezTo>
                    <a:pt x="1621" y="977"/>
                    <a:pt x="1618" y="970"/>
                    <a:pt x="1618" y="963"/>
                  </a:cubicBezTo>
                  <a:cubicBezTo>
                    <a:pt x="1618" y="954"/>
                    <a:pt x="1617" y="949"/>
                    <a:pt x="1616" y="941"/>
                  </a:cubicBezTo>
                  <a:cubicBezTo>
                    <a:pt x="1613" y="921"/>
                    <a:pt x="1618" y="909"/>
                    <a:pt x="1621" y="892"/>
                  </a:cubicBezTo>
                  <a:cubicBezTo>
                    <a:pt x="1622" y="885"/>
                    <a:pt x="1621" y="878"/>
                    <a:pt x="1622" y="871"/>
                  </a:cubicBezTo>
                  <a:cubicBezTo>
                    <a:pt x="1626" y="837"/>
                    <a:pt x="1627" y="804"/>
                    <a:pt x="1625" y="771"/>
                  </a:cubicBezTo>
                  <a:cubicBezTo>
                    <a:pt x="1628" y="770"/>
                    <a:pt x="1627" y="773"/>
                    <a:pt x="1629" y="773"/>
                  </a:cubicBezTo>
                  <a:cubicBezTo>
                    <a:pt x="1627" y="759"/>
                    <a:pt x="1632" y="746"/>
                    <a:pt x="1632" y="734"/>
                  </a:cubicBezTo>
                  <a:cubicBezTo>
                    <a:pt x="1635" y="742"/>
                    <a:pt x="1637" y="747"/>
                    <a:pt x="1643" y="746"/>
                  </a:cubicBezTo>
                  <a:cubicBezTo>
                    <a:pt x="1643" y="748"/>
                    <a:pt x="1642" y="751"/>
                    <a:pt x="1644" y="751"/>
                  </a:cubicBezTo>
                  <a:cubicBezTo>
                    <a:pt x="1644" y="749"/>
                    <a:pt x="1644" y="748"/>
                    <a:pt x="1646" y="747"/>
                  </a:cubicBezTo>
                  <a:cubicBezTo>
                    <a:pt x="1650" y="754"/>
                    <a:pt x="1650" y="766"/>
                    <a:pt x="1652" y="775"/>
                  </a:cubicBezTo>
                  <a:cubicBezTo>
                    <a:pt x="1654" y="765"/>
                    <a:pt x="1650" y="748"/>
                    <a:pt x="1651" y="739"/>
                  </a:cubicBezTo>
                  <a:cubicBezTo>
                    <a:pt x="1651" y="742"/>
                    <a:pt x="1653" y="744"/>
                    <a:pt x="1653" y="747"/>
                  </a:cubicBezTo>
                  <a:cubicBezTo>
                    <a:pt x="1656" y="758"/>
                    <a:pt x="1653" y="738"/>
                    <a:pt x="1653" y="739"/>
                  </a:cubicBezTo>
                  <a:close/>
                  <a:moveTo>
                    <a:pt x="871" y="858"/>
                  </a:moveTo>
                  <a:cubicBezTo>
                    <a:pt x="871" y="854"/>
                    <a:pt x="876" y="853"/>
                    <a:pt x="879" y="855"/>
                  </a:cubicBezTo>
                  <a:cubicBezTo>
                    <a:pt x="876" y="857"/>
                    <a:pt x="874" y="861"/>
                    <a:pt x="871" y="858"/>
                  </a:cubicBezTo>
                  <a:close/>
                  <a:moveTo>
                    <a:pt x="904" y="855"/>
                  </a:moveTo>
                  <a:cubicBezTo>
                    <a:pt x="895" y="853"/>
                    <a:pt x="888" y="858"/>
                    <a:pt x="882" y="854"/>
                  </a:cubicBezTo>
                  <a:cubicBezTo>
                    <a:pt x="885" y="844"/>
                    <a:pt x="900" y="841"/>
                    <a:pt x="907" y="847"/>
                  </a:cubicBezTo>
                  <a:cubicBezTo>
                    <a:pt x="907" y="851"/>
                    <a:pt x="904" y="851"/>
                    <a:pt x="904" y="855"/>
                  </a:cubicBezTo>
                  <a:close/>
                  <a:moveTo>
                    <a:pt x="1022" y="828"/>
                  </a:moveTo>
                  <a:cubicBezTo>
                    <a:pt x="1019" y="827"/>
                    <a:pt x="1019" y="824"/>
                    <a:pt x="1016" y="823"/>
                  </a:cubicBezTo>
                  <a:cubicBezTo>
                    <a:pt x="1012" y="822"/>
                    <a:pt x="1011" y="825"/>
                    <a:pt x="1008" y="825"/>
                  </a:cubicBezTo>
                  <a:cubicBezTo>
                    <a:pt x="1004" y="824"/>
                    <a:pt x="1004" y="819"/>
                    <a:pt x="1001" y="818"/>
                  </a:cubicBezTo>
                  <a:cubicBezTo>
                    <a:pt x="998" y="819"/>
                    <a:pt x="996" y="820"/>
                    <a:pt x="993" y="821"/>
                  </a:cubicBezTo>
                  <a:cubicBezTo>
                    <a:pt x="989" y="820"/>
                    <a:pt x="986" y="818"/>
                    <a:pt x="984" y="814"/>
                  </a:cubicBezTo>
                  <a:cubicBezTo>
                    <a:pt x="979" y="822"/>
                    <a:pt x="970" y="817"/>
                    <a:pt x="963" y="818"/>
                  </a:cubicBezTo>
                  <a:cubicBezTo>
                    <a:pt x="950" y="820"/>
                    <a:pt x="943" y="831"/>
                    <a:pt x="935" y="839"/>
                  </a:cubicBezTo>
                  <a:cubicBezTo>
                    <a:pt x="922" y="840"/>
                    <a:pt x="910" y="838"/>
                    <a:pt x="896" y="837"/>
                  </a:cubicBezTo>
                  <a:cubicBezTo>
                    <a:pt x="890" y="832"/>
                    <a:pt x="890" y="821"/>
                    <a:pt x="883" y="817"/>
                  </a:cubicBezTo>
                  <a:cubicBezTo>
                    <a:pt x="886" y="814"/>
                    <a:pt x="887" y="809"/>
                    <a:pt x="885" y="804"/>
                  </a:cubicBezTo>
                  <a:cubicBezTo>
                    <a:pt x="901" y="802"/>
                    <a:pt x="884" y="773"/>
                    <a:pt x="905" y="773"/>
                  </a:cubicBezTo>
                  <a:cubicBezTo>
                    <a:pt x="906" y="767"/>
                    <a:pt x="904" y="764"/>
                    <a:pt x="903" y="760"/>
                  </a:cubicBezTo>
                  <a:cubicBezTo>
                    <a:pt x="912" y="752"/>
                    <a:pt x="911" y="735"/>
                    <a:pt x="929" y="737"/>
                  </a:cubicBezTo>
                  <a:cubicBezTo>
                    <a:pt x="934" y="737"/>
                    <a:pt x="927" y="739"/>
                    <a:pt x="929" y="741"/>
                  </a:cubicBezTo>
                  <a:cubicBezTo>
                    <a:pt x="932" y="748"/>
                    <a:pt x="943" y="743"/>
                    <a:pt x="950" y="745"/>
                  </a:cubicBezTo>
                  <a:cubicBezTo>
                    <a:pt x="949" y="752"/>
                    <a:pt x="941" y="752"/>
                    <a:pt x="940" y="758"/>
                  </a:cubicBezTo>
                  <a:cubicBezTo>
                    <a:pt x="943" y="761"/>
                    <a:pt x="951" y="759"/>
                    <a:pt x="953" y="763"/>
                  </a:cubicBezTo>
                  <a:cubicBezTo>
                    <a:pt x="955" y="766"/>
                    <a:pt x="952" y="772"/>
                    <a:pt x="955" y="775"/>
                  </a:cubicBezTo>
                  <a:cubicBezTo>
                    <a:pt x="966" y="777"/>
                    <a:pt x="964" y="765"/>
                    <a:pt x="974" y="766"/>
                  </a:cubicBezTo>
                  <a:cubicBezTo>
                    <a:pt x="976" y="766"/>
                    <a:pt x="976" y="762"/>
                    <a:pt x="977" y="760"/>
                  </a:cubicBezTo>
                  <a:cubicBezTo>
                    <a:pt x="980" y="760"/>
                    <a:pt x="983" y="761"/>
                    <a:pt x="986" y="761"/>
                  </a:cubicBezTo>
                  <a:cubicBezTo>
                    <a:pt x="990" y="759"/>
                    <a:pt x="989" y="754"/>
                    <a:pt x="991" y="750"/>
                  </a:cubicBezTo>
                  <a:cubicBezTo>
                    <a:pt x="984" y="747"/>
                    <a:pt x="981" y="755"/>
                    <a:pt x="976" y="755"/>
                  </a:cubicBezTo>
                  <a:cubicBezTo>
                    <a:pt x="970" y="754"/>
                    <a:pt x="969" y="746"/>
                    <a:pt x="961" y="745"/>
                  </a:cubicBezTo>
                  <a:cubicBezTo>
                    <a:pt x="967" y="733"/>
                    <a:pt x="985" y="732"/>
                    <a:pt x="992" y="720"/>
                  </a:cubicBezTo>
                  <a:cubicBezTo>
                    <a:pt x="1000" y="720"/>
                    <a:pt x="1004" y="716"/>
                    <a:pt x="1009" y="714"/>
                  </a:cubicBezTo>
                  <a:cubicBezTo>
                    <a:pt x="1010" y="714"/>
                    <a:pt x="1011" y="714"/>
                    <a:pt x="1011" y="715"/>
                  </a:cubicBezTo>
                  <a:cubicBezTo>
                    <a:pt x="1011" y="723"/>
                    <a:pt x="1004" y="724"/>
                    <a:pt x="1000" y="727"/>
                  </a:cubicBezTo>
                  <a:cubicBezTo>
                    <a:pt x="1000" y="731"/>
                    <a:pt x="1004" y="732"/>
                    <a:pt x="1006" y="734"/>
                  </a:cubicBezTo>
                  <a:cubicBezTo>
                    <a:pt x="1002" y="739"/>
                    <a:pt x="1005" y="745"/>
                    <a:pt x="1001" y="751"/>
                  </a:cubicBezTo>
                  <a:cubicBezTo>
                    <a:pt x="997" y="752"/>
                    <a:pt x="997" y="749"/>
                    <a:pt x="994" y="749"/>
                  </a:cubicBezTo>
                  <a:cubicBezTo>
                    <a:pt x="990" y="757"/>
                    <a:pt x="1001" y="758"/>
                    <a:pt x="1003" y="763"/>
                  </a:cubicBezTo>
                  <a:cubicBezTo>
                    <a:pt x="1006" y="764"/>
                    <a:pt x="1006" y="762"/>
                    <a:pt x="1008" y="763"/>
                  </a:cubicBezTo>
                  <a:cubicBezTo>
                    <a:pt x="1013" y="764"/>
                    <a:pt x="1015" y="768"/>
                    <a:pt x="1023" y="766"/>
                  </a:cubicBezTo>
                  <a:cubicBezTo>
                    <a:pt x="1030" y="774"/>
                    <a:pt x="1040" y="779"/>
                    <a:pt x="1052" y="784"/>
                  </a:cubicBezTo>
                  <a:cubicBezTo>
                    <a:pt x="1066" y="789"/>
                    <a:pt x="1072" y="792"/>
                    <a:pt x="1076" y="807"/>
                  </a:cubicBezTo>
                  <a:cubicBezTo>
                    <a:pt x="1069" y="826"/>
                    <a:pt x="1040" y="825"/>
                    <a:pt x="1022" y="828"/>
                  </a:cubicBezTo>
                  <a:close/>
                  <a:moveTo>
                    <a:pt x="1081" y="327"/>
                  </a:moveTo>
                  <a:cubicBezTo>
                    <a:pt x="1084" y="322"/>
                    <a:pt x="1092" y="327"/>
                    <a:pt x="1093" y="331"/>
                  </a:cubicBezTo>
                  <a:cubicBezTo>
                    <a:pt x="1088" y="330"/>
                    <a:pt x="1084" y="328"/>
                    <a:pt x="1081" y="327"/>
                  </a:cubicBezTo>
                  <a:close/>
                  <a:moveTo>
                    <a:pt x="506" y="107"/>
                  </a:moveTo>
                  <a:cubicBezTo>
                    <a:pt x="504" y="101"/>
                    <a:pt x="498" y="105"/>
                    <a:pt x="496" y="101"/>
                  </a:cubicBezTo>
                  <a:cubicBezTo>
                    <a:pt x="491" y="107"/>
                    <a:pt x="481" y="107"/>
                    <a:pt x="480" y="115"/>
                  </a:cubicBezTo>
                  <a:cubicBezTo>
                    <a:pt x="484" y="116"/>
                    <a:pt x="488" y="118"/>
                    <a:pt x="485" y="122"/>
                  </a:cubicBezTo>
                  <a:cubicBezTo>
                    <a:pt x="488" y="126"/>
                    <a:pt x="496" y="126"/>
                    <a:pt x="498" y="121"/>
                  </a:cubicBezTo>
                  <a:cubicBezTo>
                    <a:pt x="497" y="121"/>
                    <a:pt x="496" y="121"/>
                    <a:pt x="496" y="120"/>
                  </a:cubicBezTo>
                  <a:cubicBezTo>
                    <a:pt x="499" y="119"/>
                    <a:pt x="504" y="120"/>
                    <a:pt x="506" y="117"/>
                  </a:cubicBezTo>
                  <a:cubicBezTo>
                    <a:pt x="502" y="112"/>
                    <a:pt x="499" y="119"/>
                    <a:pt x="495" y="116"/>
                  </a:cubicBezTo>
                  <a:cubicBezTo>
                    <a:pt x="496" y="110"/>
                    <a:pt x="506" y="114"/>
                    <a:pt x="506" y="107"/>
                  </a:cubicBezTo>
                  <a:close/>
                  <a:moveTo>
                    <a:pt x="607" y="185"/>
                  </a:moveTo>
                  <a:cubicBezTo>
                    <a:pt x="602" y="184"/>
                    <a:pt x="600" y="182"/>
                    <a:pt x="595" y="181"/>
                  </a:cubicBezTo>
                  <a:cubicBezTo>
                    <a:pt x="599" y="176"/>
                    <a:pt x="596" y="177"/>
                    <a:pt x="598" y="171"/>
                  </a:cubicBezTo>
                  <a:cubicBezTo>
                    <a:pt x="593" y="170"/>
                    <a:pt x="594" y="169"/>
                    <a:pt x="594" y="164"/>
                  </a:cubicBezTo>
                  <a:cubicBezTo>
                    <a:pt x="591" y="165"/>
                    <a:pt x="591" y="161"/>
                    <a:pt x="587" y="163"/>
                  </a:cubicBezTo>
                  <a:cubicBezTo>
                    <a:pt x="587" y="161"/>
                    <a:pt x="588" y="161"/>
                    <a:pt x="588" y="159"/>
                  </a:cubicBezTo>
                  <a:cubicBezTo>
                    <a:pt x="581" y="159"/>
                    <a:pt x="581" y="149"/>
                    <a:pt x="573" y="153"/>
                  </a:cubicBezTo>
                  <a:cubicBezTo>
                    <a:pt x="573" y="151"/>
                    <a:pt x="575" y="150"/>
                    <a:pt x="573" y="148"/>
                  </a:cubicBezTo>
                  <a:cubicBezTo>
                    <a:pt x="572" y="148"/>
                    <a:pt x="570" y="148"/>
                    <a:pt x="569" y="148"/>
                  </a:cubicBezTo>
                  <a:cubicBezTo>
                    <a:pt x="569" y="143"/>
                    <a:pt x="565" y="143"/>
                    <a:pt x="562" y="141"/>
                  </a:cubicBezTo>
                  <a:cubicBezTo>
                    <a:pt x="560" y="144"/>
                    <a:pt x="557" y="145"/>
                    <a:pt x="554" y="146"/>
                  </a:cubicBezTo>
                  <a:cubicBezTo>
                    <a:pt x="554" y="152"/>
                    <a:pt x="560" y="147"/>
                    <a:pt x="560" y="152"/>
                  </a:cubicBezTo>
                  <a:cubicBezTo>
                    <a:pt x="549" y="150"/>
                    <a:pt x="538" y="153"/>
                    <a:pt x="534" y="161"/>
                  </a:cubicBezTo>
                  <a:cubicBezTo>
                    <a:pt x="532" y="154"/>
                    <a:pt x="543" y="151"/>
                    <a:pt x="549" y="149"/>
                  </a:cubicBezTo>
                  <a:cubicBezTo>
                    <a:pt x="548" y="144"/>
                    <a:pt x="555" y="143"/>
                    <a:pt x="558" y="139"/>
                  </a:cubicBezTo>
                  <a:cubicBezTo>
                    <a:pt x="542" y="135"/>
                    <a:pt x="528" y="139"/>
                    <a:pt x="519" y="149"/>
                  </a:cubicBezTo>
                  <a:cubicBezTo>
                    <a:pt x="520" y="149"/>
                    <a:pt x="522" y="149"/>
                    <a:pt x="522" y="150"/>
                  </a:cubicBezTo>
                  <a:cubicBezTo>
                    <a:pt x="516" y="155"/>
                    <a:pt x="508" y="156"/>
                    <a:pt x="501" y="151"/>
                  </a:cubicBezTo>
                  <a:cubicBezTo>
                    <a:pt x="500" y="153"/>
                    <a:pt x="499" y="154"/>
                    <a:pt x="498" y="156"/>
                  </a:cubicBezTo>
                  <a:cubicBezTo>
                    <a:pt x="501" y="161"/>
                    <a:pt x="500" y="162"/>
                    <a:pt x="504" y="167"/>
                  </a:cubicBezTo>
                  <a:cubicBezTo>
                    <a:pt x="503" y="169"/>
                    <a:pt x="500" y="169"/>
                    <a:pt x="500" y="172"/>
                  </a:cubicBezTo>
                  <a:cubicBezTo>
                    <a:pt x="505" y="172"/>
                    <a:pt x="506" y="175"/>
                    <a:pt x="512" y="174"/>
                  </a:cubicBezTo>
                  <a:cubicBezTo>
                    <a:pt x="513" y="172"/>
                    <a:pt x="513" y="170"/>
                    <a:pt x="515" y="169"/>
                  </a:cubicBezTo>
                  <a:cubicBezTo>
                    <a:pt x="522" y="172"/>
                    <a:pt x="541" y="179"/>
                    <a:pt x="542" y="167"/>
                  </a:cubicBezTo>
                  <a:cubicBezTo>
                    <a:pt x="546" y="167"/>
                    <a:pt x="546" y="167"/>
                    <a:pt x="546" y="167"/>
                  </a:cubicBezTo>
                  <a:cubicBezTo>
                    <a:pt x="546" y="170"/>
                    <a:pt x="547" y="171"/>
                    <a:pt x="547" y="172"/>
                  </a:cubicBezTo>
                  <a:cubicBezTo>
                    <a:pt x="551" y="174"/>
                    <a:pt x="551" y="172"/>
                    <a:pt x="554" y="171"/>
                  </a:cubicBezTo>
                  <a:cubicBezTo>
                    <a:pt x="554" y="173"/>
                    <a:pt x="555" y="173"/>
                    <a:pt x="554" y="174"/>
                  </a:cubicBezTo>
                  <a:cubicBezTo>
                    <a:pt x="564" y="172"/>
                    <a:pt x="573" y="180"/>
                    <a:pt x="585" y="175"/>
                  </a:cubicBezTo>
                  <a:cubicBezTo>
                    <a:pt x="587" y="177"/>
                    <a:pt x="591" y="178"/>
                    <a:pt x="593" y="180"/>
                  </a:cubicBezTo>
                  <a:cubicBezTo>
                    <a:pt x="584" y="185"/>
                    <a:pt x="576" y="175"/>
                    <a:pt x="566" y="179"/>
                  </a:cubicBezTo>
                  <a:cubicBezTo>
                    <a:pt x="560" y="193"/>
                    <a:pt x="545" y="176"/>
                    <a:pt x="535" y="177"/>
                  </a:cubicBezTo>
                  <a:cubicBezTo>
                    <a:pt x="529" y="181"/>
                    <a:pt x="531" y="186"/>
                    <a:pt x="529" y="188"/>
                  </a:cubicBezTo>
                  <a:cubicBezTo>
                    <a:pt x="527" y="188"/>
                    <a:pt x="527" y="188"/>
                    <a:pt x="527" y="188"/>
                  </a:cubicBezTo>
                  <a:cubicBezTo>
                    <a:pt x="526" y="185"/>
                    <a:pt x="528" y="186"/>
                    <a:pt x="528" y="183"/>
                  </a:cubicBezTo>
                  <a:cubicBezTo>
                    <a:pt x="520" y="183"/>
                    <a:pt x="515" y="188"/>
                    <a:pt x="513" y="194"/>
                  </a:cubicBezTo>
                  <a:cubicBezTo>
                    <a:pt x="514" y="196"/>
                    <a:pt x="516" y="196"/>
                    <a:pt x="516" y="199"/>
                  </a:cubicBezTo>
                  <a:cubicBezTo>
                    <a:pt x="532" y="203"/>
                    <a:pt x="518" y="216"/>
                    <a:pt x="513" y="222"/>
                  </a:cubicBezTo>
                  <a:cubicBezTo>
                    <a:pt x="500" y="228"/>
                    <a:pt x="493" y="240"/>
                    <a:pt x="474" y="240"/>
                  </a:cubicBezTo>
                  <a:cubicBezTo>
                    <a:pt x="474" y="242"/>
                    <a:pt x="472" y="243"/>
                    <a:pt x="472" y="245"/>
                  </a:cubicBezTo>
                  <a:cubicBezTo>
                    <a:pt x="475" y="249"/>
                    <a:pt x="479" y="245"/>
                    <a:pt x="482" y="247"/>
                  </a:cubicBezTo>
                  <a:cubicBezTo>
                    <a:pt x="478" y="252"/>
                    <a:pt x="477" y="259"/>
                    <a:pt x="469" y="259"/>
                  </a:cubicBezTo>
                  <a:cubicBezTo>
                    <a:pt x="469" y="255"/>
                    <a:pt x="469" y="254"/>
                    <a:pt x="469" y="249"/>
                  </a:cubicBezTo>
                  <a:cubicBezTo>
                    <a:pt x="465" y="248"/>
                    <a:pt x="464" y="251"/>
                    <a:pt x="462" y="252"/>
                  </a:cubicBezTo>
                  <a:cubicBezTo>
                    <a:pt x="465" y="254"/>
                    <a:pt x="460" y="260"/>
                    <a:pt x="460" y="261"/>
                  </a:cubicBezTo>
                  <a:cubicBezTo>
                    <a:pt x="460" y="264"/>
                    <a:pt x="464" y="262"/>
                    <a:pt x="463" y="264"/>
                  </a:cubicBezTo>
                  <a:cubicBezTo>
                    <a:pt x="459" y="271"/>
                    <a:pt x="446" y="270"/>
                    <a:pt x="440" y="274"/>
                  </a:cubicBezTo>
                  <a:cubicBezTo>
                    <a:pt x="440" y="272"/>
                    <a:pt x="444" y="272"/>
                    <a:pt x="443" y="268"/>
                  </a:cubicBezTo>
                  <a:cubicBezTo>
                    <a:pt x="436" y="267"/>
                    <a:pt x="437" y="273"/>
                    <a:pt x="432" y="274"/>
                  </a:cubicBezTo>
                  <a:cubicBezTo>
                    <a:pt x="433" y="271"/>
                    <a:pt x="430" y="272"/>
                    <a:pt x="429" y="271"/>
                  </a:cubicBezTo>
                  <a:cubicBezTo>
                    <a:pt x="409" y="277"/>
                    <a:pt x="399" y="294"/>
                    <a:pt x="382" y="304"/>
                  </a:cubicBezTo>
                  <a:cubicBezTo>
                    <a:pt x="387" y="305"/>
                    <a:pt x="390" y="300"/>
                    <a:pt x="393" y="304"/>
                  </a:cubicBezTo>
                  <a:cubicBezTo>
                    <a:pt x="390" y="307"/>
                    <a:pt x="384" y="308"/>
                    <a:pt x="377" y="307"/>
                  </a:cubicBezTo>
                  <a:cubicBezTo>
                    <a:pt x="375" y="313"/>
                    <a:pt x="367" y="317"/>
                    <a:pt x="361" y="324"/>
                  </a:cubicBezTo>
                  <a:cubicBezTo>
                    <a:pt x="361" y="325"/>
                    <a:pt x="362" y="327"/>
                    <a:pt x="361" y="328"/>
                  </a:cubicBezTo>
                  <a:cubicBezTo>
                    <a:pt x="356" y="336"/>
                    <a:pt x="343" y="343"/>
                    <a:pt x="352" y="351"/>
                  </a:cubicBezTo>
                  <a:cubicBezTo>
                    <a:pt x="353" y="351"/>
                    <a:pt x="356" y="348"/>
                    <a:pt x="357" y="351"/>
                  </a:cubicBezTo>
                  <a:cubicBezTo>
                    <a:pt x="352" y="356"/>
                    <a:pt x="348" y="359"/>
                    <a:pt x="349" y="369"/>
                  </a:cubicBezTo>
                  <a:cubicBezTo>
                    <a:pt x="372" y="364"/>
                    <a:pt x="384" y="349"/>
                    <a:pt x="403" y="343"/>
                  </a:cubicBezTo>
                  <a:cubicBezTo>
                    <a:pt x="404" y="347"/>
                    <a:pt x="408" y="342"/>
                    <a:pt x="410" y="345"/>
                  </a:cubicBezTo>
                  <a:cubicBezTo>
                    <a:pt x="416" y="338"/>
                    <a:pt x="422" y="337"/>
                    <a:pt x="427" y="331"/>
                  </a:cubicBezTo>
                  <a:cubicBezTo>
                    <a:pt x="429" y="331"/>
                    <a:pt x="430" y="333"/>
                    <a:pt x="432" y="333"/>
                  </a:cubicBezTo>
                  <a:cubicBezTo>
                    <a:pt x="434" y="332"/>
                    <a:pt x="436" y="330"/>
                    <a:pt x="439" y="330"/>
                  </a:cubicBezTo>
                  <a:cubicBezTo>
                    <a:pt x="441" y="332"/>
                    <a:pt x="444" y="333"/>
                    <a:pt x="448" y="331"/>
                  </a:cubicBezTo>
                  <a:cubicBezTo>
                    <a:pt x="448" y="332"/>
                    <a:pt x="446" y="333"/>
                    <a:pt x="447" y="334"/>
                  </a:cubicBezTo>
                  <a:cubicBezTo>
                    <a:pt x="451" y="333"/>
                    <a:pt x="454" y="332"/>
                    <a:pt x="457" y="335"/>
                  </a:cubicBezTo>
                  <a:cubicBezTo>
                    <a:pt x="473" y="334"/>
                    <a:pt x="491" y="326"/>
                    <a:pt x="503" y="321"/>
                  </a:cubicBezTo>
                  <a:cubicBezTo>
                    <a:pt x="503" y="323"/>
                    <a:pt x="501" y="323"/>
                    <a:pt x="501" y="326"/>
                  </a:cubicBezTo>
                  <a:cubicBezTo>
                    <a:pt x="522" y="332"/>
                    <a:pt x="543" y="327"/>
                    <a:pt x="563" y="323"/>
                  </a:cubicBezTo>
                  <a:cubicBezTo>
                    <a:pt x="560" y="319"/>
                    <a:pt x="557" y="316"/>
                    <a:pt x="553" y="313"/>
                  </a:cubicBezTo>
                  <a:cubicBezTo>
                    <a:pt x="557" y="312"/>
                    <a:pt x="559" y="303"/>
                    <a:pt x="565" y="307"/>
                  </a:cubicBezTo>
                  <a:cubicBezTo>
                    <a:pt x="564" y="309"/>
                    <a:pt x="561" y="310"/>
                    <a:pt x="561" y="313"/>
                  </a:cubicBezTo>
                  <a:cubicBezTo>
                    <a:pt x="563" y="316"/>
                    <a:pt x="564" y="319"/>
                    <a:pt x="568" y="320"/>
                  </a:cubicBezTo>
                  <a:cubicBezTo>
                    <a:pt x="577" y="315"/>
                    <a:pt x="582" y="297"/>
                    <a:pt x="573" y="286"/>
                  </a:cubicBezTo>
                  <a:cubicBezTo>
                    <a:pt x="578" y="284"/>
                    <a:pt x="578" y="288"/>
                    <a:pt x="584" y="286"/>
                  </a:cubicBezTo>
                  <a:cubicBezTo>
                    <a:pt x="585" y="290"/>
                    <a:pt x="590" y="291"/>
                    <a:pt x="587" y="296"/>
                  </a:cubicBezTo>
                  <a:cubicBezTo>
                    <a:pt x="593" y="297"/>
                    <a:pt x="590" y="291"/>
                    <a:pt x="592" y="289"/>
                  </a:cubicBezTo>
                  <a:cubicBezTo>
                    <a:pt x="595" y="291"/>
                    <a:pt x="598" y="292"/>
                    <a:pt x="603" y="292"/>
                  </a:cubicBezTo>
                  <a:cubicBezTo>
                    <a:pt x="606" y="290"/>
                    <a:pt x="604" y="282"/>
                    <a:pt x="611" y="283"/>
                  </a:cubicBezTo>
                  <a:cubicBezTo>
                    <a:pt x="612" y="284"/>
                    <a:pt x="612" y="285"/>
                    <a:pt x="612" y="286"/>
                  </a:cubicBezTo>
                  <a:cubicBezTo>
                    <a:pt x="614" y="286"/>
                    <a:pt x="617" y="285"/>
                    <a:pt x="617" y="283"/>
                  </a:cubicBezTo>
                  <a:cubicBezTo>
                    <a:pt x="618" y="279"/>
                    <a:pt x="614" y="281"/>
                    <a:pt x="615" y="278"/>
                  </a:cubicBezTo>
                  <a:cubicBezTo>
                    <a:pt x="616" y="276"/>
                    <a:pt x="616" y="274"/>
                    <a:pt x="617" y="273"/>
                  </a:cubicBezTo>
                  <a:cubicBezTo>
                    <a:pt x="620" y="273"/>
                    <a:pt x="618" y="277"/>
                    <a:pt x="621" y="277"/>
                  </a:cubicBezTo>
                  <a:cubicBezTo>
                    <a:pt x="627" y="275"/>
                    <a:pt x="629" y="265"/>
                    <a:pt x="624" y="260"/>
                  </a:cubicBezTo>
                  <a:cubicBezTo>
                    <a:pt x="626" y="260"/>
                    <a:pt x="626" y="259"/>
                    <a:pt x="627" y="259"/>
                  </a:cubicBezTo>
                  <a:cubicBezTo>
                    <a:pt x="631" y="261"/>
                    <a:pt x="642" y="265"/>
                    <a:pt x="643" y="258"/>
                  </a:cubicBezTo>
                  <a:cubicBezTo>
                    <a:pt x="644" y="255"/>
                    <a:pt x="641" y="256"/>
                    <a:pt x="641" y="255"/>
                  </a:cubicBezTo>
                  <a:cubicBezTo>
                    <a:pt x="642" y="246"/>
                    <a:pt x="656" y="238"/>
                    <a:pt x="664" y="239"/>
                  </a:cubicBezTo>
                  <a:cubicBezTo>
                    <a:pt x="669" y="235"/>
                    <a:pt x="677" y="233"/>
                    <a:pt x="684" y="230"/>
                  </a:cubicBezTo>
                  <a:cubicBezTo>
                    <a:pt x="687" y="232"/>
                    <a:pt x="691" y="230"/>
                    <a:pt x="691" y="227"/>
                  </a:cubicBezTo>
                  <a:cubicBezTo>
                    <a:pt x="684" y="220"/>
                    <a:pt x="674" y="224"/>
                    <a:pt x="665" y="222"/>
                  </a:cubicBezTo>
                  <a:cubicBezTo>
                    <a:pt x="668" y="219"/>
                    <a:pt x="672" y="217"/>
                    <a:pt x="675" y="213"/>
                  </a:cubicBezTo>
                  <a:cubicBezTo>
                    <a:pt x="665" y="207"/>
                    <a:pt x="656" y="195"/>
                    <a:pt x="640" y="197"/>
                  </a:cubicBezTo>
                  <a:cubicBezTo>
                    <a:pt x="638" y="193"/>
                    <a:pt x="635" y="190"/>
                    <a:pt x="628" y="191"/>
                  </a:cubicBezTo>
                  <a:cubicBezTo>
                    <a:pt x="627" y="196"/>
                    <a:pt x="623" y="197"/>
                    <a:pt x="618" y="198"/>
                  </a:cubicBezTo>
                  <a:cubicBezTo>
                    <a:pt x="618" y="195"/>
                    <a:pt x="619" y="192"/>
                    <a:pt x="617" y="190"/>
                  </a:cubicBezTo>
                  <a:cubicBezTo>
                    <a:pt x="614" y="188"/>
                    <a:pt x="613" y="192"/>
                    <a:pt x="609" y="192"/>
                  </a:cubicBezTo>
                  <a:cubicBezTo>
                    <a:pt x="608" y="188"/>
                    <a:pt x="605" y="189"/>
                    <a:pt x="607" y="185"/>
                  </a:cubicBezTo>
                  <a:close/>
                  <a:moveTo>
                    <a:pt x="522" y="156"/>
                  </a:moveTo>
                  <a:cubicBezTo>
                    <a:pt x="520" y="157"/>
                    <a:pt x="517" y="159"/>
                    <a:pt x="514" y="160"/>
                  </a:cubicBezTo>
                  <a:cubicBezTo>
                    <a:pt x="516" y="157"/>
                    <a:pt x="518" y="152"/>
                    <a:pt x="524" y="153"/>
                  </a:cubicBezTo>
                  <a:cubicBezTo>
                    <a:pt x="528" y="154"/>
                    <a:pt x="518" y="154"/>
                    <a:pt x="522" y="156"/>
                  </a:cubicBezTo>
                  <a:close/>
                  <a:moveTo>
                    <a:pt x="545" y="161"/>
                  </a:moveTo>
                  <a:cubicBezTo>
                    <a:pt x="546" y="158"/>
                    <a:pt x="552" y="151"/>
                    <a:pt x="555" y="157"/>
                  </a:cubicBezTo>
                  <a:cubicBezTo>
                    <a:pt x="549" y="155"/>
                    <a:pt x="549" y="160"/>
                    <a:pt x="545" y="161"/>
                  </a:cubicBezTo>
                  <a:close/>
                  <a:moveTo>
                    <a:pt x="558" y="162"/>
                  </a:moveTo>
                  <a:cubicBezTo>
                    <a:pt x="559" y="157"/>
                    <a:pt x="561" y="160"/>
                    <a:pt x="565" y="160"/>
                  </a:cubicBezTo>
                  <a:cubicBezTo>
                    <a:pt x="563" y="161"/>
                    <a:pt x="561" y="162"/>
                    <a:pt x="558" y="162"/>
                  </a:cubicBezTo>
                  <a:close/>
                  <a:moveTo>
                    <a:pt x="660" y="218"/>
                  </a:moveTo>
                  <a:cubicBezTo>
                    <a:pt x="659" y="215"/>
                    <a:pt x="664" y="215"/>
                    <a:pt x="665" y="216"/>
                  </a:cubicBezTo>
                  <a:cubicBezTo>
                    <a:pt x="665" y="216"/>
                    <a:pt x="662" y="218"/>
                    <a:pt x="660" y="218"/>
                  </a:cubicBezTo>
                  <a:close/>
                  <a:moveTo>
                    <a:pt x="0" y="1114"/>
                  </a:moveTo>
                  <a:cubicBezTo>
                    <a:pt x="13" y="1155"/>
                    <a:pt x="31" y="1195"/>
                    <a:pt x="50" y="1230"/>
                  </a:cubicBezTo>
                  <a:cubicBezTo>
                    <a:pt x="50" y="1230"/>
                    <a:pt x="15" y="1154"/>
                    <a:pt x="0" y="1114"/>
                  </a:cubicBezTo>
                  <a:close/>
                  <a:moveTo>
                    <a:pt x="185" y="418"/>
                  </a:moveTo>
                  <a:cubicBezTo>
                    <a:pt x="183" y="417"/>
                    <a:pt x="180" y="419"/>
                    <a:pt x="180" y="417"/>
                  </a:cubicBezTo>
                  <a:cubicBezTo>
                    <a:pt x="181" y="410"/>
                    <a:pt x="186" y="407"/>
                    <a:pt x="187" y="401"/>
                  </a:cubicBezTo>
                  <a:cubicBezTo>
                    <a:pt x="191" y="397"/>
                    <a:pt x="202" y="397"/>
                    <a:pt x="205" y="390"/>
                  </a:cubicBezTo>
                  <a:cubicBezTo>
                    <a:pt x="204" y="389"/>
                    <a:pt x="203" y="388"/>
                    <a:pt x="203" y="386"/>
                  </a:cubicBezTo>
                  <a:cubicBezTo>
                    <a:pt x="192" y="389"/>
                    <a:pt x="179" y="398"/>
                    <a:pt x="167" y="398"/>
                  </a:cubicBezTo>
                  <a:cubicBezTo>
                    <a:pt x="161" y="398"/>
                    <a:pt x="158" y="399"/>
                    <a:pt x="155" y="403"/>
                  </a:cubicBezTo>
                  <a:cubicBezTo>
                    <a:pt x="157" y="410"/>
                    <a:pt x="156" y="419"/>
                    <a:pt x="158" y="427"/>
                  </a:cubicBezTo>
                  <a:cubicBezTo>
                    <a:pt x="155" y="428"/>
                    <a:pt x="152" y="428"/>
                    <a:pt x="152" y="431"/>
                  </a:cubicBezTo>
                  <a:cubicBezTo>
                    <a:pt x="157" y="437"/>
                    <a:pt x="152" y="443"/>
                    <a:pt x="154" y="450"/>
                  </a:cubicBezTo>
                  <a:cubicBezTo>
                    <a:pt x="158" y="448"/>
                    <a:pt x="162" y="447"/>
                    <a:pt x="165" y="445"/>
                  </a:cubicBezTo>
                  <a:cubicBezTo>
                    <a:pt x="166" y="440"/>
                    <a:pt x="165" y="440"/>
                    <a:pt x="166" y="434"/>
                  </a:cubicBezTo>
                  <a:cubicBezTo>
                    <a:pt x="176" y="432"/>
                    <a:pt x="181" y="426"/>
                    <a:pt x="185" y="418"/>
                  </a:cubicBezTo>
                  <a:close/>
                </a:path>
              </a:pathLst>
            </a:custGeom>
            <a:solidFill>
              <a:srgbClr val="626468"/>
            </a:solidFill>
            <a:ln w="9525" cap="flat" cmpd="sng">
              <a:noFill/>
              <a:prstDash val="solid"/>
              <a:round/>
              <a:headEnd type="none" w="med" len="med"/>
              <a:tailEnd type="none" w="med" len="med"/>
            </a:ln>
          </p:spPr>
          <p:txBody>
            <a:bodyPr/>
            <a:lstStyle/>
            <a:p>
              <a:pPr defTabSz="914400"/>
              <a:endParaRPr lang="en-GB" sz="1800" kern="0">
                <a:solidFill>
                  <a:sysClr val="windowText" lastClr="000000"/>
                </a:solidFill>
              </a:endParaRPr>
            </a:p>
          </p:txBody>
        </p:sp>
      </p:grpSp>
      <p:sp>
        <p:nvSpPr>
          <p:cNvPr id="38" name="object 3">
            <a:extLst>
              <a:ext uri="{FF2B5EF4-FFF2-40B4-BE49-F238E27FC236}">
                <a16:creationId xmlns:a16="http://schemas.microsoft.com/office/drawing/2014/main" id="{5624AA7D-65D9-CFC9-619E-6D8C83ECC63B}"/>
              </a:ext>
            </a:extLst>
          </p:cNvPr>
          <p:cNvSpPr txBox="1"/>
          <p:nvPr>
            <p:custDataLst>
              <p:tags r:id="rId5"/>
            </p:custDataLst>
          </p:nvPr>
        </p:nvSpPr>
        <p:spPr>
          <a:xfrm rot="16200000">
            <a:off x="124643" y="5113549"/>
            <a:ext cx="894394" cy="259045"/>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dirty="0">
                <a:ln>
                  <a:noFill/>
                </a:ln>
                <a:solidFill>
                  <a:srgbClr val="131E29"/>
                </a:solidFill>
                <a:effectLst/>
                <a:uLnTx/>
                <a:uFillTx/>
                <a:latin typeface="Arial"/>
                <a:ea typeface="+mn-ea"/>
                <a:cs typeface="Source Sans Pro"/>
              </a:rPr>
              <a:t>Europe</a:t>
            </a:r>
            <a:endParaRPr kumimoji="0" sz="1400" b="0" i="0" u="none" strike="noStrike" kern="1200" cap="none" spc="0" normalizeH="0" baseline="0" noProof="0" dirty="0">
              <a:ln>
                <a:noFill/>
              </a:ln>
              <a:solidFill>
                <a:srgbClr val="131E29"/>
              </a:solidFill>
              <a:effectLst/>
              <a:uLnTx/>
              <a:uFillTx/>
              <a:latin typeface="Arial"/>
              <a:ea typeface="+mn-ea"/>
              <a:cs typeface="Source Sans Pro"/>
            </a:endParaRPr>
          </a:p>
        </p:txBody>
      </p:sp>
      <p:sp>
        <p:nvSpPr>
          <p:cNvPr id="39" name="object 3">
            <a:extLst>
              <a:ext uri="{FF2B5EF4-FFF2-40B4-BE49-F238E27FC236}">
                <a16:creationId xmlns:a16="http://schemas.microsoft.com/office/drawing/2014/main" id="{96160670-BA95-26DF-9209-4D378223C0DB}"/>
              </a:ext>
            </a:extLst>
          </p:cNvPr>
          <p:cNvSpPr txBox="1"/>
          <p:nvPr>
            <p:custDataLst>
              <p:tags r:id="rId6"/>
            </p:custDataLst>
          </p:nvPr>
        </p:nvSpPr>
        <p:spPr>
          <a:xfrm>
            <a:off x="3281939" y="2600722"/>
            <a:ext cx="894394" cy="25904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lang="en-ZA" sz="1600" b="1" dirty="0">
                <a:solidFill>
                  <a:schemeClr val="bg1"/>
                </a:solidFill>
                <a:latin typeface="Arial"/>
                <a:cs typeface="Source Sans Pro"/>
              </a:rPr>
              <a:t>R</a:t>
            </a:r>
            <a:r>
              <a:rPr lang="en-US" sz="1600" b="1" dirty="0" err="1">
                <a:solidFill>
                  <a:schemeClr val="bg1"/>
                </a:solidFill>
                <a:latin typeface="Arial"/>
                <a:cs typeface="Source Sans Pro"/>
              </a:rPr>
              <a:t>oute</a:t>
            </a:r>
            <a:endParaRPr kumimoji="0" sz="1600" b="0" i="0" u="none" strike="noStrike" kern="1200" cap="none" spc="0" normalizeH="0" baseline="0" noProof="0" dirty="0">
              <a:ln>
                <a:noFill/>
              </a:ln>
              <a:solidFill>
                <a:schemeClr val="bg1"/>
              </a:solidFill>
              <a:effectLst/>
              <a:uLnTx/>
              <a:uFillTx/>
              <a:latin typeface="Arial"/>
              <a:ea typeface="+mn-ea"/>
              <a:cs typeface="Source Sans Pro"/>
            </a:endParaRPr>
          </a:p>
        </p:txBody>
      </p:sp>
      <p:pic>
        <p:nvPicPr>
          <p:cNvPr id="41" name="Graphic 40">
            <a:extLst>
              <a:ext uri="{FF2B5EF4-FFF2-40B4-BE49-F238E27FC236}">
                <a16:creationId xmlns:a16="http://schemas.microsoft.com/office/drawing/2014/main" id="{1FD2B692-7A79-91F5-4B11-F17D0E492CA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91991" y="1899261"/>
            <a:ext cx="769772" cy="769772"/>
          </a:xfrm>
          <a:prstGeom prst="rect">
            <a:avLst/>
          </a:prstGeom>
        </p:spPr>
      </p:pic>
      <p:sp>
        <p:nvSpPr>
          <p:cNvPr id="42" name="object 3">
            <a:extLst>
              <a:ext uri="{FF2B5EF4-FFF2-40B4-BE49-F238E27FC236}">
                <a16:creationId xmlns:a16="http://schemas.microsoft.com/office/drawing/2014/main" id="{CE1466C1-57E1-7CE3-2D98-D894E2B727C1}"/>
              </a:ext>
            </a:extLst>
          </p:cNvPr>
          <p:cNvSpPr txBox="1"/>
          <p:nvPr>
            <p:custDataLst>
              <p:tags r:id="rId7"/>
            </p:custDataLst>
          </p:nvPr>
        </p:nvSpPr>
        <p:spPr>
          <a:xfrm>
            <a:off x="5392258" y="2600722"/>
            <a:ext cx="894394" cy="25904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ZA" sz="1600" b="1" i="0" u="none" strike="noStrike" kern="1200" cap="none" spc="0" normalizeH="0" baseline="0" noProof="0" dirty="0">
                <a:ln>
                  <a:noFill/>
                </a:ln>
                <a:solidFill>
                  <a:schemeClr val="bg1"/>
                </a:solidFill>
                <a:effectLst/>
                <a:uLnTx/>
                <a:uFillTx/>
                <a:latin typeface="Arial"/>
                <a:ea typeface="+mn-ea"/>
                <a:cs typeface="Source Sans Pro"/>
              </a:rPr>
              <a:t>Time</a:t>
            </a:r>
            <a:endParaRPr kumimoji="0" sz="1600" b="0" i="0" u="none" strike="noStrike" kern="1200" cap="none" spc="0" normalizeH="0" baseline="0" noProof="0" dirty="0">
              <a:ln>
                <a:noFill/>
              </a:ln>
              <a:solidFill>
                <a:schemeClr val="bg1"/>
              </a:solidFill>
              <a:effectLst/>
              <a:uLnTx/>
              <a:uFillTx/>
              <a:latin typeface="Arial"/>
              <a:ea typeface="+mn-ea"/>
              <a:cs typeface="Source Sans Pro"/>
            </a:endParaRPr>
          </a:p>
        </p:txBody>
      </p:sp>
      <p:pic>
        <p:nvPicPr>
          <p:cNvPr id="43" name="Graphic 42">
            <a:extLst>
              <a:ext uri="{FF2B5EF4-FFF2-40B4-BE49-F238E27FC236}">
                <a16:creationId xmlns:a16="http://schemas.microsoft.com/office/drawing/2014/main" id="{7781163B-7DA2-13E9-4443-DCA1E32F472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767283" y="1899261"/>
            <a:ext cx="769772" cy="769772"/>
          </a:xfrm>
          <a:prstGeom prst="rect">
            <a:avLst/>
          </a:prstGeom>
        </p:spPr>
      </p:pic>
      <p:sp>
        <p:nvSpPr>
          <p:cNvPr id="45" name="object 3">
            <a:extLst>
              <a:ext uri="{FF2B5EF4-FFF2-40B4-BE49-F238E27FC236}">
                <a16:creationId xmlns:a16="http://schemas.microsoft.com/office/drawing/2014/main" id="{B15AA334-0D46-43A6-FE08-B49D3B7648A8}"/>
              </a:ext>
            </a:extLst>
          </p:cNvPr>
          <p:cNvSpPr txBox="1"/>
          <p:nvPr>
            <p:custDataLst>
              <p:tags r:id="rId8"/>
            </p:custDataLst>
          </p:nvPr>
        </p:nvSpPr>
        <p:spPr>
          <a:xfrm>
            <a:off x="7657470" y="2600722"/>
            <a:ext cx="894394" cy="25904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ZA" sz="1600" b="1" i="0" u="none" strike="noStrike" kern="1200" cap="none" spc="0" normalizeH="0" baseline="0" noProof="0" dirty="0">
                <a:ln>
                  <a:noFill/>
                </a:ln>
                <a:solidFill>
                  <a:schemeClr val="bg1"/>
                </a:solidFill>
                <a:effectLst/>
                <a:uLnTx/>
                <a:uFillTx/>
                <a:latin typeface="Arial"/>
                <a:ea typeface="+mn-ea"/>
                <a:cs typeface="Source Sans Pro"/>
              </a:rPr>
              <a:t>Stops</a:t>
            </a:r>
            <a:endParaRPr kumimoji="0" sz="1600" b="0" i="0" u="none" strike="noStrike" kern="1200" cap="none" spc="0" normalizeH="0" baseline="0" noProof="0" dirty="0">
              <a:ln>
                <a:noFill/>
              </a:ln>
              <a:solidFill>
                <a:schemeClr val="bg1"/>
              </a:solidFill>
              <a:effectLst/>
              <a:uLnTx/>
              <a:uFillTx/>
              <a:latin typeface="Arial"/>
              <a:ea typeface="+mn-ea"/>
              <a:cs typeface="Source Sans Pro"/>
            </a:endParaRPr>
          </a:p>
        </p:txBody>
      </p:sp>
      <p:pic>
        <p:nvPicPr>
          <p:cNvPr id="46" name="Graphic 45">
            <a:extLst>
              <a:ext uri="{FF2B5EF4-FFF2-40B4-BE49-F238E27FC236}">
                <a16:creationId xmlns:a16="http://schemas.microsoft.com/office/drawing/2014/main" id="{1D0A3E80-67DD-0201-5BA9-42446DC6D1C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900065" y="1945458"/>
            <a:ext cx="677378" cy="677378"/>
          </a:xfrm>
          <a:prstGeom prst="rect">
            <a:avLst/>
          </a:prstGeom>
        </p:spPr>
      </p:pic>
      <p:sp>
        <p:nvSpPr>
          <p:cNvPr id="47" name="object 3">
            <a:extLst>
              <a:ext uri="{FF2B5EF4-FFF2-40B4-BE49-F238E27FC236}">
                <a16:creationId xmlns:a16="http://schemas.microsoft.com/office/drawing/2014/main" id="{A79218BF-D21B-C28E-15EC-039C1D8CC7C7}"/>
              </a:ext>
            </a:extLst>
          </p:cNvPr>
          <p:cNvSpPr txBox="1"/>
          <p:nvPr>
            <p:custDataLst>
              <p:tags r:id="rId9"/>
            </p:custDataLst>
          </p:nvPr>
        </p:nvSpPr>
        <p:spPr>
          <a:xfrm>
            <a:off x="9780172" y="2600722"/>
            <a:ext cx="894394" cy="25904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ZA" sz="1600" b="1" i="0" u="none" strike="noStrike" kern="1200" cap="none" spc="0" normalizeH="0" baseline="0" noProof="0" dirty="0">
                <a:ln>
                  <a:noFill/>
                </a:ln>
                <a:solidFill>
                  <a:schemeClr val="bg1"/>
                </a:solidFill>
                <a:effectLst/>
                <a:uLnTx/>
                <a:uFillTx/>
                <a:latin typeface="Arial"/>
                <a:ea typeface="+mn-ea"/>
                <a:cs typeface="Source Sans Pro"/>
              </a:rPr>
              <a:t>Cost</a:t>
            </a:r>
            <a:endParaRPr kumimoji="0" sz="1600" b="0" i="0" u="none" strike="noStrike" kern="1200" cap="none" spc="0" normalizeH="0" baseline="0" noProof="0" dirty="0">
              <a:ln>
                <a:noFill/>
              </a:ln>
              <a:solidFill>
                <a:schemeClr val="bg1"/>
              </a:solidFill>
              <a:effectLst/>
              <a:uLnTx/>
              <a:uFillTx/>
              <a:latin typeface="Arial"/>
              <a:ea typeface="+mn-ea"/>
              <a:cs typeface="Source Sans Pro"/>
            </a:endParaRPr>
          </a:p>
        </p:txBody>
      </p:sp>
    </p:spTree>
    <p:extLst>
      <p:ext uri="{BB962C8B-B14F-4D97-AF65-F5344CB8AC3E}">
        <p14:creationId xmlns:p14="http://schemas.microsoft.com/office/powerpoint/2010/main" val="159685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BF2AA-41B2-7C96-3C88-9424F1D6C09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9E23E2A-69DF-20B8-D7C9-A7F00AD4DE71}"/>
              </a:ext>
            </a:extLst>
          </p:cNvPr>
          <p:cNvSpPr/>
          <p:nvPr/>
        </p:nvSpPr>
        <p:spPr>
          <a:xfrm>
            <a:off x="2672015" y="1219201"/>
            <a:ext cx="8921064" cy="4711790"/>
          </a:xfrm>
          <a:prstGeom prst="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F9A3B-5B30-9941-4358-D634FD10762F}"/>
              </a:ext>
            </a:extLst>
          </p:cNvPr>
          <p:cNvSpPr>
            <a:spLocks noGrp="1"/>
          </p:cNvSpPr>
          <p:nvPr>
            <p:ph type="title"/>
            <p:custDataLst>
              <p:tags r:id="rId1"/>
            </p:custDataLst>
          </p:nvPr>
        </p:nvSpPr>
        <p:spPr>
          <a:xfrm>
            <a:off x="252412" y="252413"/>
            <a:ext cx="11660187" cy="1159827"/>
          </a:xfrm>
        </p:spPr>
        <p:txBody>
          <a:bodyPr/>
          <a:lstStyle/>
          <a:p>
            <a:r>
              <a:rPr lang="en-GB" dirty="0"/>
              <a:t>A continent apart: Inter-African connectivity is key</a:t>
            </a:r>
            <a:br>
              <a:rPr lang="en-GB" dirty="0"/>
            </a:br>
            <a:r>
              <a:rPr kumimoji="0" lang="en-US" sz="1600" b="0" i="0" u="none" strike="noStrike" kern="0" cap="none" spc="0" normalizeH="0" baseline="0" noProof="0" dirty="0">
                <a:ln>
                  <a:noFill/>
                </a:ln>
                <a:effectLst/>
                <a:uLnTx/>
                <a:uFillTx/>
                <a:latin typeface="Arial"/>
                <a:ea typeface="+mn-ea"/>
                <a:cs typeface="+mn-cs"/>
              </a:rPr>
              <a:t>Only Addis Ababa, Cairo, Casablanca and Marrakech have more than 100 direct connections. </a:t>
            </a:r>
            <a:endParaRPr lang="en-GB" sz="1600" dirty="0"/>
          </a:p>
        </p:txBody>
      </p:sp>
      <p:sp>
        <p:nvSpPr>
          <p:cNvPr id="9" name="Slide Number Placeholder 8">
            <a:extLst>
              <a:ext uri="{FF2B5EF4-FFF2-40B4-BE49-F238E27FC236}">
                <a16:creationId xmlns:a16="http://schemas.microsoft.com/office/drawing/2014/main" id="{DC2D8F33-1A21-21E5-9A11-602CE4BE0E31}"/>
              </a:ext>
            </a:extLst>
          </p:cNvPr>
          <p:cNvSpPr>
            <a:spLocks noGrp="1"/>
          </p:cNvSpPr>
          <p:nvPr>
            <p:ph type="sldNum" sz="quarter" idx="13"/>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1D976-1952-4225-8B5D-FB6C01AF759E}" type="slidenum">
              <a:rPr kumimoji="0" lang="en-GB" sz="800" b="0" i="0" u="none" strike="noStrike" kern="1200" cap="none" spc="0" normalizeH="0" baseline="0" noProof="0" smtClean="0">
                <a:ln>
                  <a:noFill/>
                </a:ln>
                <a:solidFill>
                  <a:srgbClr val="131E2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r>
              <a:rPr kumimoji="0" lang="en-GB" sz="800" b="0" i="0" u="none" strike="noStrike" kern="1200" cap="none" spc="0" normalizeH="0" baseline="0" noProof="0">
                <a:ln>
                  <a:noFill/>
                </a:ln>
                <a:solidFill>
                  <a:srgbClr val="131E29"/>
                </a:solidFill>
                <a:effectLst/>
                <a:uLnTx/>
                <a:uFillTx/>
                <a:latin typeface="Arial"/>
                <a:ea typeface="+mn-ea"/>
                <a:cs typeface="+mn-cs"/>
              </a:rPr>
              <a:t>  |  </a:t>
            </a:r>
            <a:r>
              <a:rPr kumimoji="0" lang="en-US" sz="800" b="0" i="0" u="none" strike="noStrike" kern="1200" cap="none" spc="0" normalizeH="0" baseline="0" noProof="0">
                <a:ln>
                  <a:noFill/>
                </a:ln>
                <a:solidFill>
                  <a:srgbClr val="131E29"/>
                </a:solidFill>
                <a:effectLst/>
                <a:uLnTx/>
                <a:uFillTx/>
                <a:latin typeface="Arial"/>
                <a:ea typeface="+mn-ea"/>
                <a:cs typeface="+mn-cs"/>
              </a:rPr>
              <a:t>© 2025 Jones Lang LaSalle IP, Inc. All rights reserved.</a:t>
            </a:r>
            <a:endParaRPr kumimoji="0" lang="en-GB" sz="800" b="0" i="0" u="none" strike="noStrike" kern="1200" cap="none" spc="0" normalizeH="0" baseline="0" noProof="0">
              <a:ln>
                <a:noFill/>
              </a:ln>
              <a:solidFill>
                <a:srgbClr val="131E29"/>
              </a:solidFill>
              <a:effectLst/>
              <a:uLnTx/>
              <a:uFillTx/>
              <a:latin typeface="Arial"/>
              <a:ea typeface="+mn-ea"/>
              <a:cs typeface="+mn-cs"/>
            </a:endParaRPr>
          </a:p>
        </p:txBody>
      </p:sp>
      <p:sp>
        <p:nvSpPr>
          <p:cNvPr id="5" name="TextBox 4">
            <a:extLst>
              <a:ext uri="{FF2B5EF4-FFF2-40B4-BE49-F238E27FC236}">
                <a16:creationId xmlns:a16="http://schemas.microsoft.com/office/drawing/2014/main" id="{ECCD6E93-9FDD-FC95-7CA1-4410E8DDC4A9}"/>
              </a:ext>
            </a:extLst>
          </p:cNvPr>
          <p:cNvSpPr txBox="1"/>
          <p:nvPr>
            <p:custDataLst>
              <p:tags r:id="rId3"/>
            </p:custDataLst>
          </p:nvPr>
        </p:nvSpPr>
        <p:spPr>
          <a:xfrm>
            <a:off x="250825" y="6261544"/>
            <a:ext cx="2421190" cy="12382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31E29"/>
                </a:solidFill>
                <a:effectLst/>
                <a:uLnTx/>
                <a:uFillTx/>
                <a:latin typeface="Arial" panose="020B0604020202020204" pitchFamily="34" charset="0"/>
                <a:ea typeface="Times New Roman" panose="02020603050405020304" pitchFamily="18" charset="0"/>
                <a:cs typeface="+mn-cs"/>
              </a:rPr>
              <a:t>Source: </a:t>
            </a:r>
            <a:r>
              <a:rPr lang="en-US" sz="900" dirty="0">
                <a:solidFill>
                  <a:srgbClr val="131E29"/>
                </a:solidFill>
                <a:latin typeface="Arial" panose="020B0604020202020204" pitchFamily="34" charset="0"/>
                <a:ea typeface="Times New Roman" panose="02020603050405020304" pitchFamily="18" charset="0"/>
              </a:rPr>
              <a:t>JLL Research</a:t>
            </a:r>
            <a:endParaRPr kumimoji="0" lang="en-US" sz="900" b="0" i="0" u="none" strike="noStrike" kern="1200" cap="none" spc="0" normalizeH="0" baseline="0" noProof="0" dirty="0">
              <a:ln>
                <a:noFill/>
              </a:ln>
              <a:solidFill>
                <a:srgbClr val="131E29"/>
              </a:solidFill>
              <a:effectLst/>
              <a:uLnTx/>
              <a:uFillTx/>
              <a:latin typeface="Arial" panose="020B0604020202020204" pitchFamily="34" charset="0"/>
              <a:ea typeface="Times New Roman" panose="02020603050405020304" pitchFamily="18" charset="0"/>
              <a:cs typeface="+mn-cs"/>
            </a:endParaRPr>
          </a:p>
        </p:txBody>
      </p:sp>
      <p:sp>
        <p:nvSpPr>
          <p:cNvPr id="4" name="Oval 3">
            <a:extLst>
              <a:ext uri="{FF2B5EF4-FFF2-40B4-BE49-F238E27FC236}">
                <a16:creationId xmlns:a16="http://schemas.microsoft.com/office/drawing/2014/main" id="{19C8A9A9-ADE2-ED44-42D1-6BD2E97D01B7}"/>
              </a:ext>
            </a:extLst>
          </p:cNvPr>
          <p:cNvSpPr/>
          <p:nvPr/>
        </p:nvSpPr>
        <p:spPr>
          <a:xfrm>
            <a:off x="-3042670" y="1412240"/>
            <a:ext cx="1173480" cy="108204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a:t>Bern</a:t>
            </a:r>
            <a:endParaRPr lang="en-US" sz="1600"/>
          </a:p>
        </p:txBody>
      </p:sp>
      <p:pic>
        <p:nvPicPr>
          <p:cNvPr id="6" name="Picture 5">
            <a:extLst>
              <a:ext uri="{FF2B5EF4-FFF2-40B4-BE49-F238E27FC236}">
                <a16:creationId xmlns:a16="http://schemas.microsoft.com/office/drawing/2014/main" id="{53C28E3D-691D-1B86-89C2-6C472D0AAF01}"/>
              </a:ext>
            </a:extLst>
          </p:cNvPr>
          <p:cNvPicPr>
            <a:picLocks noChangeAspect="1"/>
          </p:cNvPicPr>
          <p:nvPr/>
        </p:nvPicPr>
        <p:blipFill>
          <a:blip r:embed="rId6">
            <a:clrChange>
              <a:clrFrom>
                <a:srgbClr val="B1E8FF"/>
              </a:clrFrom>
              <a:clrTo>
                <a:srgbClr val="B1E8FF">
                  <a:alpha val="0"/>
                </a:srgbClr>
              </a:clrTo>
            </a:clrChange>
            <a:extLst>
              <a:ext uri="{BEBA8EAE-BF5A-486C-A8C5-ECC9F3942E4B}">
                <a14:imgProps xmlns:a14="http://schemas.microsoft.com/office/drawing/2010/main">
                  <a14:imgLayer r:embed="rId7">
                    <a14:imgEffect>
                      <a14:colorTemperature colorTemp="5300"/>
                    </a14:imgEffect>
                  </a14:imgLayer>
                </a14:imgProps>
              </a:ext>
            </a:extLst>
          </a:blip>
          <a:srcRect l="5250" t="22065" r="63187" b="29972"/>
          <a:stretch/>
        </p:blipFill>
        <p:spPr>
          <a:xfrm>
            <a:off x="2751528" y="1253356"/>
            <a:ext cx="8829624" cy="4312819"/>
          </a:xfrm>
          <a:prstGeom prst="rect">
            <a:avLst/>
          </a:prstGeom>
        </p:spPr>
      </p:pic>
      <p:graphicFrame>
        <p:nvGraphicFramePr>
          <p:cNvPr id="10" name="Table 9">
            <a:extLst>
              <a:ext uri="{FF2B5EF4-FFF2-40B4-BE49-F238E27FC236}">
                <a16:creationId xmlns:a16="http://schemas.microsoft.com/office/drawing/2014/main" id="{84D679D7-FE84-4040-6FC6-71B72AC3BA1D}"/>
              </a:ext>
            </a:extLst>
          </p:cNvPr>
          <p:cNvGraphicFramePr>
            <a:graphicFrameLocks noGrp="1"/>
          </p:cNvGraphicFramePr>
          <p:nvPr>
            <p:extLst>
              <p:ext uri="{D42A27DB-BD31-4B8C-83A1-F6EECF244321}">
                <p14:modId xmlns:p14="http://schemas.microsoft.com/office/powerpoint/2010/main" val="991371290"/>
              </p:ext>
            </p:extLst>
          </p:nvPr>
        </p:nvGraphicFramePr>
        <p:xfrm>
          <a:off x="362870" y="3990430"/>
          <a:ext cx="2197100" cy="1940560"/>
        </p:xfrm>
        <a:graphic>
          <a:graphicData uri="http://schemas.openxmlformats.org/drawingml/2006/table">
            <a:tbl>
              <a:tblPr firstRow="1" bandRow="1">
                <a:tableStyleId>{7E9639D4-E3E2-4D34-9284-5A2195B3D0D7}</a:tableStyleId>
              </a:tblPr>
              <a:tblGrid>
                <a:gridCol w="1633570">
                  <a:extLst>
                    <a:ext uri="{9D8B030D-6E8A-4147-A177-3AD203B41FA5}">
                      <a16:colId xmlns:a16="http://schemas.microsoft.com/office/drawing/2014/main" val="2554739470"/>
                    </a:ext>
                  </a:extLst>
                </a:gridCol>
                <a:gridCol w="563530">
                  <a:extLst>
                    <a:ext uri="{9D8B030D-6E8A-4147-A177-3AD203B41FA5}">
                      <a16:colId xmlns:a16="http://schemas.microsoft.com/office/drawing/2014/main" val="1519833557"/>
                    </a:ext>
                  </a:extLst>
                </a:gridCol>
              </a:tblGrid>
              <a:tr h="370840">
                <a:tc>
                  <a:txBody>
                    <a:bodyPr/>
                    <a:lstStyle/>
                    <a:p>
                      <a:endParaRPr lang="en-US" dirty="0"/>
                    </a:p>
                  </a:txBody>
                  <a:tcPr/>
                </a:tc>
                <a:tc>
                  <a:txBody>
                    <a:bodyPr/>
                    <a:lstStyle/>
                    <a:p>
                      <a:endParaRPr lang="en-US"/>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886141"/>
                  </a:ext>
                </a:extLst>
              </a:tr>
              <a:tr h="370840">
                <a:tc>
                  <a:txBody>
                    <a:bodyPr/>
                    <a:lstStyle/>
                    <a:p>
                      <a:pPr algn="l"/>
                      <a:r>
                        <a:rPr lang="en-ZA" sz="1200" b="0" i="0" kern="1200" dirty="0">
                          <a:solidFill>
                            <a:schemeClr val="tx1"/>
                          </a:solidFill>
                          <a:latin typeface="Source Sans Pro Light" panose="020B0403030403020204" pitchFamily="34" charset="0"/>
                          <a:ea typeface="Source Sans Pro Light" panose="020B0403030403020204" pitchFamily="34" charset="0"/>
                          <a:cs typeface="Times New Roman" charset="0"/>
                        </a:rPr>
                        <a:t>&gt;100 direct connections</a:t>
                      </a:r>
                      <a:endParaRPr lang="en-US" sz="1200" b="0" i="0" kern="1200" dirty="0">
                        <a:solidFill>
                          <a:schemeClr val="tx1"/>
                        </a:solidFill>
                        <a:latin typeface="Source Sans Pro Light" panose="020B0403030403020204" pitchFamily="34" charset="0"/>
                        <a:ea typeface="Source Sans Pro Light" panose="020B0403030403020204" pitchFamily="34" charset="0"/>
                        <a:cs typeface="Times New Roman" charset="0"/>
                      </a:endParaRPr>
                    </a:p>
                  </a:txBody>
                  <a:tcPr>
                    <a:lnR w="12700" cap="flat" cmpd="sng" algn="ctr">
                      <a:solidFill>
                        <a:schemeClr val="tx1"/>
                      </a:solidFill>
                      <a:prstDash val="solid"/>
                      <a:round/>
                      <a:headEnd type="none" w="med" len="med"/>
                      <a:tailEnd type="none" w="med" len="med"/>
                    </a:lnR>
                    <a:solidFill>
                      <a:srgbClr val="D5E8EE"/>
                    </a:solidFill>
                  </a:tcPr>
                </a:tc>
                <a:tc>
                  <a:txBody>
                    <a:bodyPr/>
                    <a:lstStyle/>
                    <a:p>
                      <a:endParaRPr lang="en-US" sz="1200" b="0" i="0" kern="1200" dirty="0">
                        <a:solidFill>
                          <a:schemeClr val="tx1"/>
                        </a:solidFill>
                        <a:latin typeface="Source Sans Pro Light" panose="020B0403030403020204" pitchFamily="34" charset="0"/>
                        <a:ea typeface="Source Sans Pro Light" panose="020B0403030403020204" pitchFamily="34"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EA7"/>
                    </a:solidFill>
                  </a:tcPr>
                </a:tc>
                <a:extLst>
                  <a:ext uri="{0D108BD9-81ED-4DB2-BD59-A6C34878D82A}">
                    <a16:rowId xmlns:a16="http://schemas.microsoft.com/office/drawing/2014/main" val="1013228675"/>
                  </a:ext>
                </a:extLst>
              </a:tr>
              <a:tr h="370840">
                <a:tc>
                  <a:txBody>
                    <a:bodyPr/>
                    <a:lstStyle/>
                    <a:p>
                      <a:pPr algn="l"/>
                      <a:r>
                        <a:rPr lang="en-ZA" sz="1200" b="0" i="0" kern="1200" dirty="0">
                          <a:solidFill>
                            <a:schemeClr val="tx1"/>
                          </a:solidFill>
                          <a:latin typeface="Source Sans Pro Light" panose="020B0403030403020204" pitchFamily="34" charset="0"/>
                          <a:ea typeface="Source Sans Pro Light" panose="020B0403030403020204" pitchFamily="34" charset="0"/>
                          <a:cs typeface="Times New Roman" charset="0"/>
                        </a:rPr>
                        <a:t>&gt;30 direct connections</a:t>
                      </a:r>
                      <a:endParaRPr lang="en-US" sz="1200" b="0" i="0" kern="1200" dirty="0">
                        <a:solidFill>
                          <a:schemeClr val="tx1"/>
                        </a:solidFill>
                        <a:latin typeface="Source Sans Pro Light" panose="020B0403030403020204" pitchFamily="34" charset="0"/>
                        <a:ea typeface="Source Sans Pro Light" panose="020B0403030403020204" pitchFamily="34" charset="0"/>
                        <a:cs typeface="Times New Roman" charset="0"/>
                      </a:endParaRPr>
                    </a:p>
                  </a:txBody>
                  <a:tcPr>
                    <a:lnR w="12700" cap="flat" cmpd="sng" algn="ctr">
                      <a:solidFill>
                        <a:schemeClr val="tx1"/>
                      </a:solidFill>
                      <a:prstDash val="solid"/>
                      <a:round/>
                      <a:headEnd type="none" w="med" len="med"/>
                      <a:tailEnd type="none" w="med" len="med"/>
                    </a:lnR>
                    <a:solidFill>
                      <a:srgbClr val="D5E8EE"/>
                    </a:solidFill>
                  </a:tcPr>
                </a:tc>
                <a:tc>
                  <a:txBody>
                    <a:bodyPr/>
                    <a:lstStyle/>
                    <a:p>
                      <a:endParaRPr lang="en-US" sz="1200" b="0" i="0" kern="1200" dirty="0">
                        <a:solidFill>
                          <a:schemeClr val="tx1"/>
                        </a:solidFill>
                        <a:latin typeface="Source Sans Pro Light" panose="020B0403030403020204" pitchFamily="34" charset="0"/>
                        <a:ea typeface="Source Sans Pro Light" panose="020B0403030403020204" pitchFamily="34"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DFF"/>
                    </a:solidFill>
                  </a:tcPr>
                </a:tc>
                <a:extLst>
                  <a:ext uri="{0D108BD9-81ED-4DB2-BD59-A6C34878D82A}">
                    <a16:rowId xmlns:a16="http://schemas.microsoft.com/office/drawing/2014/main" val="4227319696"/>
                  </a:ext>
                </a:extLst>
              </a:tr>
              <a:tr h="370840">
                <a:tc>
                  <a:txBody>
                    <a:bodyPr/>
                    <a:lstStyle/>
                    <a:p>
                      <a:pPr algn="l"/>
                      <a:r>
                        <a:rPr lang="en-ZA" sz="1200" b="0" i="0" kern="1200" dirty="0">
                          <a:solidFill>
                            <a:schemeClr val="tx1"/>
                          </a:solidFill>
                          <a:latin typeface="Source Sans Pro Light" panose="020B0403030403020204" pitchFamily="34" charset="0"/>
                          <a:ea typeface="Source Sans Pro Light" panose="020B0403030403020204" pitchFamily="34" charset="0"/>
                          <a:cs typeface="Times New Roman" charset="0"/>
                        </a:rPr>
                        <a:t>&gt;7 direct connections</a:t>
                      </a:r>
                      <a:endParaRPr lang="en-US" sz="1200" b="0" i="0" kern="1200" dirty="0">
                        <a:solidFill>
                          <a:schemeClr val="tx1"/>
                        </a:solidFill>
                        <a:latin typeface="Source Sans Pro Light" panose="020B0403030403020204" pitchFamily="34" charset="0"/>
                        <a:ea typeface="Source Sans Pro Light" panose="020B0403030403020204" pitchFamily="34" charset="0"/>
                        <a:cs typeface="Times New Roman" charset="0"/>
                      </a:endParaRPr>
                    </a:p>
                  </a:txBody>
                  <a:tcPr>
                    <a:lnR w="12700" cap="flat" cmpd="sng" algn="ctr">
                      <a:solidFill>
                        <a:schemeClr val="tx1"/>
                      </a:solidFill>
                      <a:prstDash val="solid"/>
                      <a:round/>
                      <a:headEnd type="none" w="med" len="med"/>
                      <a:tailEnd type="none" w="med" len="med"/>
                    </a:lnR>
                    <a:solidFill>
                      <a:srgbClr val="D5E8EE"/>
                    </a:solidFill>
                  </a:tcPr>
                </a:tc>
                <a:tc>
                  <a:txBody>
                    <a:bodyPr/>
                    <a:lstStyle/>
                    <a:p>
                      <a:endParaRPr lang="en-US" sz="1200" b="0" i="0" kern="1200" dirty="0">
                        <a:solidFill>
                          <a:schemeClr val="tx1"/>
                        </a:solidFill>
                        <a:latin typeface="Source Sans Pro Light" panose="020B0403030403020204" pitchFamily="34" charset="0"/>
                        <a:ea typeface="Source Sans Pro Light" panose="020B0403030403020204" pitchFamily="34"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B604"/>
                    </a:solidFill>
                  </a:tcPr>
                </a:tc>
                <a:extLst>
                  <a:ext uri="{0D108BD9-81ED-4DB2-BD59-A6C34878D82A}">
                    <a16:rowId xmlns:a16="http://schemas.microsoft.com/office/drawing/2014/main" val="1892854589"/>
                  </a:ext>
                </a:extLst>
              </a:tr>
              <a:tr h="370840">
                <a:tc>
                  <a:txBody>
                    <a:bodyPr/>
                    <a:lstStyle/>
                    <a:p>
                      <a:pPr algn="l"/>
                      <a:r>
                        <a:rPr lang="en-ZA" sz="1200" b="0" i="0" kern="1200" dirty="0">
                          <a:solidFill>
                            <a:schemeClr val="tx1"/>
                          </a:solidFill>
                          <a:latin typeface="Source Sans Pro Light" panose="020B0403030403020204" pitchFamily="34" charset="0"/>
                          <a:ea typeface="Source Sans Pro Light" panose="020B0403030403020204" pitchFamily="34" charset="0"/>
                          <a:cs typeface="Times New Roman" charset="0"/>
                        </a:rPr>
                        <a:t>&lt;7 direct connections</a:t>
                      </a:r>
                      <a:endParaRPr lang="en-US" sz="1200" b="0" i="0" kern="1200" dirty="0">
                        <a:solidFill>
                          <a:schemeClr val="tx1"/>
                        </a:solidFill>
                        <a:latin typeface="Source Sans Pro Light" panose="020B0403030403020204" pitchFamily="34" charset="0"/>
                        <a:ea typeface="Source Sans Pro Light" panose="020B0403030403020204" pitchFamily="34" charset="0"/>
                        <a:cs typeface="Times New Roman" charset="0"/>
                      </a:endParaRPr>
                    </a:p>
                  </a:txBody>
                  <a:tcPr>
                    <a:lnR w="12700" cap="flat" cmpd="sng" algn="ctr">
                      <a:solidFill>
                        <a:schemeClr val="tx1"/>
                      </a:solidFill>
                      <a:prstDash val="solid"/>
                      <a:round/>
                      <a:headEnd type="none" w="med" len="med"/>
                      <a:tailEnd type="none" w="med" len="med"/>
                    </a:lnR>
                    <a:solidFill>
                      <a:srgbClr val="D5E8EE"/>
                    </a:solidFill>
                  </a:tcPr>
                </a:tc>
                <a:tc>
                  <a:txBody>
                    <a:bodyPr/>
                    <a:lstStyle/>
                    <a:p>
                      <a:endParaRPr lang="en-US" sz="1200" b="0" i="0" kern="1200" dirty="0">
                        <a:solidFill>
                          <a:schemeClr val="tx1"/>
                        </a:solidFill>
                        <a:latin typeface="Source Sans Pro Light" panose="020B0403030403020204" pitchFamily="34" charset="0"/>
                        <a:ea typeface="Source Sans Pro Light" panose="020B0403030403020204" pitchFamily="34"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5043"/>
                    </a:solidFill>
                  </a:tcPr>
                </a:tc>
                <a:extLst>
                  <a:ext uri="{0D108BD9-81ED-4DB2-BD59-A6C34878D82A}">
                    <a16:rowId xmlns:a16="http://schemas.microsoft.com/office/drawing/2014/main" val="2334014455"/>
                  </a:ext>
                </a:extLst>
              </a:tr>
            </a:tbl>
          </a:graphicData>
        </a:graphic>
      </p:graphicFrame>
      <p:sp>
        <p:nvSpPr>
          <p:cNvPr id="11" name="Rectangle 10">
            <a:extLst>
              <a:ext uri="{FF2B5EF4-FFF2-40B4-BE49-F238E27FC236}">
                <a16:creationId xmlns:a16="http://schemas.microsoft.com/office/drawing/2014/main" id="{7E11162E-9215-9E3E-4163-D3D49D048B6C}"/>
              </a:ext>
            </a:extLst>
          </p:cNvPr>
          <p:cNvSpPr/>
          <p:nvPr/>
        </p:nvSpPr>
        <p:spPr>
          <a:xfrm>
            <a:off x="362870" y="1219201"/>
            <a:ext cx="2197100" cy="2689123"/>
          </a:xfrm>
          <a:prstGeom prst="rect">
            <a:avLst/>
          </a:prstGeom>
          <a:solidFill>
            <a:schemeClr val="accent1"/>
          </a:solidFill>
          <a:ln w="12700" cap="flat" cmpd="sng" algn="ctr">
            <a:noFill/>
            <a:prstDash val="solid"/>
            <a:miter lim="800000"/>
          </a:ln>
          <a:effectLst/>
        </p:spPr>
        <p:txBody>
          <a:bodyPr lIns="91440" tIns="45720" rIns="91440" bIns="45720" rtlCol="0" anchor="ctr"/>
          <a:lstStyle/>
          <a:p>
            <a:pPr>
              <a:spcAft>
                <a:spcPts val="1200"/>
              </a:spcAft>
              <a:defRPr/>
            </a:pPr>
            <a:r>
              <a:rPr lang="en-US" sz="1400" dirty="0">
                <a:solidFill>
                  <a:schemeClr val="bg1"/>
                </a:solidFill>
              </a:rPr>
              <a:t>Only Sao Paulo and Singapore connect to more than 100 destinations in the Southern hemisphere. </a:t>
            </a:r>
          </a:p>
          <a:p>
            <a:pPr>
              <a:spcAft>
                <a:spcPts val="1200"/>
              </a:spcAft>
              <a:defRPr/>
            </a:pPr>
            <a:r>
              <a:rPr lang="en-US" sz="1400" dirty="0">
                <a:solidFill>
                  <a:schemeClr val="bg1"/>
                </a:solidFill>
              </a:rPr>
              <a:t>Nine out of 45 Sub-Saharan African countries have more than 30 connections, while seven out of 12 in South America have. </a:t>
            </a:r>
          </a:p>
        </p:txBody>
      </p:sp>
    </p:spTree>
    <p:extLst>
      <p:ext uri="{BB962C8B-B14F-4D97-AF65-F5344CB8AC3E}">
        <p14:creationId xmlns:p14="http://schemas.microsoft.com/office/powerpoint/2010/main" val="572999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33F6BF45-5C9A-18FB-1C44-5C5CEE36834D}"/>
              </a:ext>
            </a:extLst>
          </p:cNvPr>
          <p:cNvGraphicFramePr>
            <a:graphicFrameLocks noGrp="1"/>
          </p:cNvGraphicFramePr>
          <p:nvPr>
            <p:extLst>
              <p:ext uri="{D42A27DB-BD31-4B8C-83A1-F6EECF244321}">
                <p14:modId xmlns:p14="http://schemas.microsoft.com/office/powerpoint/2010/main" val="1156381873"/>
              </p:ext>
            </p:extLst>
          </p:nvPr>
        </p:nvGraphicFramePr>
        <p:xfrm>
          <a:off x="4088478" y="241227"/>
          <a:ext cx="8050514" cy="7321224"/>
        </p:xfrm>
        <a:graphic>
          <a:graphicData uri="http://schemas.openxmlformats.org/drawingml/2006/table">
            <a:tbl>
              <a:tblPr firstRow="1" bandRow="1">
                <a:tableStyleId>{5C22544A-7EE6-4342-B048-85BDC9FD1C3A}</a:tableStyleId>
              </a:tblPr>
              <a:tblGrid>
                <a:gridCol w="535902">
                  <a:extLst>
                    <a:ext uri="{9D8B030D-6E8A-4147-A177-3AD203B41FA5}">
                      <a16:colId xmlns:a16="http://schemas.microsoft.com/office/drawing/2014/main" val="223119434"/>
                    </a:ext>
                  </a:extLst>
                </a:gridCol>
                <a:gridCol w="1157250">
                  <a:extLst>
                    <a:ext uri="{9D8B030D-6E8A-4147-A177-3AD203B41FA5}">
                      <a16:colId xmlns:a16="http://schemas.microsoft.com/office/drawing/2014/main" val="701118705"/>
                    </a:ext>
                  </a:extLst>
                </a:gridCol>
                <a:gridCol w="616198">
                  <a:extLst>
                    <a:ext uri="{9D8B030D-6E8A-4147-A177-3AD203B41FA5}">
                      <a16:colId xmlns:a16="http://schemas.microsoft.com/office/drawing/2014/main" val="2794811720"/>
                    </a:ext>
                  </a:extLst>
                </a:gridCol>
                <a:gridCol w="1563037">
                  <a:extLst>
                    <a:ext uri="{9D8B030D-6E8A-4147-A177-3AD203B41FA5}">
                      <a16:colId xmlns:a16="http://schemas.microsoft.com/office/drawing/2014/main" val="2675197166"/>
                    </a:ext>
                  </a:extLst>
                </a:gridCol>
                <a:gridCol w="541053">
                  <a:extLst>
                    <a:ext uri="{9D8B030D-6E8A-4147-A177-3AD203B41FA5}">
                      <a16:colId xmlns:a16="http://schemas.microsoft.com/office/drawing/2014/main" val="430522684"/>
                    </a:ext>
                  </a:extLst>
                </a:gridCol>
                <a:gridCol w="1352628">
                  <a:extLst>
                    <a:ext uri="{9D8B030D-6E8A-4147-A177-3AD203B41FA5}">
                      <a16:colId xmlns:a16="http://schemas.microsoft.com/office/drawing/2014/main" val="3632753495"/>
                    </a:ext>
                  </a:extLst>
                </a:gridCol>
                <a:gridCol w="661286">
                  <a:extLst>
                    <a:ext uri="{9D8B030D-6E8A-4147-A177-3AD203B41FA5}">
                      <a16:colId xmlns:a16="http://schemas.microsoft.com/office/drawing/2014/main" val="3127888426"/>
                    </a:ext>
                  </a:extLst>
                </a:gridCol>
                <a:gridCol w="1623160">
                  <a:extLst>
                    <a:ext uri="{9D8B030D-6E8A-4147-A177-3AD203B41FA5}">
                      <a16:colId xmlns:a16="http://schemas.microsoft.com/office/drawing/2014/main" val="746038450"/>
                    </a:ext>
                  </a:extLst>
                </a:gridCol>
              </a:tblGrid>
              <a:tr h="258502">
                <a:tc>
                  <a:txBody>
                    <a:bodyPr/>
                    <a:lstStyle/>
                    <a:p>
                      <a:pPr algn="ctr"/>
                      <a:r>
                        <a:rPr lang="en-ZA" sz="1100" dirty="0"/>
                        <a:t>Rank</a:t>
                      </a:r>
                      <a:endParaRPr lang="en-US" sz="11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40798D"/>
                    </a:solidFill>
                  </a:tcPr>
                </a:tc>
                <a:tc>
                  <a:txBody>
                    <a:bodyPr/>
                    <a:lstStyle/>
                    <a:p>
                      <a:r>
                        <a:rPr lang="en-ZA" sz="1100" dirty="0"/>
                        <a:t>Country</a:t>
                      </a:r>
                      <a:endParaRPr lang="en-US" sz="11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40798D"/>
                    </a:solidFill>
                  </a:tcPr>
                </a:tc>
                <a:tc>
                  <a:txBody>
                    <a:bodyPr/>
                    <a:lstStyle/>
                    <a:p>
                      <a:pPr algn="ctr"/>
                      <a:r>
                        <a:rPr lang="en-ZA" sz="1100"/>
                        <a:t>Rank</a:t>
                      </a:r>
                      <a:endParaRPr lang="en-US" sz="110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40798D"/>
                    </a:solidFill>
                  </a:tcPr>
                </a:tc>
                <a:tc>
                  <a:txBody>
                    <a:bodyPr/>
                    <a:lstStyle/>
                    <a:p>
                      <a:r>
                        <a:rPr lang="en-ZA" sz="1100"/>
                        <a:t>Country </a:t>
                      </a:r>
                      <a:endParaRPr lang="en-US" sz="110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40798D"/>
                    </a:solidFill>
                  </a:tcPr>
                </a:tc>
                <a:tc>
                  <a:txBody>
                    <a:bodyPr/>
                    <a:lstStyle/>
                    <a:p>
                      <a:pPr algn="ctr"/>
                      <a:r>
                        <a:rPr lang="en-ZA" sz="1100"/>
                        <a:t>Rank</a:t>
                      </a:r>
                      <a:endParaRPr lang="en-US" sz="110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40798D"/>
                    </a:solidFill>
                  </a:tcPr>
                </a:tc>
                <a:tc>
                  <a:txBody>
                    <a:bodyPr/>
                    <a:lstStyle/>
                    <a:p>
                      <a:r>
                        <a:rPr lang="en-ZA" sz="1100" dirty="0"/>
                        <a:t>Country</a:t>
                      </a:r>
                      <a:endParaRPr lang="en-US" sz="11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40798D"/>
                    </a:solidFill>
                  </a:tcPr>
                </a:tc>
                <a:tc>
                  <a:txBody>
                    <a:bodyPr/>
                    <a:lstStyle/>
                    <a:p>
                      <a:pPr algn="ctr"/>
                      <a:r>
                        <a:rPr lang="en-ZA" sz="1100" dirty="0"/>
                        <a:t>Rank</a:t>
                      </a:r>
                      <a:endParaRPr lang="en-US" sz="11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40798D"/>
                    </a:solidFill>
                  </a:tcPr>
                </a:tc>
                <a:tc>
                  <a:txBody>
                    <a:bodyPr/>
                    <a:lstStyle/>
                    <a:p>
                      <a:r>
                        <a:rPr lang="en-ZA" sz="1100" dirty="0"/>
                        <a:t>Country</a:t>
                      </a:r>
                      <a:endParaRPr lang="en-US" sz="11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40798D"/>
                    </a:solidFill>
                  </a:tcPr>
                </a:tc>
                <a:extLst>
                  <a:ext uri="{0D108BD9-81ED-4DB2-BD59-A6C34878D82A}">
                    <a16:rowId xmlns:a16="http://schemas.microsoft.com/office/drawing/2014/main" val="3582475338"/>
                  </a:ext>
                </a:extLst>
              </a:tr>
              <a:tr h="250899">
                <a:tc gridSpan="2">
                  <a:txBody>
                    <a:bodyPr/>
                    <a:lstStyle/>
                    <a:p>
                      <a:pPr algn="ctr"/>
                      <a:r>
                        <a:rPr lang="en-US" sz="1050" b="1" u="sng" kern="1200">
                          <a:solidFill>
                            <a:schemeClr val="dk1"/>
                          </a:solidFill>
                          <a:latin typeface="+mn-lt"/>
                          <a:ea typeface="+mn-ea"/>
                          <a:cs typeface="+mn-cs"/>
                        </a:rPr>
                        <a:t> Highly Transparent</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2"/>
                    </a:solidFill>
                  </a:tcPr>
                </a:tc>
                <a:tc hMerge="1">
                  <a:txBody>
                    <a:bodyPr/>
                    <a:lstStyle/>
                    <a:p>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a:txBody>
                    <a:bodyPr/>
                    <a:lstStyle/>
                    <a:p>
                      <a:pPr algn="ctr"/>
                      <a:r>
                        <a:rPr lang="en-ZA" sz="1050"/>
                        <a:t>25</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a:txBody>
                    <a:bodyPr/>
                    <a:lstStyle/>
                    <a:p>
                      <a:pPr algn="ctr"/>
                      <a:r>
                        <a:rPr lang="en-ZA" sz="1050"/>
                        <a:t>Portugal</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a:txBody>
                    <a:bodyPr/>
                    <a:lstStyle/>
                    <a:p>
                      <a:pPr algn="ctr"/>
                      <a:r>
                        <a:rPr lang="en-ZA" sz="1050"/>
                        <a:t>49</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a:txBody>
                    <a:bodyPr/>
                    <a:lstStyle/>
                    <a:p>
                      <a:pPr algn="ctr"/>
                      <a:r>
                        <a:rPr lang="en-ZA" sz="1050" dirty="0"/>
                        <a:t>Vietnam</a:t>
                      </a:r>
                      <a:endParaRPr lang="en-US" sz="1050"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50" b="1" u="sng" kern="1200">
                          <a:solidFill>
                            <a:schemeClr val="dk1"/>
                          </a:solidFill>
                          <a:latin typeface="+mn-lt"/>
                          <a:ea typeface="+mn-ea"/>
                          <a:cs typeface="+mn-cs"/>
                        </a:rPr>
                        <a:t> Opaque</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solidFill>
                  </a:tcPr>
                </a:tc>
                <a:tc hMerge="1">
                  <a:txBody>
                    <a:bodyPr/>
                    <a:lstStyle/>
                    <a:p>
                      <a:endParaRPr lang="en-US"/>
                    </a:p>
                  </a:txBody>
                  <a:tcPr/>
                </a:tc>
                <a:extLst>
                  <a:ext uri="{0D108BD9-81ED-4DB2-BD59-A6C34878D82A}">
                    <a16:rowId xmlns:a16="http://schemas.microsoft.com/office/drawing/2014/main" val="3302677311"/>
                  </a:ext>
                </a:extLst>
              </a:tr>
              <a:tr h="272724">
                <a:tc>
                  <a:txBody>
                    <a:bodyPr/>
                    <a:lstStyle/>
                    <a:p>
                      <a:pPr algn="ctr"/>
                      <a:r>
                        <a:rPr lang="en-ZA" sz="1050"/>
                        <a:t>1</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UK</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26</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Chinese Taipei</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50</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dirty="0">
                          <a:solidFill>
                            <a:schemeClr val="tx1"/>
                          </a:solidFill>
                        </a:rPr>
                        <a:t>Slovenia</a:t>
                      </a:r>
                      <a:endParaRPr lang="en-US" sz="105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74</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b="0">
                          <a:solidFill>
                            <a:schemeClr val="tx1"/>
                          </a:solidFill>
                        </a:rPr>
                        <a:t>Ecuador</a:t>
                      </a:r>
                      <a:endParaRPr lang="en-US" sz="1050" b="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89372200"/>
                  </a:ext>
                </a:extLst>
              </a:tr>
              <a:tr h="250899">
                <a:tc>
                  <a:txBody>
                    <a:bodyPr/>
                    <a:lstStyle/>
                    <a:p>
                      <a:pPr algn="ctr"/>
                      <a:r>
                        <a:rPr lang="en-ZA" sz="1050"/>
                        <a:t>2</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France</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27</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South Korea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dirty="0">
                          <a:solidFill>
                            <a:schemeClr val="tx1"/>
                          </a:solidFill>
                        </a:rPr>
                        <a:t>51</a:t>
                      </a:r>
                      <a:endParaRPr lang="en-US" sz="1050" b="1"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95C6D5"/>
                    </a:solidFill>
                  </a:tcPr>
                </a:tc>
                <a:tc>
                  <a:txBody>
                    <a:bodyPr/>
                    <a:lstStyle/>
                    <a:p>
                      <a:pPr algn="ctr"/>
                      <a:r>
                        <a:rPr lang="en-ZA" sz="1050" b="1" dirty="0">
                          <a:solidFill>
                            <a:schemeClr val="tx1"/>
                          </a:solidFill>
                        </a:rPr>
                        <a:t>Kenya</a:t>
                      </a:r>
                      <a:endParaRPr lang="en-US" sz="1050" b="1"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95C6D5"/>
                    </a:solidFill>
                  </a:tcPr>
                </a:tc>
                <a:tc>
                  <a:txBody>
                    <a:bodyPr/>
                    <a:lstStyle/>
                    <a:p>
                      <a:pPr algn="ctr"/>
                      <a:r>
                        <a:rPr lang="en-ZA" sz="1050" b="1">
                          <a:solidFill>
                            <a:schemeClr val="tx1"/>
                          </a:solidFill>
                        </a:rPr>
                        <a:t>75</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Algeria</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extLst>
                  <a:ext uri="{0D108BD9-81ED-4DB2-BD59-A6C34878D82A}">
                    <a16:rowId xmlns:a16="http://schemas.microsoft.com/office/drawing/2014/main" val="2140663718"/>
                  </a:ext>
                </a:extLst>
              </a:tr>
              <a:tr h="250899">
                <a:tc>
                  <a:txBody>
                    <a:bodyPr/>
                    <a:lstStyle/>
                    <a:p>
                      <a:pPr algn="ctr"/>
                      <a:r>
                        <a:rPr lang="en-ZA" sz="1050"/>
                        <a:t>3</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USA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28</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UAE – Dubai</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52</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dirty="0">
                          <a:solidFill>
                            <a:schemeClr val="tx1"/>
                          </a:solidFill>
                        </a:rPr>
                        <a:t>Argentina</a:t>
                      </a:r>
                      <a:endParaRPr lang="en-US" sz="105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76</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Tunisia</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extLst>
                  <a:ext uri="{0D108BD9-81ED-4DB2-BD59-A6C34878D82A}">
                    <a16:rowId xmlns:a16="http://schemas.microsoft.com/office/drawing/2014/main" val="3482683677"/>
                  </a:ext>
                </a:extLst>
              </a:tr>
              <a:tr h="250899">
                <a:tc>
                  <a:txBody>
                    <a:bodyPr/>
                    <a:lstStyle/>
                    <a:p>
                      <a:pPr algn="ctr"/>
                      <a:r>
                        <a:rPr lang="en-ZA" sz="1050"/>
                        <a:t>4</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Australia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29</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South Africa</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a:solidFill>
                            <a:schemeClr val="tx1"/>
                          </a:solidFill>
                        </a:rPr>
                        <a:t>53</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Serbia</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77</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Angola</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extLst>
                  <a:ext uri="{0D108BD9-81ED-4DB2-BD59-A6C34878D82A}">
                    <a16:rowId xmlns:a16="http://schemas.microsoft.com/office/drawing/2014/main" val="3793806565"/>
                  </a:ext>
                </a:extLst>
              </a:tr>
              <a:tr h="250899">
                <a:tc>
                  <a:txBody>
                    <a:bodyPr/>
                    <a:lstStyle/>
                    <a:p>
                      <a:pPr algn="ctr"/>
                      <a:r>
                        <a:rPr lang="en-ZA" sz="1050"/>
                        <a:t>5</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Canada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30</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China – Tier 1</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54</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Macau</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78</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a:solidFill>
                            <a:schemeClr val="tx1"/>
                          </a:solidFill>
                        </a:rPr>
                        <a:t>Panama</a:t>
                      </a:r>
                      <a:endParaRPr lang="en-US" sz="105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186876574"/>
                  </a:ext>
                </a:extLst>
              </a:tr>
              <a:tr h="250899">
                <a:tc>
                  <a:txBody>
                    <a:bodyPr/>
                    <a:lstStyle/>
                    <a:p>
                      <a:pPr algn="ctr"/>
                      <a:r>
                        <a:rPr lang="en-ZA" sz="1050"/>
                        <a:t>6</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Nederland's</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31</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India – Tier 1</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55</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dirty="0">
                          <a:solidFill>
                            <a:schemeClr val="tx1"/>
                          </a:solidFill>
                        </a:rPr>
                        <a:t>Columbia</a:t>
                      </a:r>
                      <a:endParaRPr lang="en-US" sz="1050" b="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79</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Uganda</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extLst>
                  <a:ext uri="{0D108BD9-81ED-4DB2-BD59-A6C34878D82A}">
                    <a16:rowId xmlns:a16="http://schemas.microsoft.com/office/drawing/2014/main" val="248178171"/>
                  </a:ext>
                </a:extLst>
              </a:tr>
              <a:tr h="236711">
                <a:tc>
                  <a:txBody>
                    <a:bodyPr/>
                    <a:lstStyle/>
                    <a:p>
                      <a:pPr algn="ctr"/>
                      <a:r>
                        <a:rPr lang="en-ZA" sz="1050"/>
                        <a:t>7</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New Zealand</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32</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Thailand</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56</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Mauritius</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80</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Mozambique</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extLst>
                  <a:ext uri="{0D108BD9-81ED-4DB2-BD59-A6C34878D82A}">
                    <a16:rowId xmlns:a16="http://schemas.microsoft.com/office/drawing/2014/main" val="2823082158"/>
                  </a:ext>
                </a:extLst>
              </a:tr>
              <a:tr h="250899">
                <a:tc>
                  <a:txBody>
                    <a:bodyPr/>
                    <a:lstStyle/>
                    <a:p>
                      <a:pPr algn="ctr"/>
                      <a:r>
                        <a:rPr lang="en-ZA" sz="1050"/>
                        <a:t>8</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Ireland</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33 </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Malaysia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57</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Puerto Rico</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81</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95C6D5"/>
                    </a:solidFill>
                  </a:tcPr>
                </a:tc>
                <a:tc>
                  <a:txBody>
                    <a:bodyPr/>
                    <a:lstStyle/>
                    <a:p>
                      <a:pPr algn="ctr"/>
                      <a:r>
                        <a:rPr lang="en-ZA" sz="1050" b="1">
                          <a:solidFill>
                            <a:schemeClr val="tx1"/>
                          </a:solidFill>
                        </a:rPr>
                        <a:t>Ivory Coast</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95C6D5"/>
                    </a:solidFill>
                  </a:tcPr>
                </a:tc>
                <a:extLst>
                  <a:ext uri="{0D108BD9-81ED-4DB2-BD59-A6C34878D82A}">
                    <a16:rowId xmlns:a16="http://schemas.microsoft.com/office/drawing/2014/main" val="3377582181"/>
                  </a:ext>
                </a:extLst>
              </a:tr>
              <a:tr h="250899">
                <a:tc>
                  <a:txBody>
                    <a:bodyPr/>
                    <a:lstStyle/>
                    <a:p>
                      <a:pPr algn="ctr"/>
                      <a:r>
                        <a:rPr lang="en-ZA" sz="1050"/>
                        <a:t>9</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Sweden</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34</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Romania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58</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Malta</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82</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a:solidFill>
                            <a:schemeClr val="tx1"/>
                          </a:solidFill>
                        </a:rPr>
                        <a:t>Lebanon</a:t>
                      </a:r>
                      <a:endParaRPr lang="en-US" sz="105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113925764"/>
                  </a:ext>
                </a:extLst>
              </a:tr>
              <a:tr h="250899">
                <a:tc>
                  <a:txBody>
                    <a:bodyPr/>
                    <a:lstStyle/>
                    <a:p>
                      <a:pPr algn="ctr"/>
                      <a:r>
                        <a:rPr lang="en-ZA" sz="1050"/>
                        <a:t>10</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Germany</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35</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Slovakia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gridSpan="2">
                  <a:txBody>
                    <a:bodyPr/>
                    <a:lstStyle/>
                    <a:p>
                      <a:pPr algn="ctr"/>
                      <a:r>
                        <a:rPr lang="en-US" sz="1050" b="1" u="sng" kern="1200">
                          <a:solidFill>
                            <a:schemeClr val="dk1"/>
                          </a:solidFill>
                          <a:latin typeface="+mn-lt"/>
                          <a:ea typeface="+mn-ea"/>
                          <a:cs typeface="+mn-cs"/>
                        </a:rPr>
                        <a:t>Low Transparency</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solidFill>
                  </a:tcPr>
                </a:tc>
                <a:tc hMerge="1">
                  <a:txBody>
                    <a:bodyPr/>
                    <a:lstStyle/>
                    <a:p>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83</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Tanzania</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extLst>
                  <a:ext uri="{0D108BD9-81ED-4DB2-BD59-A6C34878D82A}">
                    <a16:rowId xmlns:a16="http://schemas.microsoft.com/office/drawing/2014/main" val="1834492837"/>
                  </a:ext>
                </a:extLst>
              </a:tr>
              <a:tr h="250899">
                <a:tc>
                  <a:txBody>
                    <a:bodyPr/>
                    <a:lstStyle/>
                    <a:p>
                      <a:pPr algn="ctr"/>
                      <a:r>
                        <a:rPr lang="en-ZA" sz="1050"/>
                        <a:t>11</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Japan</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31E29"/>
                          </a:solidFill>
                          <a:effectLst/>
                          <a:uLnTx/>
                          <a:uFillTx/>
                          <a:latin typeface="Arial"/>
                          <a:ea typeface="+mn-ea"/>
                          <a:cs typeface="+mn-cs"/>
                        </a:rPr>
                        <a:t>Semi-Transparent</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solidFill>
                  </a:tcPr>
                </a:tc>
                <a:tc hMerge="1">
                  <a:txBody>
                    <a:bodyPr/>
                    <a:lstStyle/>
                    <a:p>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59</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Morocco</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84</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Senegal</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extLst>
                  <a:ext uri="{0D108BD9-81ED-4DB2-BD59-A6C34878D82A}">
                    <a16:rowId xmlns:a16="http://schemas.microsoft.com/office/drawing/2014/main" val="2490736282"/>
                  </a:ext>
                </a:extLst>
              </a:tr>
              <a:tr h="250899">
                <a:tc>
                  <a:txBody>
                    <a:bodyPr/>
                    <a:lstStyle/>
                    <a:p>
                      <a:pPr algn="ctr"/>
                      <a:r>
                        <a:rPr lang="en-ZA" sz="1050"/>
                        <a:t>12</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Belgium</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36</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a:t>Greece</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b="1">
                          <a:solidFill>
                            <a:schemeClr val="tx1"/>
                          </a:solidFill>
                        </a:rPr>
                        <a:t>60</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Botswana</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0">
                          <a:solidFill>
                            <a:schemeClr val="tx1"/>
                          </a:solidFill>
                        </a:rPr>
                        <a:t>85</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Honduras</a:t>
                      </a:r>
                      <a:endParaRPr lang="en-US" sz="1050" b="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93598681"/>
                  </a:ext>
                </a:extLst>
              </a:tr>
              <a:tr h="250899">
                <a:tc>
                  <a:txBody>
                    <a:bodyPr/>
                    <a:lstStyle/>
                    <a:p>
                      <a:pPr algn="ctr"/>
                      <a:r>
                        <a:rPr lang="en-ZA" sz="1050"/>
                        <a:t>13</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Singapore</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37</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Mexico</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61</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Egypt</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0">
                          <a:solidFill>
                            <a:schemeClr val="tx1"/>
                          </a:solidFill>
                        </a:rPr>
                        <a:t>86</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Dominican Republic</a:t>
                      </a:r>
                      <a:endParaRPr lang="en-US" sz="1050" b="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40244124"/>
                  </a:ext>
                </a:extLst>
              </a:tr>
              <a:tr h="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50" b="1" u="sng" kern="1200">
                          <a:solidFill>
                            <a:schemeClr val="dk1"/>
                          </a:solidFill>
                          <a:latin typeface="+mn-lt"/>
                          <a:ea typeface="+mn-ea"/>
                          <a:cs typeface="+mn-cs"/>
                        </a:rPr>
                        <a:t>Transparent</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solidFill>
                  </a:tcPr>
                </a:tc>
                <a:tc hMerge="1">
                  <a:txBody>
                    <a:bodyPr/>
                    <a:lstStyle/>
                    <a:p>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38</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Saudi Arabia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62</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1">
                          <a:solidFill>
                            <a:schemeClr val="tx1"/>
                          </a:solidFill>
                        </a:rPr>
                        <a:t>Zambia</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solidFill>
                  </a:tcPr>
                </a:tc>
                <a:tc>
                  <a:txBody>
                    <a:bodyPr/>
                    <a:lstStyle/>
                    <a:p>
                      <a:pPr algn="ctr"/>
                      <a:r>
                        <a:rPr lang="en-ZA" sz="1050" b="0">
                          <a:solidFill>
                            <a:schemeClr val="tx1"/>
                          </a:solidFill>
                        </a:rPr>
                        <a:t>87</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Guatemala</a:t>
                      </a:r>
                      <a:endParaRPr lang="en-US" sz="1050" b="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24997155"/>
                  </a:ext>
                </a:extLst>
              </a:tr>
              <a:tr h="250899">
                <a:tc>
                  <a:txBody>
                    <a:bodyPr/>
                    <a:lstStyle/>
                    <a:p>
                      <a:pPr algn="ctr"/>
                      <a:r>
                        <a:rPr lang="en-ZA" sz="1050"/>
                        <a:t>14</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Finland</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39</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Israel</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63</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b="0">
                          <a:solidFill>
                            <a:schemeClr val="tx1"/>
                          </a:solidFill>
                        </a:rPr>
                        <a:t>Sri Lanka</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b="1">
                          <a:solidFill>
                            <a:schemeClr val="tx1"/>
                          </a:solidFill>
                        </a:rPr>
                        <a:t>88</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ysDash"/>
                      <a:round/>
                      <a:headEnd type="none" w="med" len="med"/>
                      <a:tailEnd type="none" w="med" len="med"/>
                    </a:lnB>
                    <a:solidFill>
                      <a:srgbClr val="95C6D5"/>
                    </a:solidFill>
                  </a:tcPr>
                </a:tc>
                <a:tc>
                  <a:txBody>
                    <a:bodyPr/>
                    <a:lstStyle/>
                    <a:p>
                      <a:pPr algn="ctr"/>
                      <a:r>
                        <a:rPr lang="en-ZA" sz="1050" b="1">
                          <a:solidFill>
                            <a:schemeClr val="tx1"/>
                          </a:solidFill>
                        </a:rPr>
                        <a:t>Ethiopia</a:t>
                      </a:r>
                      <a:endParaRPr lang="en-US" sz="1050" b="1">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ysDash"/>
                      <a:round/>
                      <a:headEnd type="none" w="med" len="med"/>
                      <a:tailEnd type="none" w="med" len="med"/>
                    </a:lnB>
                    <a:solidFill>
                      <a:srgbClr val="95C6D5"/>
                    </a:solidFill>
                  </a:tcPr>
                </a:tc>
                <a:extLst>
                  <a:ext uri="{0D108BD9-81ED-4DB2-BD59-A6C34878D82A}">
                    <a16:rowId xmlns:a16="http://schemas.microsoft.com/office/drawing/2014/main" val="2359677204"/>
                  </a:ext>
                </a:extLst>
              </a:tr>
              <a:tr h="250899">
                <a:tc>
                  <a:txBody>
                    <a:bodyPr/>
                    <a:lstStyle/>
                    <a:p>
                      <a:pPr algn="ctr"/>
                      <a:r>
                        <a:rPr lang="en-ZA" sz="1050"/>
                        <a:t>15</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a:t>Hong Kong</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2">
                        <a:lumMod val="20000"/>
                        <a:lumOff val="80000"/>
                      </a:schemeClr>
                    </a:solidFill>
                  </a:tcPr>
                </a:tc>
                <a:tc>
                  <a:txBody>
                    <a:bodyPr/>
                    <a:lstStyle/>
                    <a:p>
                      <a:pPr algn="ctr"/>
                      <a:r>
                        <a:rPr lang="en-ZA" sz="1050"/>
                        <a:t>40</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Indonesia</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64</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95C6D5"/>
                    </a:solidFill>
                  </a:tcPr>
                </a:tc>
                <a:tc>
                  <a:txBody>
                    <a:bodyPr/>
                    <a:lstStyle/>
                    <a:p>
                      <a:pPr algn="ctr"/>
                      <a:r>
                        <a:rPr lang="en-ZA" sz="1050" b="1">
                          <a:solidFill>
                            <a:schemeClr val="tx1"/>
                          </a:solidFill>
                        </a:rPr>
                        <a:t>Nigeria</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ysDash"/>
                      <a:round/>
                      <a:headEnd type="none" w="med" len="med"/>
                      <a:tailEnd type="none" w="med" len="med"/>
                    </a:lnB>
                    <a:solidFill>
                      <a:srgbClr val="95C6D5"/>
                    </a:solidFill>
                  </a:tcPr>
                </a:tc>
                <a:tc>
                  <a:txBody>
                    <a:bodyPr/>
                    <a:lstStyle/>
                    <a:p>
                      <a:pPr algn="ctr"/>
                      <a:r>
                        <a:rPr lang="en-ZA" sz="1050">
                          <a:solidFill>
                            <a:schemeClr val="tx1"/>
                          </a:solidFill>
                        </a:rPr>
                        <a:t>89</a:t>
                      </a:r>
                      <a:endParaRPr lang="en-US" sz="105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2">
                        <a:lumMod val="20000"/>
                        <a:lumOff val="80000"/>
                      </a:schemeClr>
                    </a:solidFill>
                  </a:tcPr>
                </a:tc>
                <a:tc>
                  <a:txBody>
                    <a:bodyPr/>
                    <a:lstStyle/>
                    <a:p>
                      <a:pPr algn="ctr"/>
                      <a:r>
                        <a:rPr lang="en-ZA" sz="1050">
                          <a:solidFill>
                            <a:schemeClr val="tx1"/>
                          </a:solidFill>
                        </a:rPr>
                        <a:t>Iraq</a:t>
                      </a:r>
                      <a:endParaRPr lang="en-US" sz="1050">
                        <a:solidFill>
                          <a:schemeClr val="tx1"/>
                        </a:solidFill>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72930937"/>
                  </a:ext>
                </a:extLst>
              </a:tr>
              <a:tr h="250899">
                <a:tc>
                  <a:txBody>
                    <a:bodyPr/>
                    <a:lstStyle/>
                    <a:p>
                      <a:pPr algn="ctr"/>
                      <a:r>
                        <a:rPr lang="en-ZA" sz="1050"/>
                        <a:t>16</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Denmark</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41</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Abu Dhabi</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65</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Bahrain</a:t>
                      </a:r>
                      <a:endParaRPr lang="en-US" sz="1050" b="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a:txBody>
                    <a:bodyPr/>
                    <a:lstStyle/>
                    <a:p>
                      <a:pPr algn="ctr"/>
                      <a:endParaRPr lang="en-US" sz="1050" b="0">
                        <a:solidFill>
                          <a:schemeClr val="tx1"/>
                        </a:solidFill>
                      </a:endParaRPr>
                    </a:p>
                  </a:txBody>
                  <a:tcPr>
                    <a:lnL w="12700" cap="flat" cmpd="sng" algn="ctr">
                      <a:solidFill>
                        <a:schemeClr val="tx1"/>
                      </a:solidFill>
                      <a:prstDash val="sys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b="0">
                        <a:solidFill>
                          <a:schemeClr val="tx1"/>
                        </a:solidFill>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6890165"/>
                  </a:ext>
                </a:extLst>
              </a:tr>
              <a:tr h="250899">
                <a:tc>
                  <a:txBody>
                    <a:bodyPr/>
                    <a:lstStyle/>
                    <a:p>
                      <a:pPr algn="ctr"/>
                      <a:r>
                        <a:rPr lang="en-ZA" sz="1050"/>
                        <a:t>17</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Switzerland</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42</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Brazil</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66</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F6F1ED"/>
                    </a:solidFill>
                  </a:tcPr>
                </a:tc>
                <a:tc>
                  <a:txBody>
                    <a:bodyPr/>
                    <a:lstStyle/>
                    <a:p>
                      <a:pPr algn="ctr"/>
                      <a:r>
                        <a:rPr lang="en-ZA" sz="1050" b="0">
                          <a:solidFill>
                            <a:schemeClr val="tx1"/>
                          </a:solidFill>
                        </a:rPr>
                        <a:t>Pakistan</a:t>
                      </a:r>
                      <a:endParaRPr lang="en-US" sz="1050" b="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6F1ED"/>
                    </a:solidFill>
                  </a:tcPr>
                </a:tc>
                <a:tc>
                  <a:txBody>
                    <a:bodyPr/>
                    <a:lstStyle/>
                    <a:p>
                      <a:pPr algn="ctr"/>
                      <a:endParaRPr lang="en-US" sz="1050" b="1">
                        <a:solidFill>
                          <a:schemeClr val="tx1"/>
                        </a:solidFill>
                      </a:endParaRPr>
                    </a:p>
                  </a:txBody>
                  <a:tcPr>
                    <a:lnL w="12700" cap="flat" cmpd="sng" algn="ctr">
                      <a:solidFill>
                        <a:schemeClr val="tx1"/>
                      </a:solid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b="1">
                        <a:solidFill>
                          <a:schemeClr val="tx1"/>
                        </a:solidFill>
                      </a:endParaRPr>
                    </a:p>
                  </a:txBody>
                  <a:tcPr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8268359"/>
                  </a:ext>
                </a:extLst>
              </a:tr>
              <a:tr h="250899">
                <a:tc>
                  <a:txBody>
                    <a:bodyPr/>
                    <a:lstStyle/>
                    <a:p>
                      <a:pPr algn="ctr"/>
                      <a:r>
                        <a:rPr lang="en-ZA" sz="1050"/>
                        <a:t>18</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Spain</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43</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Bulgaria</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solidFill>
                            <a:schemeClr val="tx1"/>
                          </a:solidFill>
                        </a:rPr>
                        <a:t>67</a:t>
                      </a:r>
                      <a:endParaRPr lang="en-US" sz="105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Costa Rica</a:t>
                      </a:r>
                      <a:endParaRPr lang="en-US" sz="1050" b="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a:txBody>
                    <a:bodyPr/>
                    <a:lstStyle/>
                    <a:p>
                      <a:pPr algn="ctr"/>
                      <a:endParaRPr lang="en-US" sz="1050" b="1">
                        <a:solidFill>
                          <a:schemeClr val="tx1"/>
                        </a:solidFill>
                      </a:endParaRPr>
                    </a:p>
                  </a:txBody>
                  <a:tcPr>
                    <a:lnL w="12700" cap="flat" cmpd="sng" algn="ctr">
                      <a:solidFill>
                        <a:schemeClr val="tx1"/>
                      </a:solidFill>
                      <a:prstDash val="sysDash"/>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050" b="1">
                        <a:solidFill>
                          <a:schemeClr val="tx1"/>
                        </a:solidFill>
                      </a:endParaRPr>
                    </a:p>
                  </a:txBody>
                  <a:tcPr>
                    <a:lnL w="12700" cmpd="sng">
                      <a:noFill/>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895188"/>
                  </a:ext>
                </a:extLst>
              </a:tr>
              <a:tr h="250899">
                <a:tc>
                  <a:txBody>
                    <a:bodyPr/>
                    <a:lstStyle/>
                    <a:p>
                      <a:pPr algn="ctr"/>
                      <a:r>
                        <a:rPr lang="en-ZA" sz="1050"/>
                        <a:t>19</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Italy</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44</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Croatia</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68</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Qatar</a:t>
                      </a:r>
                      <a:endParaRPr lang="en-US" sz="1050" b="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a:txBody>
                    <a:bodyPr/>
                    <a:lstStyle/>
                    <a:p>
                      <a:pPr algn="ctr"/>
                      <a:endParaRPr lang="en-US" sz="1050">
                        <a:solidFill>
                          <a:schemeClr val="tx1"/>
                        </a:solidFill>
                      </a:endParaRPr>
                    </a:p>
                  </a:txBody>
                  <a:tcPr>
                    <a:lnL w="12700" cap="flat" cmpd="sng" algn="ctr">
                      <a:solidFill>
                        <a:schemeClr val="tx1"/>
                      </a:solid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050">
                        <a:solidFill>
                          <a:schemeClr val="tx1"/>
                        </a:solidFill>
                      </a:endParaRPr>
                    </a:p>
                  </a:txBody>
                  <a:tcPr>
                    <a:lnL>
                      <a:noFill/>
                    </a:lnL>
                    <a:lnT>
                      <a:noFill/>
                    </a:lnT>
                    <a:noFill/>
                  </a:tcPr>
                </a:tc>
                <a:extLst>
                  <a:ext uri="{0D108BD9-81ED-4DB2-BD59-A6C34878D82A}">
                    <a16:rowId xmlns:a16="http://schemas.microsoft.com/office/drawing/2014/main" val="895199946"/>
                  </a:ext>
                </a:extLst>
              </a:tr>
              <a:tr h="250899">
                <a:tc>
                  <a:txBody>
                    <a:bodyPr/>
                    <a:lstStyle/>
                    <a:p>
                      <a:pPr algn="ctr"/>
                      <a:r>
                        <a:rPr lang="en-ZA" sz="1050"/>
                        <a:t>20</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Poland</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45</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dirty="0"/>
                        <a:t>Philippines</a:t>
                      </a:r>
                      <a:endParaRPr lang="en-US" sz="1050"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69</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Uruguay</a:t>
                      </a:r>
                      <a:endParaRPr lang="en-US" sz="1050" b="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gridSpan="2">
                  <a:txBody>
                    <a:bodyPr/>
                    <a:lstStyle/>
                    <a:p>
                      <a:pPr algn="ctr"/>
                      <a:endParaRPr lang="en-US" sz="1050">
                        <a:solidFill>
                          <a:schemeClr val="tx1"/>
                        </a:solidFill>
                      </a:endParaRPr>
                    </a:p>
                  </a:txBody>
                  <a:tcPr>
                    <a:lnL w="12700" cap="flat" cmpd="sng" algn="ctr">
                      <a:solidFill>
                        <a:schemeClr val="tx1"/>
                      </a:solid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10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683794780"/>
                  </a:ext>
                </a:extLst>
              </a:tr>
              <a:tr h="250899">
                <a:tc>
                  <a:txBody>
                    <a:bodyPr/>
                    <a:lstStyle/>
                    <a:p>
                      <a:pPr algn="ctr"/>
                      <a:r>
                        <a:rPr lang="en-ZA" sz="1050"/>
                        <a:t>21</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Norway</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46</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Turkey</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70</a:t>
                      </a:r>
                      <a:endParaRPr lang="en-US" sz="1050" b="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0">
                          <a:solidFill>
                            <a:schemeClr val="tx1"/>
                          </a:solidFill>
                        </a:rPr>
                        <a:t>Jordan</a:t>
                      </a:r>
                      <a:endParaRPr lang="en-US" sz="1050" b="0">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2">
                        <a:lumMod val="20000"/>
                        <a:lumOff val="80000"/>
                      </a:schemeClr>
                    </a:solidFill>
                  </a:tcPr>
                </a:tc>
                <a:tc gridSpan="2">
                  <a:txBody>
                    <a:bodyPr/>
                    <a:lstStyle/>
                    <a:p>
                      <a:pPr algn="ctr"/>
                      <a:endParaRPr lang="en-US" sz="1050" b="1">
                        <a:solidFill>
                          <a:schemeClr val="tx1"/>
                        </a:solidFill>
                      </a:endParaRPr>
                    </a:p>
                  </a:txBody>
                  <a:tcPr>
                    <a:lnL w="12700" cap="flat" cmpd="sng" algn="ctr">
                      <a:solidFill>
                        <a:schemeClr val="tx1"/>
                      </a:solid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100" b="1">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105064044"/>
                  </a:ext>
                </a:extLst>
              </a:tr>
              <a:tr h="250899">
                <a:tc>
                  <a:txBody>
                    <a:bodyPr/>
                    <a:lstStyle/>
                    <a:p>
                      <a:pPr algn="ctr"/>
                      <a:r>
                        <a:rPr lang="en-ZA" sz="1050"/>
                        <a:t>22</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Czech Rep</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47</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a:t>Chile </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72</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95C6D5"/>
                    </a:solidFill>
                  </a:tcPr>
                </a:tc>
                <a:tc>
                  <a:txBody>
                    <a:bodyPr/>
                    <a:lstStyle/>
                    <a:p>
                      <a:pPr algn="ctr"/>
                      <a:r>
                        <a:rPr lang="en-ZA" sz="1050" b="1">
                          <a:solidFill>
                            <a:schemeClr val="tx1"/>
                          </a:solidFill>
                        </a:rPr>
                        <a:t>Rwanda</a:t>
                      </a:r>
                      <a:endParaRPr lang="en-US" sz="1050" b="1">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95C6D5"/>
                    </a:solidFill>
                  </a:tcPr>
                </a:tc>
                <a:tc>
                  <a:txBody>
                    <a:bodyPr/>
                    <a:lstStyle/>
                    <a:p>
                      <a:endParaRPr lang="en-US" sz="1050">
                        <a:solidFill>
                          <a:schemeClr val="tx1"/>
                        </a:solidFill>
                      </a:endParaRPr>
                    </a:p>
                  </a:txBody>
                  <a:tcPr>
                    <a:lnL w="12700" cap="flat" cmpd="sng" algn="ctr">
                      <a:solidFill>
                        <a:schemeClr val="tx1"/>
                      </a:solidFill>
                      <a:prstDash val="sysDash"/>
                      <a:round/>
                      <a:headEnd type="none" w="med" len="med"/>
                      <a:tailEnd type="none" w="med" len="med"/>
                    </a:lnL>
                    <a:lnR w="12700" cmpd="sng">
                      <a:noFill/>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050">
                        <a:solidFill>
                          <a:schemeClr val="tx1"/>
                        </a:solidFill>
                      </a:endParaRPr>
                    </a:p>
                  </a:txBody>
                  <a:tcPr>
                    <a:lnL w="12700" cmpd="sng">
                      <a:noFill/>
                    </a:lnL>
                    <a:lnR w="12700" cmpd="sng">
                      <a:noFill/>
                    </a:lnR>
                    <a:lnT w="1270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6461573"/>
                  </a:ext>
                </a:extLst>
              </a:tr>
              <a:tr h="250899">
                <a:tc>
                  <a:txBody>
                    <a:bodyPr/>
                    <a:lstStyle/>
                    <a:p>
                      <a:pPr algn="ctr"/>
                      <a:r>
                        <a:rPr lang="en-ZA" sz="1050"/>
                        <a:t>23</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solidFill>
                      <a:schemeClr val="accent2">
                        <a:lumMod val="20000"/>
                        <a:lumOff val="80000"/>
                      </a:schemeClr>
                    </a:solidFill>
                  </a:tcPr>
                </a:tc>
                <a:tc>
                  <a:txBody>
                    <a:bodyPr/>
                    <a:lstStyle/>
                    <a:p>
                      <a:pPr algn="ctr"/>
                      <a:r>
                        <a:rPr lang="en-ZA" sz="1050"/>
                        <a:t>Luxemburg</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solidFill>
                      <a:schemeClr val="accent2">
                        <a:lumMod val="20000"/>
                        <a:lumOff val="80000"/>
                      </a:schemeClr>
                    </a:solidFill>
                  </a:tcPr>
                </a:tc>
                <a:tc>
                  <a:txBody>
                    <a:bodyPr/>
                    <a:lstStyle/>
                    <a:p>
                      <a:pPr algn="ctr"/>
                      <a:r>
                        <a:rPr lang="en-ZA" sz="1050"/>
                        <a:t>48</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solidFill>
                      <a:schemeClr val="accent2">
                        <a:lumMod val="20000"/>
                        <a:lumOff val="80000"/>
                      </a:schemeClr>
                    </a:solidFill>
                  </a:tcPr>
                </a:tc>
                <a:tc>
                  <a:txBody>
                    <a:bodyPr/>
                    <a:lstStyle/>
                    <a:p>
                      <a:pPr algn="ctr"/>
                      <a:r>
                        <a:rPr lang="en-ZA" sz="1050"/>
                        <a:t>Peru</a:t>
                      </a:r>
                      <a:endParaRPr lang="en-US" sz="105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solidFill>
                      <a:schemeClr val="accent2">
                        <a:lumMod val="20000"/>
                        <a:lumOff val="80000"/>
                      </a:schemeClr>
                    </a:solidFill>
                  </a:tcPr>
                </a:tc>
                <a:tc>
                  <a:txBody>
                    <a:bodyPr/>
                    <a:lstStyle/>
                    <a:p>
                      <a:pPr algn="ctr"/>
                      <a:r>
                        <a:rPr lang="en-ZA" sz="1050" b="1">
                          <a:solidFill>
                            <a:schemeClr val="tx1"/>
                          </a:solidFill>
                        </a:rPr>
                        <a:t>73</a:t>
                      </a:r>
                      <a:endParaRPr lang="en-US" sz="1050" b="1">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solidFill>
                      <a:srgbClr val="95C6D5"/>
                    </a:solidFill>
                  </a:tcPr>
                </a:tc>
                <a:tc>
                  <a:txBody>
                    <a:bodyPr/>
                    <a:lstStyle/>
                    <a:p>
                      <a:pPr algn="ctr"/>
                      <a:r>
                        <a:rPr lang="en-ZA" sz="1050" b="1">
                          <a:solidFill>
                            <a:schemeClr val="tx1"/>
                          </a:solidFill>
                        </a:rPr>
                        <a:t>Ghana</a:t>
                      </a:r>
                      <a:endParaRPr lang="en-US" sz="1050" b="1">
                        <a:solidFill>
                          <a:schemeClr val="tx1"/>
                        </a:solidFill>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noFill/>
                      <a:prstDash val="sysDash"/>
                      <a:round/>
                      <a:headEnd type="none" w="med" len="med"/>
                      <a:tailEnd type="none" w="med" len="med"/>
                    </a:lnB>
                    <a:solidFill>
                      <a:srgbClr val="95C6D5"/>
                    </a:solidFill>
                  </a:tcPr>
                </a:tc>
                <a:tc>
                  <a:txBody>
                    <a:bodyPr/>
                    <a:lstStyle/>
                    <a:p>
                      <a:endParaRPr lang="en-US" sz="1050" b="1">
                        <a:solidFill>
                          <a:schemeClr val="tx1"/>
                        </a:solidFill>
                      </a:endParaRPr>
                    </a:p>
                  </a:txBody>
                  <a:tcPr>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05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9717997"/>
                  </a:ext>
                </a:extLst>
              </a:tr>
              <a:tr h="0">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solidFill>
                          <a:schemeClr val="tx1"/>
                        </a:solidFill>
                      </a:endParaRPr>
                    </a:p>
                  </a:txBody>
                  <a:tcPr>
                    <a:lnL w="12700" cap="flat" cmpd="sng" algn="ctr">
                      <a:noFill/>
                      <a:prstDash val="dash"/>
                      <a:round/>
                      <a:headEnd type="none" w="med" len="med"/>
                      <a:tailEnd type="none" w="med" len="med"/>
                    </a:lnL>
                    <a:lnR w="12700" cap="flat" cmpd="sng" algn="ctr">
                      <a:noFill/>
                      <a:prstDash val="sys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b="0">
                        <a:solidFill>
                          <a:schemeClr val="tx1"/>
                        </a:solidFill>
                      </a:endParaRPr>
                    </a:p>
                  </a:txBody>
                  <a:tcP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050">
                        <a:solidFill>
                          <a:schemeClr val="tx1"/>
                        </a:solidFill>
                      </a:endParaRPr>
                    </a:p>
                  </a:txBody>
                  <a:tcPr>
                    <a:lnL w="12700" cap="flat" cmpd="sng" algn="ctr">
                      <a:no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05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937451"/>
                  </a:ext>
                </a:extLst>
              </a:tr>
              <a:tr h="250899">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endParaRPr>
                    </a:p>
                  </a:txBody>
                  <a:tcPr>
                    <a:lnL w="12700" cap="flat" cmpd="sng" algn="ctr">
                      <a:noFill/>
                      <a:prstDash val="dash"/>
                      <a:round/>
                      <a:headEnd type="none" w="med" len="med"/>
                      <a:tailEnd type="none" w="med" len="med"/>
                    </a:lnL>
                    <a:lnR w="12700" cap="flat" cmpd="sng" algn="ctr">
                      <a:noFill/>
                      <a:prstDash val="sys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b="0">
                        <a:solidFill>
                          <a:schemeClr val="tx1"/>
                        </a:solidFill>
                      </a:endParaRPr>
                    </a:p>
                  </a:txBody>
                  <a:tcP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050" b="1">
                        <a:solidFill>
                          <a:schemeClr val="tx1"/>
                        </a:solidFill>
                      </a:endParaRPr>
                    </a:p>
                  </a:txBody>
                  <a:tcPr>
                    <a:lnL w="12700" cap="flat" cmpd="sng" algn="ctr">
                      <a:no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05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335846"/>
                  </a:ext>
                </a:extLst>
              </a:tr>
              <a:tr h="250899">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b="1" dirty="0">
                        <a:solidFill>
                          <a:schemeClr val="tx1"/>
                        </a:solidFill>
                      </a:endParaRPr>
                    </a:p>
                  </a:txBody>
                  <a:tcPr>
                    <a:lnL w="12700" cap="flat" cmpd="sng" algn="ctr">
                      <a:noFill/>
                      <a:prstDash val="dash"/>
                      <a:round/>
                      <a:headEnd type="none" w="med" len="med"/>
                      <a:tailEnd type="none" w="med" len="med"/>
                    </a:lnL>
                    <a:lnR w="12700" cap="flat" cmpd="sng" algn="ctr">
                      <a:noFill/>
                      <a:prstDash val="sys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b="1">
                        <a:solidFill>
                          <a:schemeClr val="tx1"/>
                        </a:solidFill>
                      </a:endParaRPr>
                    </a:p>
                  </a:txBody>
                  <a:tcP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050">
                        <a:solidFill>
                          <a:schemeClr val="tx1"/>
                        </a:solidFill>
                      </a:endParaRPr>
                    </a:p>
                  </a:txBody>
                  <a:tcPr>
                    <a:lnL w="12700" cap="flat" cmpd="sng" algn="ctr">
                      <a:no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05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813024"/>
                  </a:ext>
                </a:extLst>
              </a:tr>
            </a:tbl>
          </a:graphicData>
        </a:graphic>
      </p:graphicFrame>
      <p:sp>
        <p:nvSpPr>
          <p:cNvPr id="43" name="Title 42">
            <a:extLst>
              <a:ext uri="{FF2B5EF4-FFF2-40B4-BE49-F238E27FC236}">
                <a16:creationId xmlns:a16="http://schemas.microsoft.com/office/drawing/2014/main" id="{A8DA0C3B-50BD-FC17-65DD-A635F5F48841}"/>
              </a:ext>
            </a:extLst>
          </p:cNvPr>
          <p:cNvSpPr>
            <a:spLocks noGrp="1"/>
          </p:cNvSpPr>
          <p:nvPr>
            <p:ph type="title"/>
          </p:nvPr>
        </p:nvSpPr>
        <p:spPr>
          <a:xfrm>
            <a:off x="515938" y="415925"/>
            <a:ext cx="3698088" cy="947924"/>
          </a:xfrm>
        </p:spPr>
        <p:txBody>
          <a:bodyPr vert="horz" lIns="0" tIns="0" rIns="0" bIns="0" rtlCol="0" anchor="t" anchorCtr="0">
            <a:noAutofit/>
          </a:bodyPr>
          <a:lstStyle/>
          <a:p>
            <a:r>
              <a:rPr lang="en-ZA" b="1" dirty="0">
                <a:ea typeface="Source Sans Pro" panose="020B0503030403020204" pitchFamily="34" charset="0"/>
              </a:rPr>
              <a:t>Transparency</a:t>
            </a:r>
            <a:endParaRPr lang="en-US" b="1" dirty="0">
              <a:ea typeface="Source Sans Pro" panose="020B0503030403020204" pitchFamily="34" charset="0"/>
            </a:endParaRPr>
          </a:p>
        </p:txBody>
      </p:sp>
      <p:sp>
        <p:nvSpPr>
          <p:cNvPr id="5" name="TextBox 4">
            <a:extLst>
              <a:ext uri="{FF2B5EF4-FFF2-40B4-BE49-F238E27FC236}">
                <a16:creationId xmlns:a16="http://schemas.microsoft.com/office/drawing/2014/main" id="{2613C76E-A669-03D7-D39A-D0F827E213EF}"/>
              </a:ext>
            </a:extLst>
          </p:cNvPr>
          <p:cNvSpPr txBox="1"/>
          <p:nvPr/>
        </p:nvSpPr>
        <p:spPr>
          <a:xfrm>
            <a:off x="515937" y="1163685"/>
            <a:ext cx="2709177" cy="1223380"/>
          </a:xfrm>
          <a:prstGeom prst="rect">
            <a:avLst/>
          </a:prstGeom>
          <a:noFill/>
        </p:spPr>
        <p:txBody>
          <a:bodyPr wrap="square" lIns="0" tIns="0" rIns="0" bIns="0" rtlCol="0" anchor="t">
            <a:noAutofit/>
          </a:bodyPr>
          <a:lstStyle/>
          <a:p>
            <a:pPr marR="0" lvl="0" algn="l" defTabSz="914400" rtl="0" eaLnBrk="1" fontAlgn="base" latinLnBrk="0" hangingPunct="1">
              <a:lnSpc>
                <a:spcPct val="100000"/>
              </a:lnSpc>
              <a:spcBef>
                <a:spcPts val="600"/>
              </a:spcBef>
              <a:spcAft>
                <a:spcPts val="0"/>
              </a:spcAft>
              <a:buClrTx/>
              <a:buSzTx/>
              <a:tabLst/>
              <a:defRPr/>
            </a:pPr>
            <a:r>
              <a:rPr lang="en-ZA" b="0" i="0" dirty="0">
                <a:solidFill>
                  <a:schemeClr val="bg1"/>
                </a:solidFill>
                <a:effectLst/>
                <a:latin typeface="+mj-lt"/>
              </a:rPr>
              <a:t>The JLL Global Real Estate Transparency Index is based on a combination of quantitative market data and information gathered through a survey of JLL and Lasalle's global business network in 89 countries and 151 city markets. The index maps 256 factors </a:t>
            </a:r>
          </a:p>
          <a:p>
            <a:pPr fontAlgn="base">
              <a:spcBef>
                <a:spcPts val="600"/>
              </a:spcBef>
              <a:defRPr/>
            </a:pPr>
            <a:r>
              <a:rPr lang="en-ZA" dirty="0">
                <a:solidFill>
                  <a:schemeClr val="bg1"/>
                </a:solidFill>
                <a:latin typeface="+mj-lt"/>
              </a:rPr>
              <a:t>Only South Africa, Kenya, and Mauritius rank as Transparent or Semi-Transparent, which is imperative for attracting international capital. </a:t>
            </a:r>
          </a:p>
          <a:p>
            <a:pPr marR="0" lvl="0" algn="l" defTabSz="914400" rtl="0" eaLnBrk="1" fontAlgn="base" latinLnBrk="0" hangingPunct="1">
              <a:lnSpc>
                <a:spcPct val="100000"/>
              </a:lnSpc>
              <a:spcBef>
                <a:spcPts val="600"/>
              </a:spcBef>
              <a:spcAft>
                <a:spcPts val="0"/>
              </a:spcAft>
              <a:buClrTx/>
              <a:buSzTx/>
              <a:tabLst/>
              <a:defRPr/>
            </a:pPr>
            <a:endParaRPr kumimoji="0" lang="en-ZA" sz="1800" b="0" i="0" u="none" strike="noStrike" kern="1200" cap="none" spc="0" normalizeH="0" baseline="0" noProof="0" dirty="0">
              <a:ln>
                <a:noFill/>
              </a:ln>
              <a:solidFill>
                <a:schemeClr val="bg1"/>
              </a:solidFill>
              <a:effectLst/>
              <a:uLnTx/>
              <a:uFillTx/>
              <a:latin typeface="Arial"/>
              <a:ea typeface="+mn-ea"/>
              <a:cs typeface="Arial"/>
            </a:endParaRPr>
          </a:p>
        </p:txBody>
      </p:sp>
      <p:sp>
        <p:nvSpPr>
          <p:cNvPr id="7" name="Slide Number Placeholder 5">
            <a:extLst>
              <a:ext uri="{FF2B5EF4-FFF2-40B4-BE49-F238E27FC236}">
                <a16:creationId xmlns:a16="http://schemas.microsoft.com/office/drawing/2014/main" id="{40CABA53-337A-6BE6-27C3-D1FB94931152}"/>
              </a:ext>
            </a:extLst>
          </p:cNvPr>
          <p:cNvSpPr txBox="1">
            <a:spLocks/>
          </p:cNvSpPr>
          <p:nvPr>
            <p:custDataLst>
              <p:tags r:id="rId1"/>
            </p:custDataLst>
          </p:nvPr>
        </p:nvSpPr>
        <p:spPr>
          <a:xfrm>
            <a:off x="249238" y="6467475"/>
            <a:ext cx="3619499" cy="123825"/>
          </a:xfrm>
          <a:prstGeom prst="rect">
            <a:avLst/>
          </a:prstGeom>
        </p:spPr>
        <p:txBody>
          <a:bodyPr vert="horz" lIns="0" tIns="0" rIns="0" bIns="0" rtlCol="0" anchor="t" anchorCtr="0"/>
          <a:lstStyle>
            <a:defPPr>
              <a:defRPr lang="en-US"/>
            </a:defPPr>
            <a:lvl1pPr>
              <a:defRPr sz="800">
                <a:solidFill>
                  <a:schemeClr val="bg1"/>
                </a:solidFill>
                <a:latin typeface="+mj-lt"/>
                <a:ea typeface="Source Sans Pro" panose="020B05030304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1D976-1952-4225-8B5D-FB6C01AF759E}" type="slidenum">
              <a:rPr lang="en-GB" smtClean="0"/>
              <a:pPr/>
              <a:t>19</a:t>
            </a:fld>
            <a:r>
              <a:rPr lang="en-GB"/>
              <a:t>  |  </a:t>
            </a:r>
            <a:r>
              <a:rPr lang="en-SG"/>
              <a:t>© 2025 Jones Lang LaSalle IP, Inc. All rights reserved.</a:t>
            </a:r>
            <a:endParaRPr lang="en-GB"/>
          </a:p>
        </p:txBody>
      </p:sp>
    </p:spTree>
    <p:extLst>
      <p:ext uri="{BB962C8B-B14F-4D97-AF65-F5344CB8AC3E}">
        <p14:creationId xmlns:p14="http://schemas.microsoft.com/office/powerpoint/2010/main" val="3478745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D9C3B-0113-FF7F-101A-5DDDC1554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872B5-8CDA-31AF-3964-CAB397970C8D}"/>
              </a:ext>
            </a:extLst>
          </p:cNvPr>
          <p:cNvSpPr>
            <a:spLocks noGrp="1"/>
          </p:cNvSpPr>
          <p:nvPr>
            <p:ph type="title"/>
          </p:nvPr>
        </p:nvSpPr>
        <p:spPr>
          <a:xfrm>
            <a:off x="252412" y="252413"/>
            <a:ext cx="4572349" cy="1500187"/>
          </a:xfrm>
        </p:spPr>
        <p:txBody>
          <a:bodyPr/>
          <a:lstStyle/>
          <a:p>
            <a:r>
              <a:rPr lang="en-SG" dirty="0"/>
              <a:t>Global real estate sentiment survey</a:t>
            </a:r>
            <a:endParaRPr lang="de-DE" dirty="0"/>
          </a:p>
        </p:txBody>
      </p:sp>
      <p:sp>
        <p:nvSpPr>
          <p:cNvPr id="4" name="Text Placeholder 3">
            <a:extLst>
              <a:ext uri="{FF2B5EF4-FFF2-40B4-BE49-F238E27FC236}">
                <a16:creationId xmlns:a16="http://schemas.microsoft.com/office/drawing/2014/main" id="{BE1BEEF0-4481-4DA4-BA2D-030BAB9F776A}"/>
              </a:ext>
            </a:extLst>
          </p:cNvPr>
          <p:cNvSpPr>
            <a:spLocks noGrp="1"/>
          </p:cNvSpPr>
          <p:nvPr>
            <p:ph type="body" sz="quarter" idx="12"/>
          </p:nvPr>
        </p:nvSpPr>
        <p:spPr>
          <a:xfrm>
            <a:off x="250825" y="1564301"/>
            <a:ext cx="3967362" cy="669925"/>
          </a:xfrm>
        </p:spPr>
        <p:txBody>
          <a:bodyPr/>
          <a:lstStyle/>
          <a:p>
            <a:r>
              <a:rPr lang="en-SG"/>
              <a:t>Over the next six months, do you think market conditions will:</a:t>
            </a:r>
          </a:p>
        </p:txBody>
      </p:sp>
      <p:sp>
        <p:nvSpPr>
          <p:cNvPr id="6" name="Text Placeholder 3">
            <a:extLst>
              <a:ext uri="{FF2B5EF4-FFF2-40B4-BE49-F238E27FC236}">
                <a16:creationId xmlns:a16="http://schemas.microsoft.com/office/drawing/2014/main" id="{A00ABDCF-AE59-3046-E024-936070A34CFF}"/>
              </a:ext>
            </a:extLst>
          </p:cNvPr>
          <p:cNvSpPr txBox="1">
            <a:spLocks/>
          </p:cNvSpPr>
          <p:nvPr/>
        </p:nvSpPr>
        <p:spPr>
          <a:xfrm>
            <a:off x="250825" y="6162235"/>
            <a:ext cx="4284000" cy="144000"/>
          </a:xfrm>
          <a:prstGeom prst="rect">
            <a:avLst/>
          </a:prstGeom>
        </p:spPr>
        <p:txBody>
          <a:bodyPr vert="horz" lIns="0" tIns="0" rIns="0" bIns="0" rtlCol="0">
            <a:noAutofit/>
          </a:bodyPr>
          <a:lstStyle>
            <a:lvl1pPr marL="0" indent="0" algn="l" defTabSz="914377" rtl="0" eaLnBrk="1" latinLnBrk="0" hangingPunct="1">
              <a:lnSpc>
                <a:spcPct val="100000"/>
              </a:lnSpc>
              <a:spcBef>
                <a:spcPts val="1300"/>
              </a:spcBef>
              <a:spcAft>
                <a:spcPts val="0"/>
              </a:spcAft>
              <a:buFontTx/>
              <a:buNone/>
              <a:defRPr sz="900" b="0" i="0" kern="1200">
                <a:solidFill>
                  <a:srgbClr val="595959"/>
                </a:solidFill>
                <a:latin typeface="+mn-lt"/>
                <a:ea typeface="Times New Roman" charset="0"/>
                <a:cs typeface="Times New Roman"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6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30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a:cs typeface="Times New Roman" charset="0"/>
              </a:rPr>
              <a:t>Source: JLL, October 2022</a:t>
            </a:r>
          </a:p>
        </p:txBody>
      </p:sp>
      <p:graphicFrame>
        <p:nvGraphicFramePr>
          <p:cNvPr id="32" name="Chart 31">
            <a:extLst>
              <a:ext uri="{FF2B5EF4-FFF2-40B4-BE49-F238E27FC236}">
                <a16:creationId xmlns:a16="http://schemas.microsoft.com/office/drawing/2014/main" id="{F000518E-7977-4343-926C-212796731BB9}"/>
              </a:ext>
            </a:extLst>
          </p:cNvPr>
          <p:cNvGraphicFramePr/>
          <p:nvPr/>
        </p:nvGraphicFramePr>
        <p:xfrm>
          <a:off x="4470087" y="1601144"/>
          <a:ext cx="7824775" cy="3731946"/>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Rounded Corners 32">
            <a:extLst>
              <a:ext uri="{FF2B5EF4-FFF2-40B4-BE49-F238E27FC236}">
                <a16:creationId xmlns:a16="http://schemas.microsoft.com/office/drawing/2014/main" id="{98512DE1-43C9-7C2E-C278-2FC55B530D25}"/>
              </a:ext>
            </a:extLst>
          </p:cNvPr>
          <p:cNvSpPr/>
          <p:nvPr/>
        </p:nvSpPr>
        <p:spPr>
          <a:xfrm>
            <a:off x="4719731" y="1518743"/>
            <a:ext cx="2168280" cy="327361"/>
          </a:xfrm>
          <a:prstGeom prst="roundRect">
            <a:avLst/>
          </a:prstGeom>
          <a:noFill/>
          <a:ln w="12700" cap="flat" cmpd="sng" algn="ctr">
            <a:noFill/>
            <a:prstDash val="solid"/>
            <a:miter lim="800000"/>
          </a:ln>
          <a:effectLst/>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131E29"/>
                </a:solidFill>
                <a:effectLst/>
                <a:uLnTx/>
                <a:uFillTx/>
                <a:latin typeface="Arial" panose="020B0604020202020204"/>
                <a:ea typeface="+mn-ea"/>
                <a:cs typeface="+mn-cs"/>
              </a:rPr>
              <a:t>% of respondents</a:t>
            </a:r>
          </a:p>
        </p:txBody>
      </p:sp>
      <p:cxnSp>
        <p:nvCxnSpPr>
          <p:cNvPr id="49" name="Straight Connector 48">
            <a:extLst>
              <a:ext uri="{FF2B5EF4-FFF2-40B4-BE49-F238E27FC236}">
                <a16:creationId xmlns:a16="http://schemas.microsoft.com/office/drawing/2014/main" id="{D845CC3A-32C5-D8BE-726B-4839136E28FF}"/>
              </a:ext>
            </a:extLst>
          </p:cNvPr>
          <p:cNvCxnSpPr>
            <a:cxnSpLocks/>
          </p:cNvCxnSpPr>
          <p:nvPr/>
        </p:nvCxnSpPr>
        <p:spPr>
          <a:xfrm>
            <a:off x="5044566" y="2073380"/>
            <a:ext cx="0" cy="3492000"/>
          </a:xfrm>
          <a:prstGeom prst="line">
            <a:avLst/>
          </a:prstGeom>
          <a:noFill/>
          <a:ln w="6350" cap="flat" cmpd="sng" algn="ctr">
            <a:solidFill>
              <a:schemeClr val="tx1"/>
            </a:solidFill>
            <a:prstDash val="solid"/>
            <a:miter lim="800000"/>
          </a:ln>
          <a:effectLst/>
        </p:spPr>
      </p:cxnSp>
      <p:cxnSp>
        <p:nvCxnSpPr>
          <p:cNvPr id="50" name="Straight Connector 49">
            <a:extLst>
              <a:ext uri="{FF2B5EF4-FFF2-40B4-BE49-F238E27FC236}">
                <a16:creationId xmlns:a16="http://schemas.microsoft.com/office/drawing/2014/main" id="{BB74EDB1-F2FC-89D6-A026-9E539291A8FF}"/>
              </a:ext>
            </a:extLst>
          </p:cNvPr>
          <p:cNvCxnSpPr>
            <a:cxnSpLocks/>
          </p:cNvCxnSpPr>
          <p:nvPr/>
        </p:nvCxnSpPr>
        <p:spPr>
          <a:xfrm>
            <a:off x="6294862" y="2101953"/>
            <a:ext cx="0" cy="3492000"/>
          </a:xfrm>
          <a:prstGeom prst="line">
            <a:avLst/>
          </a:prstGeom>
          <a:noFill/>
          <a:ln w="6350" cap="flat" cmpd="sng" algn="ctr">
            <a:solidFill>
              <a:schemeClr val="tx1"/>
            </a:solidFill>
            <a:prstDash val="solid"/>
            <a:miter lim="800000"/>
          </a:ln>
          <a:effectLst/>
        </p:spPr>
      </p:cxnSp>
      <p:cxnSp>
        <p:nvCxnSpPr>
          <p:cNvPr id="51" name="Straight Connector 50">
            <a:extLst>
              <a:ext uri="{FF2B5EF4-FFF2-40B4-BE49-F238E27FC236}">
                <a16:creationId xmlns:a16="http://schemas.microsoft.com/office/drawing/2014/main" id="{0521A43F-CCC2-A5E2-1AB3-07C834398A0C}"/>
              </a:ext>
            </a:extLst>
          </p:cNvPr>
          <p:cNvCxnSpPr>
            <a:cxnSpLocks/>
          </p:cNvCxnSpPr>
          <p:nvPr/>
        </p:nvCxnSpPr>
        <p:spPr>
          <a:xfrm>
            <a:off x="7556236" y="2012641"/>
            <a:ext cx="0" cy="3492000"/>
          </a:xfrm>
          <a:prstGeom prst="line">
            <a:avLst/>
          </a:prstGeom>
          <a:noFill/>
          <a:ln w="6350" cap="flat" cmpd="sng" algn="ctr">
            <a:solidFill>
              <a:schemeClr val="tx1"/>
            </a:solidFill>
            <a:prstDash val="solid"/>
            <a:miter lim="800000"/>
          </a:ln>
          <a:effectLst/>
        </p:spPr>
      </p:cxnSp>
      <p:sp>
        <p:nvSpPr>
          <p:cNvPr id="58" name="Oval 57">
            <a:extLst>
              <a:ext uri="{FF2B5EF4-FFF2-40B4-BE49-F238E27FC236}">
                <a16:creationId xmlns:a16="http://schemas.microsoft.com/office/drawing/2014/main" id="{4D81F9F5-24ED-95B9-E851-11D3CD523986}"/>
              </a:ext>
            </a:extLst>
          </p:cNvPr>
          <p:cNvSpPr/>
          <p:nvPr/>
        </p:nvSpPr>
        <p:spPr>
          <a:xfrm>
            <a:off x="273347" y="2554288"/>
            <a:ext cx="656750" cy="656750"/>
          </a:xfrm>
          <a:prstGeom prst="ellipse">
            <a:avLst/>
          </a:prstGeom>
          <a:solidFill>
            <a:srgbClr val="0C83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BDDD4119-BAFC-1668-340C-7754C1556B01}"/>
              </a:ext>
            </a:extLst>
          </p:cNvPr>
          <p:cNvSpPr/>
          <p:nvPr/>
        </p:nvSpPr>
        <p:spPr>
          <a:xfrm>
            <a:off x="1089094" y="2697997"/>
            <a:ext cx="1082348" cy="369332"/>
          </a:xfrm>
          <a:prstGeom prst="rect">
            <a:avLst/>
          </a:prstGeom>
        </p:spPr>
        <p:txBody>
          <a:bodyPr wrap="none">
            <a:spAutoFit/>
          </a:bodyPr>
          <a:lstStyle/>
          <a:p>
            <a:pPr marL="0" marR="0" lvl="0" indent="0" algn="l" defTabSz="914287"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Arial"/>
                <a:ea typeface="+mn-ea"/>
                <a:cs typeface="+mn-cs"/>
              </a:rPr>
              <a:t>Improve</a:t>
            </a: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cxnSp>
        <p:nvCxnSpPr>
          <p:cNvPr id="68" name="Straight Connector 67">
            <a:extLst>
              <a:ext uri="{FF2B5EF4-FFF2-40B4-BE49-F238E27FC236}">
                <a16:creationId xmlns:a16="http://schemas.microsoft.com/office/drawing/2014/main" id="{D7669E28-91EC-FBB6-A576-0ED012DFF66B}"/>
              </a:ext>
            </a:extLst>
          </p:cNvPr>
          <p:cNvCxnSpPr>
            <a:cxnSpLocks/>
          </p:cNvCxnSpPr>
          <p:nvPr/>
        </p:nvCxnSpPr>
        <p:spPr>
          <a:xfrm>
            <a:off x="601722" y="2717985"/>
            <a:ext cx="0" cy="329356"/>
          </a:xfrm>
          <a:prstGeom prst="line">
            <a:avLst/>
          </a:prstGeom>
          <a:ln w="57150">
            <a:solidFill>
              <a:schemeClr val="bg1"/>
            </a:solidFill>
            <a:headEnd type="triangl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ED2E2C98-2693-8DF9-95EC-DECA4FED1046}"/>
              </a:ext>
            </a:extLst>
          </p:cNvPr>
          <p:cNvSpPr/>
          <p:nvPr/>
        </p:nvSpPr>
        <p:spPr>
          <a:xfrm>
            <a:off x="273347" y="4397573"/>
            <a:ext cx="656750" cy="656750"/>
          </a:xfrm>
          <a:prstGeom prst="ellipse">
            <a:avLst/>
          </a:prstGeom>
          <a:solidFill>
            <a:srgbClr val="D035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E6BF058C-ED57-C583-3E8A-6CFD4BF33399}"/>
              </a:ext>
            </a:extLst>
          </p:cNvPr>
          <p:cNvSpPr/>
          <p:nvPr/>
        </p:nvSpPr>
        <p:spPr>
          <a:xfrm>
            <a:off x="1089094" y="4541281"/>
            <a:ext cx="1031051" cy="369332"/>
          </a:xfrm>
          <a:prstGeom prst="rect">
            <a:avLst/>
          </a:prstGeom>
        </p:spPr>
        <p:txBody>
          <a:bodyPr wrap="none">
            <a:spAutoFit/>
          </a:bodyPr>
          <a:lstStyle/>
          <a:p>
            <a:pPr marL="0" marR="0" lvl="0" indent="0" algn="l" defTabSz="914287"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Arial"/>
                <a:ea typeface="+mn-ea"/>
                <a:cs typeface="+mn-cs"/>
              </a:rPr>
              <a:t>Worsen</a:t>
            </a: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cxnSp>
        <p:nvCxnSpPr>
          <p:cNvPr id="70" name="Straight Connector 69">
            <a:extLst>
              <a:ext uri="{FF2B5EF4-FFF2-40B4-BE49-F238E27FC236}">
                <a16:creationId xmlns:a16="http://schemas.microsoft.com/office/drawing/2014/main" id="{A6CCF84B-1EF4-80FE-92A7-AFEE12DC0FA8}"/>
              </a:ext>
            </a:extLst>
          </p:cNvPr>
          <p:cNvCxnSpPr>
            <a:cxnSpLocks/>
          </p:cNvCxnSpPr>
          <p:nvPr/>
        </p:nvCxnSpPr>
        <p:spPr>
          <a:xfrm flipV="1">
            <a:off x="601722" y="4561270"/>
            <a:ext cx="0" cy="329356"/>
          </a:xfrm>
          <a:prstGeom prst="line">
            <a:avLst/>
          </a:prstGeom>
          <a:ln w="57150">
            <a:solidFill>
              <a:schemeClr val="bg1"/>
            </a:solidFill>
            <a:head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796856AC-4DAB-0687-074A-6269E2DDEC93}"/>
              </a:ext>
            </a:extLst>
          </p:cNvPr>
          <p:cNvSpPr/>
          <p:nvPr/>
        </p:nvSpPr>
        <p:spPr>
          <a:xfrm>
            <a:off x="273347" y="3475932"/>
            <a:ext cx="656750" cy="656750"/>
          </a:xfrm>
          <a:prstGeom prst="ellipse">
            <a:avLst/>
          </a:prstGeom>
          <a:solidFill>
            <a:srgbClr val="F3B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190513E7-9873-282D-D7E0-AA081F738FDC}"/>
              </a:ext>
            </a:extLst>
          </p:cNvPr>
          <p:cNvSpPr/>
          <p:nvPr/>
        </p:nvSpPr>
        <p:spPr>
          <a:xfrm>
            <a:off x="1089094" y="3619640"/>
            <a:ext cx="1762021" cy="369332"/>
          </a:xfrm>
          <a:prstGeom prst="rect">
            <a:avLst/>
          </a:prstGeom>
        </p:spPr>
        <p:txBody>
          <a:bodyPr wrap="none">
            <a:spAutoFit/>
          </a:bodyPr>
          <a:lstStyle/>
          <a:p>
            <a:pPr marL="0" marR="0" lvl="0" indent="0" algn="l" defTabSz="914287"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Arial"/>
                <a:ea typeface="+mn-ea"/>
                <a:cs typeface="+mn-cs"/>
              </a:rPr>
              <a:t>Stay the same</a:t>
            </a:r>
          </a:p>
        </p:txBody>
      </p:sp>
      <p:cxnSp>
        <p:nvCxnSpPr>
          <p:cNvPr id="71" name="Straight Connector 70">
            <a:extLst>
              <a:ext uri="{FF2B5EF4-FFF2-40B4-BE49-F238E27FC236}">
                <a16:creationId xmlns:a16="http://schemas.microsoft.com/office/drawing/2014/main" id="{1C485C9A-B3A9-C535-E89A-BEB9079D5FA0}"/>
              </a:ext>
            </a:extLst>
          </p:cNvPr>
          <p:cNvCxnSpPr>
            <a:cxnSpLocks/>
          </p:cNvCxnSpPr>
          <p:nvPr/>
        </p:nvCxnSpPr>
        <p:spPr>
          <a:xfrm rot="16200000" flipV="1">
            <a:off x="601723" y="3639629"/>
            <a:ext cx="0" cy="329356"/>
          </a:xfrm>
          <a:prstGeom prst="line">
            <a:avLst/>
          </a:prstGeom>
          <a:ln w="57150">
            <a:solidFill>
              <a:schemeClr val="bg1"/>
            </a:solidFill>
            <a:head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6646313-7CFF-E3E5-D0A3-DE733EBADB75}"/>
              </a:ext>
            </a:extLst>
          </p:cNvPr>
          <p:cNvCxnSpPr>
            <a:cxnSpLocks/>
          </p:cNvCxnSpPr>
          <p:nvPr/>
        </p:nvCxnSpPr>
        <p:spPr>
          <a:xfrm>
            <a:off x="8813509" y="2012641"/>
            <a:ext cx="0" cy="3492000"/>
          </a:xfrm>
          <a:prstGeom prst="line">
            <a:avLst/>
          </a:prstGeom>
          <a:noFill/>
          <a:ln w="6350" cap="flat" cmpd="sng" algn="ctr">
            <a:solidFill>
              <a:schemeClr val="tx1"/>
            </a:solidFill>
            <a:prstDash val="solid"/>
            <a:miter lim="800000"/>
          </a:ln>
          <a:effectLst/>
        </p:spPr>
      </p:cxnSp>
      <p:sp>
        <p:nvSpPr>
          <p:cNvPr id="8" name="TextBox 7">
            <a:extLst>
              <a:ext uri="{FF2B5EF4-FFF2-40B4-BE49-F238E27FC236}">
                <a16:creationId xmlns:a16="http://schemas.microsoft.com/office/drawing/2014/main" id="{878AAAD1-17FB-E07E-0DEA-C0DF790D37DB}"/>
              </a:ext>
            </a:extLst>
          </p:cNvPr>
          <p:cNvSpPr txBox="1"/>
          <p:nvPr/>
        </p:nvSpPr>
        <p:spPr>
          <a:xfrm>
            <a:off x="10261257" y="5222689"/>
            <a:ext cx="914400" cy="914400"/>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1E29"/>
                </a:solidFill>
                <a:effectLst/>
                <a:uLnTx/>
                <a:uFillTx/>
                <a:latin typeface="Arial"/>
                <a:ea typeface="+mn-ea"/>
                <a:cs typeface="+mn-cs"/>
              </a:rPr>
              <a:t>Feb</a:t>
            </a:r>
            <a:r>
              <a:rPr kumimoji="0" lang="en-GB" sz="1200" b="1" i="0" u="none" strike="noStrike" kern="1200" cap="none" spc="0" normalizeH="0" baseline="0" noProof="0">
                <a:ln>
                  <a:noFill/>
                </a:ln>
                <a:solidFill>
                  <a:srgbClr val="E30613"/>
                </a:solidFill>
                <a:effectLst/>
                <a:uLnTx/>
                <a:uFillTx/>
                <a:latin typeface="Arial"/>
                <a:ea typeface="+mn-ea"/>
                <a:cs typeface="+mn-cs"/>
              </a:rPr>
              <a:t> </a:t>
            </a:r>
            <a:r>
              <a:rPr kumimoji="0" lang="en-GB" sz="1200" b="0" i="0" u="none" strike="noStrike" kern="1200" cap="none" spc="0" normalizeH="0" baseline="0" noProof="0">
                <a:ln>
                  <a:noFill/>
                </a:ln>
                <a:solidFill>
                  <a:srgbClr val="131E29"/>
                </a:solidFill>
                <a:effectLst/>
                <a:uLnTx/>
                <a:uFillTx/>
                <a:latin typeface="Arial"/>
                <a:ea typeface="+mn-ea"/>
                <a:cs typeface="+mn-cs"/>
              </a:rPr>
              <a:t>May</a:t>
            </a:r>
            <a:r>
              <a:rPr kumimoji="0" lang="en-GB" sz="1200" b="1" i="0" u="none" strike="noStrike" kern="1200" cap="none" spc="0" normalizeH="0" baseline="0" noProof="0">
                <a:ln>
                  <a:noFill/>
                </a:ln>
                <a:solidFill>
                  <a:srgbClr val="E30613"/>
                </a:solidFill>
                <a:effectLst/>
                <a:uLnTx/>
                <a:uFillTx/>
                <a:latin typeface="Arial"/>
                <a:ea typeface="+mn-ea"/>
                <a:cs typeface="+mn-cs"/>
              </a:rPr>
              <a:t> </a:t>
            </a:r>
            <a:r>
              <a:rPr kumimoji="0" lang="en-GB" sz="1200" b="0" i="0" u="none" strike="noStrike" kern="1200" cap="none" spc="0" normalizeH="0" baseline="0" noProof="0">
                <a:ln>
                  <a:noFill/>
                </a:ln>
                <a:solidFill>
                  <a:srgbClr val="131E29"/>
                </a:solidFill>
                <a:effectLst/>
                <a:uLnTx/>
                <a:uFillTx/>
                <a:latin typeface="Arial"/>
                <a:ea typeface="+mn-ea"/>
                <a:cs typeface="+mn-cs"/>
              </a:rPr>
              <a:t>Aug Nov</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131E29"/>
              </a:solidFill>
              <a:effectLst/>
              <a:uLnTx/>
              <a:uFillTx/>
              <a:latin typeface="Arial"/>
              <a:ea typeface="+mn-ea"/>
              <a:cs typeface="+mn-cs"/>
            </a:endParaRPr>
          </a:p>
        </p:txBody>
      </p:sp>
      <p:sp>
        <p:nvSpPr>
          <p:cNvPr id="3" name="TextBox 2">
            <a:extLst>
              <a:ext uri="{FF2B5EF4-FFF2-40B4-BE49-F238E27FC236}">
                <a16:creationId xmlns:a16="http://schemas.microsoft.com/office/drawing/2014/main" id="{4BB1C08F-B2A8-8447-72F6-94D6C196EFD2}"/>
              </a:ext>
            </a:extLst>
          </p:cNvPr>
          <p:cNvSpPr txBox="1"/>
          <p:nvPr/>
        </p:nvSpPr>
        <p:spPr>
          <a:xfrm>
            <a:off x="4418278" y="5184589"/>
            <a:ext cx="914400" cy="914400"/>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1E29"/>
                </a:solidFill>
                <a:effectLst/>
                <a:uLnTx/>
                <a:uFillTx/>
                <a:latin typeface="Arial"/>
                <a:ea typeface="+mn-ea"/>
                <a:cs typeface="+mn-cs"/>
              </a:rPr>
              <a:t>Nov</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131E29"/>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31E29"/>
                </a:solidFill>
                <a:effectLst/>
                <a:uLnTx/>
                <a:uFillTx/>
                <a:latin typeface="Arial"/>
                <a:ea typeface="+mn-ea"/>
                <a:cs typeface="+mn-cs"/>
              </a:rPr>
              <a:t>2019</a:t>
            </a:r>
          </a:p>
        </p:txBody>
      </p:sp>
      <p:sp>
        <p:nvSpPr>
          <p:cNvPr id="5" name="TextBox 4">
            <a:extLst>
              <a:ext uri="{FF2B5EF4-FFF2-40B4-BE49-F238E27FC236}">
                <a16:creationId xmlns:a16="http://schemas.microsoft.com/office/drawing/2014/main" id="{5F470F31-4C74-0007-AE0E-B73C0887B922}"/>
              </a:ext>
            </a:extLst>
          </p:cNvPr>
          <p:cNvSpPr txBox="1"/>
          <p:nvPr/>
        </p:nvSpPr>
        <p:spPr>
          <a:xfrm>
            <a:off x="5216254" y="5194114"/>
            <a:ext cx="914400" cy="334880"/>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1E29"/>
                </a:solidFill>
                <a:effectLst/>
                <a:uLnTx/>
                <a:uFillTx/>
                <a:latin typeface="Arial"/>
                <a:ea typeface="+mn-ea"/>
                <a:cs typeface="+mn-cs"/>
              </a:rPr>
              <a:t>Feb May Aug Nov</a:t>
            </a:r>
          </a:p>
        </p:txBody>
      </p:sp>
      <p:sp>
        <p:nvSpPr>
          <p:cNvPr id="9" name="TextBox 8">
            <a:extLst>
              <a:ext uri="{FF2B5EF4-FFF2-40B4-BE49-F238E27FC236}">
                <a16:creationId xmlns:a16="http://schemas.microsoft.com/office/drawing/2014/main" id="{CC7D9CD9-D302-302D-43A9-E7315E348129}"/>
              </a:ext>
            </a:extLst>
          </p:cNvPr>
          <p:cNvSpPr txBox="1"/>
          <p:nvPr/>
        </p:nvSpPr>
        <p:spPr>
          <a:xfrm>
            <a:off x="6114988" y="5201455"/>
            <a:ext cx="1637521" cy="294410"/>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1E29"/>
                </a:solidFill>
                <a:effectLst/>
                <a:uLnTx/>
                <a:uFillTx/>
                <a:latin typeface="Arial"/>
                <a:ea typeface="+mn-ea"/>
                <a:cs typeface="+mn-cs"/>
              </a:rPr>
              <a:t>Feb May Aug Nov</a:t>
            </a:r>
          </a:p>
        </p:txBody>
      </p:sp>
      <p:sp>
        <p:nvSpPr>
          <p:cNvPr id="10" name="TextBox 9">
            <a:extLst>
              <a:ext uri="{FF2B5EF4-FFF2-40B4-BE49-F238E27FC236}">
                <a16:creationId xmlns:a16="http://schemas.microsoft.com/office/drawing/2014/main" id="{9C279FA2-6B6E-078B-FB09-91C27090032D}"/>
              </a:ext>
            </a:extLst>
          </p:cNvPr>
          <p:cNvSpPr txBox="1"/>
          <p:nvPr/>
        </p:nvSpPr>
        <p:spPr>
          <a:xfrm>
            <a:off x="7379810" y="5203639"/>
            <a:ext cx="1637521" cy="294410"/>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1E29"/>
                </a:solidFill>
                <a:effectLst/>
                <a:uLnTx/>
                <a:uFillTx/>
                <a:latin typeface="Arial"/>
                <a:ea typeface="+mn-ea"/>
                <a:cs typeface="+mn-cs"/>
              </a:rPr>
              <a:t>Feb May Aug Nov</a:t>
            </a:r>
          </a:p>
        </p:txBody>
      </p:sp>
      <p:sp>
        <p:nvSpPr>
          <p:cNvPr id="11" name="TextBox 10">
            <a:extLst>
              <a:ext uri="{FF2B5EF4-FFF2-40B4-BE49-F238E27FC236}">
                <a16:creationId xmlns:a16="http://schemas.microsoft.com/office/drawing/2014/main" id="{1C47AC83-B724-6B80-7E0E-E270FE9E4A72}"/>
              </a:ext>
            </a:extLst>
          </p:cNvPr>
          <p:cNvSpPr txBox="1"/>
          <p:nvPr/>
        </p:nvSpPr>
        <p:spPr>
          <a:xfrm>
            <a:off x="8642765" y="5212657"/>
            <a:ext cx="1637521" cy="294410"/>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31E29"/>
                </a:solidFill>
                <a:effectLst/>
                <a:uLnTx/>
                <a:uFillTx/>
                <a:latin typeface="Arial"/>
                <a:ea typeface="+mn-ea"/>
                <a:cs typeface="+mn-cs"/>
              </a:rPr>
              <a:t>Feb May Aug Nov</a:t>
            </a:r>
          </a:p>
        </p:txBody>
      </p:sp>
      <p:sp>
        <p:nvSpPr>
          <p:cNvPr id="12" name="TextBox 11">
            <a:extLst>
              <a:ext uri="{FF2B5EF4-FFF2-40B4-BE49-F238E27FC236}">
                <a16:creationId xmlns:a16="http://schemas.microsoft.com/office/drawing/2014/main" id="{D475583A-2DD9-B910-FC2C-E71AE62B65CF}"/>
              </a:ext>
            </a:extLst>
          </p:cNvPr>
          <p:cNvSpPr txBox="1"/>
          <p:nvPr/>
        </p:nvSpPr>
        <p:spPr>
          <a:xfrm>
            <a:off x="5325202" y="5593245"/>
            <a:ext cx="914400" cy="283689"/>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31E29"/>
                </a:solidFill>
                <a:effectLst/>
                <a:uLnTx/>
                <a:uFillTx/>
                <a:latin typeface="Arial"/>
                <a:ea typeface="+mn-ea"/>
                <a:cs typeface="+mn-cs"/>
              </a:rPr>
              <a:t>2020</a:t>
            </a:r>
          </a:p>
        </p:txBody>
      </p:sp>
      <p:sp>
        <p:nvSpPr>
          <p:cNvPr id="13" name="TextBox 12">
            <a:extLst>
              <a:ext uri="{FF2B5EF4-FFF2-40B4-BE49-F238E27FC236}">
                <a16:creationId xmlns:a16="http://schemas.microsoft.com/office/drawing/2014/main" id="{1E7C13E8-A18F-1DCF-B118-197DFD3BF862}"/>
              </a:ext>
            </a:extLst>
          </p:cNvPr>
          <p:cNvSpPr txBox="1"/>
          <p:nvPr/>
        </p:nvSpPr>
        <p:spPr>
          <a:xfrm>
            <a:off x="6511425" y="5600172"/>
            <a:ext cx="914400" cy="283689"/>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31E29"/>
                </a:solidFill>
                <a:effectLst/>
                <a:uLnTx/>
                <a:uFillTx/>
                <a:latin typeface="Arial"/>
                <a:ea typeface="+mn-ea"/>
                <a:cs typeface="+mn-cs"/>
              </a:rPr>
              <a:t>2021</a:t>
            </a:r>
          </a:p>
        </p:txBody>
      </p:sp>
      <p:sp>
        <p:nvSpPr>
          <p:cNvPr id="14" name="TextBox 13">
            <a:extLst>
              <a:ext uri="{FF2B5EF4-FFF2-40B4-BE49-F238E27FC236}">
                <a16:creationId xmlns:a16="http://schemas.microsoft.com/office/drawing/2014/main" id="{D4018995-0D63-C014-D92A-66E9EB81D0D8}"/>
              </a:ext>
            </a:extLst>
          </p:cNvPr>
          <p:cNvSpPr txBox="1"/>
          <p:nvPr/>
        </p:nvSpPr>
        <p:spPr>
          <a:xfrm>
            <a:off x="7783294" y="5580293"/>
            <a:ext cx="914400" cy="283689"/>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31E29"/>
                </a:solidFill>
                <a:effectLst/>
                <a:uLnTx/>
                <a:uFillTx/>
                <a:latin typeface="Arial"/>
                <a:ea typeface="+mn-ea"/>
                <a:cs typeface="+mn-cs"/>
              </a:rPr>
              <a:t>2022</a:t>
            </a:r>
          </a:p>
        </p:txBody>
      </p:sp>
      <p:cxnSp>
        <p:nvCxnSpPr>
          <p:cNvPr id="16" name="Straight Connector 15">
            <a:extLst>
              <a:ext uri="{FF2B5EF4-FFF2-40B4-BE49-F238E27FC236}">
                <a16:creationId xmlns:a16="http://schemas.microsoft.com/office/drawing/2014/main" id="{FB61982E-BFE9-3BD3-2F6D-8FC9004AA922}"/>
              </a:ext>
            </a:extLst>
          </p:cNvPr>
          <p:cNvCxnSpPr>
            <a:cxnSpLocks/>
          </p:cNvCxnSpPr>
          <p:nvPr/>
        </p:nvCxnSpPr>
        <p:spPr>
          <a:xfrm>
            <a:off x="10080561" y="2021205"/>
            <a:ext cx="0" cy="3492000"/>
          </a:xfrm>
          <a:prstGeom prst="line">
            <a:avLst/>
          </a:prstGeom>
          <a:noFill/>
          <a:ln w="6350" cap="flat" cmpd="sng" algn="ctr">
            <a:solidFill>
              <a:schemeClr val="tx1"/>
            </a:solidFill>
            <a:prstDash val="solid"/>
            <a:miter lim="800000"/>
          </a:ln>
          <a:effectLst/>
        </p:spPr>
      </p:cxnSp>
      <p:sp>
        <p:nvSpPr>
          <p:cNvPr id="17" name="TextBox 16">
            <a:extLst>
              <a:ext uri="{FF2B5EF4-FFF2-40B4-BE49-F238E27FC236}">
                <a16:creationId xmlns:a16="http://schemas.microsoft.com/office/drawing/2014/main" id="{0CC3C3A7-BB69-BC33-11B8-42F1D115D16E}"/>
              </a:ext>
            </a:extLst>
          </p:cNvPr>
          <p:cNvSpPr txBox="1"/>
          <p:nvPr/>
        </p:nvSpPr>
        <p:spPr>
          <a:xfrm>
            <a:off x="9014263" y="5593244"/>
            <a:ext cx="914400" cy="283689"/>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31E29"/>
                </a:solidFill>
                <a:effectLst/>
                <a:uLnTx/>
                <a:uFillTx/>
                <a:latin typeface="Arial"/>
                <a:ea typeface="+mn-ea"/>
                <a:cs typeface="+mn-cs"/>
              </a:rPr>
              <a:t>2023</a:t>
            </a:r>
          </a:p>
        </p:txBody>
      </p:sp>
      <p:sp>
        <p:nvSpPr>
          <p:cNvPr id="18" name="Rectangle 17">
            <a:extLst>
              <a:ext uri="{FF2B5EF4-FFF2-40B4-BE49-F238E27FC236}">
                <a16:creationId xmlns:a16="http://schemas.microsoft.com/office/drawing/2014/main" id="{8188BB27-F804-CF9C-86AC-77744B76C6E3}"/>
              </a:ext>
            </a:extLst>
          </p:cNvPr>
          <p:cNvSpPr/>
          <p:nvPr/>
        </p:nvSpPr>
        <p:spPr>
          <a:xfrm>
            <a:off x="3056709" y="6400800"/>
            <a:ext cx="2194560" cy="2810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24F9C22A-4EA1-8B15-85F5-BF9F641EB36F}"/>
              </a:ext>
            </a:extLst>
          </p:cNvPr>
          <p:cNvSpPr txBox="1"/>
          <p:nvPr/>
        </p:nvSpPr>
        <p:spPr>
          <a:xfrm>
            <a:off x="10306041" y="5586238"/>
            <a:ext cx="914400" cy="283689"/>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31E29"/>
                </a:solidFill>
                <a:effectLst/>
                <a:uLnTx/>
                <a:uFillTx/>
                <a:latin typeface="Arial"/>
                <a:ea typeface="+mn-ea"/>
                <a:cs typeface="+mn-cs"/>
              </a:rPr>
              <a:t>2024</a:t>
            </a:r>
          </a:p>
        </p:txBody>
      </p:sp>
      <p:cxnSp>
        <p:nvCxnSpPr>
          <p:cNvPr id="19" name="Straight Connector 18">
            <a:extLst>
              <a:ext uri="{FF2B5EF4-FFF2-40B4-BE49-F238E27FC236}">
                <a16:creationId xmlns:a16="http://schemas.microsoft.com/office/drawing/2014/main" id="{F3F2BEDD-FF89-35A0-A7AD-7DC35BCC1160}"/>
              </a:ext>
            </a:extLst>
          </p:cNvPr>
          <p:cNvCxnSpPr>
            <a:cxnSpLocks/>
          </p:cNvCxnSpPr>
          <p:nvPr/>
        </p:nvCxnSpPr>
        <p:spPr>
          <a:xfrm>
            <a:off x="11342680" y="2024520"/>
            <a:ext cx="0" cy="3492000"/>
          </a:xfrm>
          <a:prstGeom prst="line">
            <a:avLst/>
          </a:prstGeom>
          <a:noFill/>
          <a:ln w="6350" cap="flat" cmpd="sng" algn="ctr">
            <a:solidFill>
              <a:schemeClr val="tx1"/>
            </a:solidFill>
            <a:prstDash val="solid"/>
            <a:miter lim="800000"/>
          </a:ln>
          <a:effectLst/>
        </p:spPr>
      </p:cxnSp>
      <p:sp>
        <p:nvSpPr>
          <p:cNvPr id="20" name="TextBox 19">
            <a:extLst>
              <a:ext uri="{FF2B5EF4-FFF2-40B4-BE49-F238E27FC236}">
                <a16:creationId xmlns:a16="http://schemas.microsoft.com/office/drawing/2014/main" id="{9886854F-6F9C-2ACF-0632-956ED7B36F7D}"/>
              </a:ext>
            </a:extLst>
          </p:cNvPr>
          <p:cNvSpPr txBox="1"/>
          <p:nvPr/>
        </p:nvSpPr>
        <p:spPr>
          <a:xfrm>
            <a:off x="11246751" y="5222596"/>
            <a:ext cx="914400" cy="914400"/>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effectLst/>
                <a:uLnTx/>
                <a:uFillTx/>
                <a:latin typeface="Arial"/>
                <a:ea typeface="+mn-ea"/>
                <a:cs typeface="+mn-cs"/>
              </a:rPr>
              <a:t>Feb</a:t>
            </a:r>
            <a:r>
              <a:rPr kumimoji="0" lang="en-GB" sz="1200" b="1" i="0" u="none" strike="noStrike" kern="1200" cap="none" spc="0" normalizeH="0" baseline="0" noProof="0">
                <a:ln>
                  <a:noFill/>
                </a:ln>
                <a:solidFill>
                  <a:srgbClr val="E30613"/>
                </a:solidFill>
                <a:effectLst/>
                <a:uLnTx/>
                <a:uFillTx/>
                <a:latin typeface="Arial"/>
                <a:ea typeface="+mn-ea"/>
                <a:cs typeface="+mn-cs"/>
              </a:rPr>
              <a:t> May</a:t>
            </a:r>
            <a:endParaRPr kumimoji="0" lang="en-GB" sz="1300" b="0" i="0" u="none" strike="noStrike" kern="1200" cap="none" spc="0" normalizeH="0" baseline="0" noProof="0">
              <a:ln>
                <a:noFill/>
              </a:ln>
              <a:solidFill>
                <a:srgbClr val="E30613"/>
              </a:solidFill>
              <a:effectLst/>
              <a:uLnTx/>
              <a:uFillTx/>
              <a:latin typeface="Arial"/>
              <a:ea typeface="+mn-ea"/>
              <a:cs typeface="+mn-cs"/>
            </a:endParaRPr>
          </a:p>
        </p:txBody>
      </p:sp>
      <p:sp>
        <p:nvSpPr>
          <p:cNvPr id="21" name="TextBox 20">
            <a:extLst>
              <a:ext uri="{FF2B5EF4-FFF2-40B4-BE49-F238E27FC236}">
                <a16:creationId xmlns:a16="http://schemas.microsoft.com/office/drawing/2014/main" id="{127B8B05-4989-4445-9701-A627FF6598C5}"/>
              </a:ext>
            </a:extLst>
          </p:cNvPr>
          <p:cNvSpPr txBox="1"/>
          <p:nvPr/>
        </p:nvSpPr>
        <p:spPr>
          <a:xfrm>
            <a:off x="11261198" y="5589553"/>
            <a:ext cx="914400" cy="283689"/>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31E29"/>
                </a:solidFill>
                <a:effectLst/>
                <a:uLnTx/>
                <a:uFillTx/>
                <a:latin typeface="Arial"/>
                <a:ea typeface="+mn-ea"/>
                <a:cs typeface="+mn-cs"/>
              </a:rPr>
              <a:t>2025</a:t>
            </a:r>
          </a:p>
        </p:txBody>
      </p:sp>
    </p:spTree>
    <p:extLst>
      <p:ext uri="{BB962C8B-B14F-4D97-AF65-F5344CB8AC3E}">
        <p14:creationId xmlns:p14="http://schemas.microsoft.com/office/powerpoint/2010/main" val="1206687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B29DF7-A7F5-136E-7233-7160C7ABBE5F}"/>
              </a:ext>
            </a:extLst>
          </p:cNvPr>
          <p:cNvSpPr>
            <a:spLocks noGrp="1"/>
          </p:cNvSpPr>
          <p:nvPr>
            <p:ph type="title"/>
            <p:custDataLst>
              <p:tags r:id="rId1"/>
            </p:custDataLst>
          </p:nvPr>
        </p:nvSpPr>
        <p:spPr>
          <a:xfrm>
            <a:off x="250825" y="933450"/>
            <a:ext cx="11660187" cy="681037"/>
          </a:xfrm>
        </p:spPr>
        <p:txBody>
          <a:bodyPr/>
          <a:lstStyle/>
          <a:p>
            <a:r>
              <a:rPr lang="en-US" dirty="0"/>
              <a:t>Thank you</a:t>
            </a:r>
            <a:endParaRPr lang="en-GB" dirty="0"/>
          </a:p>
        </p:txBody>
      </p:sp>
      <p:sp>
        <p:nvSpPr>
          <p:cNvPr id="2" name="Text Placeholder 8">
            <a:extLst>
              <a:ext uri="{FF2B5EF4-FFF2-40B4-BE49-F238E27FC236}">
                <a16:creationId xmlns:a16="http://schemas.microsoft.com/office/drawing/2014/main" id="{8159D255-76D8-14DE-D007-2988BC7EA65E}"/>
              </a:ext>
            </a:extLst>
          </p:cNvPr>
          <p:cNvSpPr txBox="1">
            <a:spLocks/>
          </p:cNvSpPr>
          <p:nvPr>
            <p:custDataLst>
              <p:tags r:id="rId2"/>
            </p:custDataLst>
          </p:nvPr>
        </p:nvSpPr>
        <p:spPr>
          <a:xfrm>
            <a:off x="4504471" y="2125169"/>
            <a:ext cx="3152894" cy="2292350"/>
          </a:xfrm>
          <a:prstGeom prst="rect">
            <a:avLst/>
          </a:prstGeom>
        </p:spPr>
        <p:txBody>
          <a:bodyPr vert="horz" lIns="0" tIns="0" rIns="0" bIns="0" rtlCol="0">
            <a:noAutofit/>
          </a:bodyPr>
          <a:lstStyle>
            <a:lvl1pPr marL="0" indent="0" algn="ctr" defTabSz="914377" rtl="0" eaLnBrk="1" latinLnBrk="0" hangingPunct="1">
              <a:lnSpc>
                <a:spcPct val="100000"/>
              </a:lnSpc>
              <a:spcBef>
                <a:spcPts val="0"/>
              </a:spcBef>
              <a:spcAft>
                <a:spcPts val="0"/>
              </a:spcAft>
              <a:buFontTx/>
              <a:buNone/>
              <a:defRPr sz="1600" b="1" i="0" kern="1200">
                <a:solidFill>
                  <a:srgbClr val="E30613"/>
                </a:solidFill>
                <a:latin typeface="+mn-lt"/>
                <a:ea typeface="Times New Roman" charset="0"/>
                <a:cs typeface="Times New Roman" charset="0"/>
              </a:defRPr>
            </a:lvl1pPr>
            <a:lvl2pPr marL="0" indent="0" algn="ctr" defTabSz="914377" rtl="0" eaLnBrk="1" latinLnBrk="0" hangingPunct="1">
              <a:lnSpc>
                <a:spcPct val="100000"/>
              </a:lnSpc>
              <a:spcBef>
                <a:spcPts val="300"/>
              </a:spcBef>
              <a:spcAft>
                <a:spcPts val="1800"/>
              </a:spcAft>
              <a:buFont typeface="Arial" panose="020B0604020202020204" pitchFamily="34" charset="0"/>
              <a:buNone/>
              <a:defRPr sz="1400" b="0" i="0" kern="1200">
                <a:solidFill>
                  <a:schemeClr val="bg1"/>
                </a:solidFill>
                <a:latin typeface="+mn-lt"/>
                <a:ea typeface="+mn-ea"/>
                <a:cs typeface="+mn-cs"/>
              </a:defRPr>
            </a:lvl2pPr>
            <a:lvl3pPr marL="0" indent="0" algn="ctr" defTabSz="914377" rtl="0" eaLnBrk="1" latinLnBrk="0" hangingPunct="1">
              <a:lnSpc>
                <a:spcPct val="100000"/>
              </a:lnSpc>
              <a:spcBef>
                <a:spcPts val="0"/>
              </a:spcBef>
              <a:buFont typeface="Arial" panose="020B0604020202020204" pitchFamily="34" charset="0"/>
              <a:buNone/>
              <a:defRPr sz="1200" i="0" kern="1200">
                <a:solidFill>
                  <a:schemeClr val="bg1"/>
                </a:solidFill>
                <a:latin typeface="+mn-lt"/>
                <a:ea typeface="+mn-ea"/>
                <a:cs typeface="+mn-cs"/>
              </a:defRPr>
            </a:lvl3pPr>
            <a:lvl4pPr marL="540000" indent="-180000" algn="ctr"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4pPr>
            <a:lvl5pPr marL="720000" indent="-180000" algn="ctr"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Wayne Godwin</a:t>
            </a:r>
            <a:endParaRPr lang="en-GB" sz="1200" dirty="0"/>
          </a:p>
          <a:p>
            <a:r>
              <a:rPr lang="en-GB" sz="1200" dirty="0"/>
              <a:t>CEO, JLL Africa</a:t>
            </a:r>
            <a:endParaRPr lang="en-US" sz="1200" dirty="0"/>
          </a:p>
        </p:txBody>
      </p:sp>
      <p:sp>
        <p:nvSpPr>
          <p:cNvPr id="4" name="TextBox 3">
            <a:extLst>
              <a:ext uri="{FF2B5EF4-FFF2-40B4-BE49-F238E27FC236}">
                <a16:creationId xmlns:a16="http://schemas.microsoft.com/office/drawing/2014/main" id="{F5676E2A-463D-FC9B-FE26-37AA4582AD14}"/>
              </a:ext>
            </a:extLst>
          </p:cNvPr>
          <p:cNvSpPr txBox="1"/>
          <p:nvPr/>
        </p:nvSpPr>
        <p:spPr>
          <a:xfrm>
            <a:off x="4987290" y="2766060"/>
            <a:ext cx="2217420" cy="662940"/>
          </a:xfrm>
          <a:prstGeom prst="rect">
            <a:avLst/>
          </a:prstGeom>
          <a:noFill/>
        </p:spPr>
        <p:txBody>
          <a:bodyPr wrap="square" lIns="0" tIns="0" rIns="0" bIns="0" rtlCol="0">
            <a:noAutofit/>
          </a:bodyPr>
          <a:lstStyle/>
          <a:p>
            <a:pPr algn="ctr"/>
            <a:r>
              <a:rPr lang="en-US" sz="1100" dirty="0">
                <a:solidFill>
                  <a:schemeClr val="bg1"/>
                </a:solidFill>
              </a:rPr>
              <a:t>wayne.godwin@jll.com</a:t>
            </a:r>
          </a:p>
        </p:txBody>
      </p:sp>
    </p:spTree>
    <p:extLst>
      <p:ext uri="{BB962C8B-B14F-4D97-AF65-F5344CB8AC3E}">
        <p14:creationId xmlns:p14="http://schemas.microsoft.com/office/powerpoint/2010/main" val="4280818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DA5EB46-C88A-9C3A-9322-C1C84DFB11E7}"/>
              </a:ext>
            </a:extLst>
          </p:cNvPr>
          <p:cNvSpPr/>
          <p:nvPr/>
        </p:nvSpPr>
        <p:spPr>
          <a:xfrm>
            <a:off x="11338559" y="1342375"/>
            <a:ext cx="774461" cy="774461"/>
          </a:xfrm>
          <a:prstGeom prst="ellipse">
            <a:avLst/>
          </a:prstGeom>
          <a:solidFill>
            <a:schemeClr val="bg1"/>
          </a:solidFill>
          <a:ln w="12700">
            <a:solidFill>
              <a:srgbClr val="E3061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435F579-F0B2-427F-AA36-6924B25F55F6}"/>
              </a:ext>
            </a:extLst>
          </p:cNvPr>
          <p:cNvSpPr>
            <a:spLocks noGrp="1"/>
          </p:cNvSpPr>
          <p:nvPr>
            <p:ph type="title"/>
          </p:nvPr>
        </p:nvSpPr>
        <p:spPr/>
        <p:txBody>
          <a:bodyPr/>
          <a:lstStyle/>
          <a:p>
            <a:r>
              <a:rPr lang="en-GB" dirty="0"/>
              <a:t>Policy uncertainty reaches new heights</a:t>
            </a:r>
            <a:br>
              <a:rPr lang="en-SG" dirty="0"/>
            </a:br>
            <a:r>
              <a:rPr lang="en-SG" sz="1800" b="1" dirty="0"/>
              <a:t>U.S. trade policy uncertainty index</a:t>
            </a:r>
            <a:endParaRPr lang="de-DE" sz="1800" b="1" dirty="0"/>
          </a:p>
        </p:txBody>
      </p:sp>
      <p:sp>
        <p:nvSpPr>
          <p:cNvPr id="6" name="Text Placeholder 3">
            <a:extLst>
              <a:ext uri="{FF2B5EF4-FFF2-40B4-BE49-F238E27FC236}">
                <a16:creationId xmlns:a16="http://schemas.microsoft.com/office/drawing/2014/main" id="{B7CC9E27-23E1-4759-95FD-19FED2470EBB}"/>
              </a:ext>
            </a:extLst>
          </p:cNvPr>
          <p:cNvSpPr txBox="1">
            <a:spLocks/>
          </p:cNvSpPr>
          <p:nvPr/>
        </p:nvSpPr>
        <p:spPr>
          <a:xfrm>
            <a:off x="515938" y="6192653"/>
            <a:ext cx="7315835" cy="144000"/>
          </a:xfrm>
          <a:prstGeom prst="rect">
            <a:avLst/>
          </a:prstGeom>
        </p:spPr>
        <p:txBody>
          <a:bodyPr vert="horz" lIns="0" tIns="0" rIns="0" bIns="0" rtlCol="0" anchor="b" anchorCtr="0">
            <a:noAutofit/>
          </a:bodyPr>
          <a:lstStyle>
            <a:lvl1pPr marL="0" indent="0" algn="l" defTabSz="914377" rtl="0" eaLnBrk="1" latinLnBrk="0" hangingPunct="1">
              <a:lnSpc>
                <a:spcPct val="100000"/>
              </a:lnSpc>
              <a:spcBef>
                <a:spcPts val="1300"/>
              </a:spcBef>
              <a:spcAft>
                <a:spcPts val="0"/>
              </a:spcAft>
              <a:buFontTx/>
              <a:buNone/>
              <a:defRPr sz="900" b="0" i="0" kern="1200">
                <a:solidFill>
                  <a:srgbClr val="595959"/>
                </a:solidFill>
                <a:latin typeface="+mn-lt"/>
                <a:ea typeface="Times New Roman" charset="0"/>
                <a:cs typeface="Times New Roman"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6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300"/>
              </a:spcBef>
              <a:spcAft>
                <a:spcPts val="0"/>
              </a:spcAft>
              <a:buClrTx/>
              <a:buSzTx/>
              <a:buFontTx/>
              <a:buNone/>
              <a:tabLst/>
              <a:defRPr/>
            </a:pPr>
            <a:r>
              <a:rPr kumimoji="0" lang="en-GB" sz="900" b="0" i="0" u="none" strike="noStrike" kern="1200" cap="none" spc="0" normalizeH="0" baseline="0" noProof="0">
                <a:ln>
                  <a:noFill/>
                </a:ln>
                <a:solidFill>
                  <a:srgbClr val="131E29"/>
                </a:solidFill>
                <a:effectLst/>
                <a:uLnTx/>
                <a:uFillTx/>
                <a:latin typeface="Arial"/>
                <a:cs typeface="Times New Roman" charset="0"/>
              </a:rPr>
              <a:t>Source: </a:t>
            </a:r>
            <a:r>
              <a:rPr lang="en-US" b="0" i="0" u="none" strike="noStrike">
                <a:solidFill>
                  <a:srgbClr val="000000"/>
                </a:solidFill>
                <a:effectLst/>
              </a:rPr>
              <a:t>“Measuring Economic Policy Uncertainty” by Scott Baker, Nicholas Bloom and Steven J. Davis at www.PolicyUncertainty.com.</a:t>
            </a:r>
            <a:endParaRPr kumimoji="0" lang="en-SG" sz="900" b="0" i="0" u="none" strike="noStrike" kern="1200" cap="none" spc="0" normalizeH="0" baseline="0" noProof="0">
              <a:ln>
                <a:noFill/>
              </a:ln>
              <a:solidFill>
                <a:srgbClr val="131E29"/>
              </a:solidFill>
              <a:effectLst/>
              <a:uLnTx/>
              <a:uFillTx/>
              <a:latin typeface="Arial"/>
              <a:cs typeface="Times New Roman" charset="0"/>
            </a:endParaRPr>
          </a:p>
        </p:txBody>
      </p:sp>
      <p:graphicFrame>
        <p:nvGraphicFramePr>
          <p:cNvPr id="15" name="Chart 14">
            <a:extLst>
              <a:ext uri="{FF2B5EF4-FFF2-40B4-BE49-F238E27FC236}">
                <a16:creationId xmlns:a16="http://schemas.microsoft.com/office/drawing/2014/main" id="{2CB6C1A3-80B2-C3C0-4946-E5917C6CC02B}"/>
              </a:ext>
            </a:extLst>
          </p:cNvPr>
          <p:cNvGraphicFramePr>
            <a:graphicFrameLocks/>
          </p:cNvGraphicFramePr>
          <p:nvPr/>
        </p:nvGraphicFramePr>
        <p:xfrm>
          <a:off x="428487" y="1325070"/>
          <a:ext cx="11438669" cy="4777279"/>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8F9AE088-5F5B-4185-EBE3-E0AC00DCFA5F}"/>
              </a:ext>
            </a:extLst>
          </p:cNvPr>
          <p:cNvSpPr txBox="1"/>
          <p:nvPr/>
        </p:nvSpPr>
        <p:spPr>
          <a:xfrm>
            <a:off x="10511599" y="1639086"/>
            <a:ext cx="682519" cy="287885"/>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0000"/>
                </a:solidFill>
                <a:effectLst/>
                <a:uLnTx/>
                <a:uFillTx/>
              </a:rPr>
              <a:t>March</a:t>
            </a:r>
          </a:p>
        </p:txBody>
      </p:sp>
      <p:cxnSp>
        <p:nvCxnSpPr>
          <p:cNvPr id="20" name="Straight Arrow Connector 19">
            <a:extLst>
              <a:ext uri="{FF2B5EF4-FFF2-40B4-BE49-F238E27FC236}">
                <a16:creationId xmlns:a16="http://schemas.microsoft.com/office/drawing/2014/main" id="{8E80AFE0-4DEB-3276-900F-A6BA2ED8AC28}"/>
              </a:ext>
            </a:extLst>
          </p:cNvPr>
          <p:cNvCxnSpPr>
            <a:cxnSpLocks/>
          </p:cNvCxnSpPr>
          <p:nvPr/>
        </p:nvCxnSpPr>
        <p:spPr>
          <a:xfrm>
            <a:off x="11140595" y="4254079"/>
            <a:ext cx="431939" cy="0"/>
          </a:xfrm>
          <a:prstGeom prst="straightConnector1">
            <a:avLst/>
          </a:prstGeom>
          <a:noFill/>
          <a:ln w="12700" cap="flat" cmpd="sng" algn="ctr">
            <a:solidFill>
              <a:srgbClr val="08475E"/>
            </a:solidFill>
            <a:prstDash val="solid"/>
            <a:miter lim="800000"/>
            <a:tailEnd type="triangle" w="lg" len="lg"/>
          </a:ln>
          <a:effectLst/>
        </p:spPr>
      </p:cxnSp>
      <p:sp>
        <p:nvSpPr>
          <p:cNvPr id="21" name="TextBox 20">
            <a:extLst>
              <a:ext uri="{FF2B5EF4-FFF2-40B4-BE49-F238E27FC236}">
                <a16:creationId xmlns:a16="http://schemas.microsoft.com/office/drawing/2014/main" id="{D415FA48-FFB7-5212-B6A7-4058E3B7BA41}"/>
              </a:ext>
            </a:extLst>
          </p:cNvPr>
          <p:cNvSpPr txBox="1"/>
          <p:nvPr/>
        </p:nvSpPr>
        <p:spPr>
          <a:xfrm>
            <a:off x="10705908" y="4112768"/>
            <a:ext cx="532660" cy="282623"/>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131E29"/>
                </a:solidFill>
                <a:effectLst/>
                <a:uLnTx/>
                <a:uFillTx/>
              </a:rPr>
              <a:t>Feb</a:t>
            </a:r>
          </a:p>
        </p:txBody>
      </p:sp>
      <p:sp>
        <p:nvSpPr>
          <p:cNvPr id="23" name="TextBox 22">
            <a:extLst>
              <a:ext uri="{FF2B5EF4-FFF2-40B4-BE49-F238E27FC236}">
                <a16:creationId xmlns:a16="http://schemas.microsoft.com/office/drawing/2014/main" id="{363DBB65-6BD0-A426-B513-AAAA6257634D}"/>
              </a:ext>
            </a:extLst>
          </p:cNvPr>
          <p:cNvSpPr txBox="1"/>
          <p:nvPr/>
        </p:nvSpPr>
        <p:spPr>
          <a:xfrm>
            <a:off x="10703575" y="4504389"/>
            <a:ext cx="532660" cy="282623"/>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131E29"/>
                </a:solidFill>
                <a:effectLst/>
                <a:uLnTx/>
                <a:uFillTx/>
              </a:rPr>
              <a:t>Jan</a:t>
            </a:r>
          </a:p>
        </p:txBody>
      </p:sp>
      <p:cxnSp>
        <p:nvCxnSpPr>
          <p:cNvPr id="7" name="Straight Arrow Connector 6">
            <a:extLst>
              <a:ext uri="{FF2B5EF4-FFF2-40B4-BE49-F238E27FC236}">
                <a16:creationId xmlns:a16="http://schemas.microsoft.com/office/drawing/2014/main" id="{CB515E94-BA7A-F14A-21D3-84C6D6ADAB63}"/>
              </a:ext>
            </a:extLst>
          </p:cNvPr>
          <p:cNvCxnSpPr>
            <a:cxnSpLocks/>
          </p:cNvCxnSpPr>
          <p:nvPr/>
        </p:nvCxnSpPr>
        <p:spPr>
          <a:xfrm>
            <a:off x="11140596" y="4645700"/>
            <a:ext cx="431939" cy="0"/>
          </a:xfrm>
          <a:prstGeom prst="straightConnector1">
            <a:avLst/>
          </a:prstGeom>
          <a:noFill/>
          <a:ln w="12700" cap="flat" cmpd="sng" algn="ctr">
            <a:solidFill>
              <a:srgbClr val="08475E"/>
            </a:solidFill>
            <a:prstDash val="solid"/>
            <a:miter lim="800000"/>
            <a:tailEnd type="triangle" w="lg" len="lg"/>
          </a:ln>
          <a:effectLst/>
        </p:spPr>
      </p:cxnSp>
    </p:spTree>
    <p:extLst>
      <p:ext uri="{BB962C8B-B14F-4D97-AF65-F5344CB8AC3E}">
        <p14:creationId xmlns:p14="http://schemas.microsoft.com/office/powerpoint/2010/main" val="239405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5E11F1-0F8E-953B-CB35-2A76AE468F9A}"/>
              </a:ext>
            </a:extLst>
          </p:cNvPr>
          <p:cNvSpPr/>
          <p:nvPr/>
        </p:nvSpPr>
        <p:spPr>
          <a:xfrm>
            <a:off x="6281057" y="1472283"/>
            <a:ext cx="5519057" cy="4671954"/>
          </a:xfrm>
          <a:prstGeom prst="rect">
            <a:avLst/>
          </a:prstGeom>
          <a:solidFill>
            <a:schemeClr val="tx1"/>
          </a:solidFill>
          <a:ln w="12700" cap="flat" cmpd="sng" algn="ctr">
            <a:noFill/>
            <a:prstDash val="solid"/>
            <a:miter lim="800000"/>
          </a:ln>
          <a:effectLst/>
        </p:spPr>
        <p:txBody>
          <a:bodyPr lIns="91440" tIns="45720" rIns="91440" bIns="45720" rtlCol="0" anchor="ctr"/>
          <a:lstStyle/>
          <a:p>
            <a:pPr marR="0" lvl="0" algn="l" defTabSz="914400" rtl="0" eaLnBrk="1" fontAlgn="auto" latinLnBrk="0" hangingPunct="1">
              <a:lnSpc>
                <a:spcPct val="100000"/>
              </a:lnSpc>
              <a:spcBef>
                <a:spcPts val="0"/>
              </a:spcBef>
              <a:spcAft>
                <a:spcPts val="1200"/>
              </a:spcAft>
              <a:buClrTx/>
              <a:buSzTx/>
              <a:tabLst/>
              <a:defRPr/>
            </a:pPr>
            <a:r>
              <a:rPr kumimoji="0" lang="en-US" sz="1600" b="0" i="0" u="none" strike="noStrike" kern="0" cap="none" spc="0" normalizeH="0" baseline="0" noProof="0">
                <a:ln>
                  <a:noFill/>
                </a:ln>
                <a:solidFill>
                  <a:schemeClr val="bg1"/>
                </a:solidFill>
                <a:effectLst/>
                <a:uLnTx/>
                <a:uFillTx/>
                <a:latin typeface="Arial"/>
                <a:ea typeface="+mn-ea"/>
                <a:cs typeface="+mn-cs"/>
              </a:rPr>
              <a:t> </a:t>
            </a:r>
          </a:p>
        </p:txBody>
      </p:sp>
      <p:sp>
        <p:nvSpPr>
          <p:cNvPr id="3" name="Text Placeholder 2">
            <a:extLst>
              <a:ext uri="{FF2B5EF4-FFF2-40B4-BE49-F238E27FC236}">
                <a16:creationId xmlns:a16="http://schemas.microsoft.com/office/drawing/2014/main" id="{CFE3A06E-2891-5A89-D4C5-C693C946F483}"/>
              </a:ext>
            </a:extLst>
          </p:cNvPr>
          <p:cNvSpPr>
            <a:spLocks noGrp="1"/>
          </p:cNvSpPr>
          <p:nvPr>
            <p:ph type="body" sz="quarter" idx="11"/>
          </p:nvPr>
        </p:nvSpPr>
        <p:spPr>
          <a:xfrm>
            <a:off x="362391" y="1073246"/>
            <a:ext cx="11660186" cy="342656"/>
          </a:xfrm>
        </p:spPr>
        <p:txBody>
          <a:bodyPr/>
          <a:lstStyle/>
          <a:p>
            <a:r>
              <a:rPr lang="en-GB" sz="2000" b="0"/>
              <a:t>Focus is shifting to income growth over a longer period without the benefit of cheap leverage.  </a:t>
            </a:r>
          </a:p>
        </p:txBody>
      </p:sp>
      <p:sp>
        <p:nvSpPr>
          <p:cNvPr id="4" name="Text Placeholder 3">
            <a:extLst>
              <a:ext uri="{FF2B5EF4-FFF2-40B4-BE49-F238E27FC236}">
                <a16:creationId xmlns:a16="http://schemas.microsoft.com/office/drawing/2014/main" id="{8D7735F2-0A13-F38A-B0DC-9DE8275D99BA}"/>
              </a:ext>
            </a:extLst>
          </p:cNvPr>
          <p:cNvSpPr>
            <a:spLocks noGrp="1"/>
          </p:cNvSpPr>
          <p:nvPr>
            <p:ph type="body" sz="quarter" idx="4294967295"/>
          </p:nvPr>
        </p:nvSpPr>
        <p:spPr>
          <a:xfrm>
            <a:off x="265176" y="6281928"/>
            <a:ext cx="6156000" cy="144000"/>
          </a:xfrm>
        </p:spPr>
        <p:txBody>
          <a:bodyPr/>
          <a:lstStyle/>
          <a:p>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Source: JLL Research, Global ODCE Fund Index data as of Q2 2024; *other pertains to special purpose facilities</a:t>
            </a:r>
            <a:r>
              <a:rPr kumimoji="0" lang="en-GB" sz="900" b="0" i="0" u="none" strike="noStrike" kern="1200" cap="none" spc="0" normalizeH="0" baseline="0" noProof="0">
                <a:ln>
                  <a:noFill/>
                </a:ln>
                <a:solidFill>
                  <a:srgbClr val="000000"/>
                </a:solidFill>
                <a:effectLst/>
                <a:uLnTx/>
                <a:uFillTx/>
                <a:latin typeface="Arial" panose="020B0604020202020204"/>
                <a:ea typeface="+mn-ea"/>
                <a:cs typeface="+mn-cs"/>
              </a:rPr>
              <a:t>.</a:t>
            </a: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6" name="Chart 5">
            <a:extLst>
              <a:ext uri="{FF2B5EF4-FFF2-40B4-BE49-F238E27FC236}">
                <a16:creationId xmlns:a16="http://schemas.microsoft.com/office/drawing/2014/main" id="{010D7300-A3BD-44D3-BFEF-DC915F453C02}"/>
              </a:ext>
            </a:extLst>
          </p:cNvPr>
          <p:cNvGraphicFramePr>
            <a:graphicFrameLocks/>
          </p:cNvGraphicFramePr>
          <p:nvPr/>
        </p:nvGraphicFramePr>
        <p:xfrm>
          <a:off x="141517" y="1740350"/>
          <a:ext cx="6139540" cy="228553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A8C29C7E-3118-9431-C924-2020C69ADDED}"/>
              </a:ext>
            </a:extLst>
          </p:cNvPr>
          <p:cNvSpPr txBox="1"/>
          <p:nvPr/>
        </p:nvSpPr>
        <p:spPr>
          <a:xfrm>
            <a:off x="7305775" y="1963232"/>
            <a:ext cx="4404090" cy="1725247"/>
          </a:xfrm>
          <a:prstGeom prst="rect">
            <a:avLst/>
          </a:prstGeom>
          <a:noFill/>
        </p:spPr>
        <p:txBody>
          <a:bodyPr wrap="square" lIns="0" tIns="0" rIns="0" bIns="0" rtlCol="0">
            <a:noAutofit/>
          </a:bodyPr>
          <a:lstStyle/>
          <a:p>
            <a:pPr algn="l">
              <a:spcAft>
                <a:spcPts val="900"/>
              </a:spcAft>
            </a:pPr>
            <a:r>
              <a:rPr lang="en-GB" sz="1600" b="1">
                <a:solidFill>
                  <a:schemeClr val="bg1"/>
                </a:solidFill>
              </a:rPr>
              <a:t>Supply shortages </a:t>
            </a:r>
            <a:r>
              <a:rPr lang="en-GB" sz="1600">
                <a:solidFill>
                  <a:schemeClr val="bg1"/>
                </a:solidFill>
              </a:rPr>
              <a:t>will inhibit capital from getting to in-demand sectors</a:t>
            </a:r>
          </a:p>
          <a:p>
            <a:pPr marL="285750" indent="-285750" algn="l">
              <a:spcAft>
                <a:spcPts val="900"/>
              </a:spcAft>
              <a:buFont typeface="Arial" panose="020B0604020202020204" pitchFamily="34" charset="0"/>
              <a:buChar char="•"/>
            </a:pPr>
            <a:r>
              <a:rPr lang="en-GB" sz="1600">
                <a:solidFill>
                  <a:schemeClr val="bg1"/>
                </a:solidFill>
              </a:rPr>
              <a:t>This will lead to creativity in how capital is allocated to these sectors</a:t>
            </a:r>
          </a:p>
          <a:p>
            <a:pPr marL="285750" indent="-285750" algn="l">
              <a:spcAft>
                <a:spcPts val="900"/>
              </a:spcAft>
              <a:buFont typeface="Arial" panose="020B0604020202020204" pitchFamily="34" charset="0"/>
              <a:buChar char="•"/>
            </a:pPr>
            <a:r>
              <a:rPr lang="en-GB" sz="1600">
                <a:solidFill>
                  <a:schemeClr val="bg1"/>
                </a:solidFill>
              </a:rPr>
              <a:t>We will not see any material change in sector capital allocations</a:t>
            </a:r>
          </a:p>
        </p:txBody>
      </p:sp>
      <p:graphicFrame>
        <p:nvGraphicFramePr>
          <p:cNvPr id="8" name="Chart 7">
            <a:extLst>
              <a:ext uri="{FF2B5EF4-FFF2-40B4-BE49-F238E27FC236}">
                <a16:creationId xmlns:a16="http://schemas.microsoft.com/office/drawing/2014/main" id="{8365A948-8ADC-4B53-ABEC-0707D46910BE}"/>
              </a:ext>
            </a:extLst>
          </p:cNvPr>
          <p:cNvGraphicFramePr>
            <a:graphicFrameLocks/>
          </p:cNvGraphicFramePr>
          <p:nvPr/>
        </p:nvGraphicFramePr>
        <p:xfrm>
          <a:off x="256032" y="4011039"/>
          <a:ext cx="6025026" cy="2277198"/>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1857C58B-E17E-E144-3B03-73B19B75FD09}"/>
              </a:ext>
            </a:extLst>
          </p:cNvPr>
          <p:cNvSpPr txBox="1"/>
          <p:nvPr/>
        </p:nvSpPr>
        <p:spPr>
          <a:xfrm>
            <a:off x="260764" y="1472283"/>
            <a:ext cx="3503307" cy="329658"/>
          </a:xfrm>
          <a:prstGeom prst="rect">
            <a:avLst/>
          </a:prstGeom>
          <a:noFill/>
        </p:spPr>
        <p:txBody>
          <a:bodyPr wrap="square" lIns="0" tIns="0" rIns="0" bIns="0" rtlCol="0" anchor="t">
            <a:noAutofit/>
          </a:bodyPr>
          <a:lstStyle/>
          <a:p>
            <a:pPr>
              <a:defRPr sz="16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GB" sz="1400" b="1" dirty="0">
                <a:solidFill>
                  <a:sysClr val="windowText" lastClr="000000"/>
                </a:solidFill>
                <a:latin typeface="Arial"/>
                <a:cs typeface="Arial"/>
              </a:rPr>
              <a:t>Core fund allocations</a:t>
            </a:r>
            <a:r>
              <a:rPr lang="en-GB" sz="1400" b="1" baseline="0" dirty="0">
                <a:solidFill>
                  <a:sysClr val="windowText" lastClr="000000"/>
                </a:solidFill>
                <a:latin typeface="Arial"/>
                <a:cs typeface="Arial"/>
              </a:rPr>
              <a:t> by sector (2024)</a:t>
            </a:r>
            <a:endParaRPr lang="en-GB" sz="1400" b="1" dirty="0">
              <a:solidFill>
                <a:sysClr val="windowText" lastClr="000000"/>
              </a:solidFill>
              <a:latin typeface="Arial"/>
              <a:cs typeface="Arial"/>
            </a:endParaRPr>
          </a:p>
        </p:txBody>
      </p:sp>
      <p:sp>
        <p:nvSpPr>
          <p:cNvPr id="13" name="TextBox 12">
            <a:extLst>
              <a:ext uri="{FF2B5EF4-FFF2-40B4-BE49-F238E27FC236}">
                <a16:creationId xmlns:a16="http://schemas.microsoft.com/office/drawing/2014/main" id="{A4007F28-06DC-FB63-4C1B-5D8B07D63EFB}"/>
              </a:ext>
            </a:extLst>
          </p:cNvPr>
          <p:cNvSpPr txBox="1"/>
          <p:nvPr/>
        </p:nvSpPr>
        <p:spPr>
          <a:xfrm>
            <a:off x="256032" y="3890574"/>
            <a:ext cx="3091543" cy="272864"/>
          </a:xfrm>
          <a:prstGeom prst="rect">
            <a:avLst/>
          </a:prstGeom>
          <a:noFill/>
        </p:spPr>
        <p:txBody>
          <a:bodyPr wrap="square" lIns="0" tIns="0" rIns="0" bIns="0" rtlCol="0">
            <a:noAutofit/>
          </a:bodyPr>
          <a:lstStyle/>
          <a:p>
            <a:pPr algn="ctr" rtl="0">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GB" sz="1400" b="1"/>
              <a:t>Liquidity is returning to the market</a:t>
            </a:r>
          </a:p>
        </p:txBody>
      </p:sp>
      <p:sp>
        <p:nvSpPr>
          <p:cNvPr id="10" name="TextBox 9">
            <a:extLst>
              <a:ext uri="{FF2B5EF4-FFF2-40B4-BE49-F238E27FC236}">
                <a16:creationId xmlns:a16="http://schemas.microsoft.com/office/drawing/2014/main" id="{52F8EEC0-D258-7B4B-BE64-9B38132CA31A}"/>
              </a:ext>
            </a:extLst>
          </p:cNvPr>
          <p:cNvSpPr txBox="1"/>
          <p:nvPr/>
        </p:nvSpPr>
        <p:spPr>
          <a:xfrm>
            <a:off x="7305775" y="4142151"/>
            <a:ext cx="4404090" cy="1449659"/>
          </a:xfrm>
          <a:prstGeom prst="rect">
            <a:avLst/>
          </a:prstGeom>
          <a:noFill/>
        </p:spPr>
        <p:txBody>
          <a:bodyPr wrap="square" lIns="0" tIns="0" rIns="0" bIns="0" rtlCol="0">
            <a:noAutofit/>
          </a:bodyPr>
          <a:lstStyle/>
          <a:p>
            <a:pPr algn="l">
              <a:spcAft>
                <a:spcPts val="900"/>
              </a:spcAft>
            </a:pPr>
            <a:r>
              <a:rPr lang="en-GB" sz="1600" b="1">
                <a:solidFill>
                  <a:schemeClr val="bg1"/>
                </a:solidFill>
              </a:rPr>
              <a:t>New liquidity cycle</a:t>
            </a:r>
          </a:p>
          <a:p>
            <a:pPr marL="285750" indent="-285750">
              <a:spcAft>
                <a:spcPts val="900"/>
              </a:spcAft>
              <a:buFont typeface="Arial" panose="020B0604020202020204" pitchFamily="34" charset="0"/>
              <a:buChar char="•"/>
            </a:pPr>
            <a:r>
              <a:rPr lang="en-GB" sz="1600">
                <a:solidFill>
                  <a:schemeClr val="bg1"/>
                </a:solidFill>
              </a:rPr>
              <a:t>Growing number of bidders have re-entered the market</a:t>
            </a:r>
          </a:p>
          <a:p>
            <a:pPr marL="285750" indent="-285750">
              <a:spcAft>
                <a:spcPts val="900"/>
              </a:spcAft>
              <a:buFont typeface="Arial" panose="020B0604020202020204" pitchFamily="34" charset="0"/>
              <a:buChar char="•"/>
            </a:pPr>
            <a:r>
              <a:rPr lang="en-GB" sz="1600">
                <a:solidFill>
                  <a:schemeClr val="bg1"/>
                </a:solidFill>
              </a:rPr>
              <a:t>Bid-ask spreads have narrowed, though they remain wider</a:t>
            </a:r>
          </a:p>
        </p:txBody>
      </p:sp>
      <p:pic>
        <p:nvPicPr>
          <p:cNvPr id="5" name="Graphic 4">
            <a:extLst>
              <a:ext uri="{FF2B5EF4-FFF2-40B4-BE49-F238E27FC236}">
                <a16:creationId xmlns:a16="http://schemas.microsoft.com/office/drawing/2014/main" id="{1A9FA836-1AD9-7254-8853-BB4150CE04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39997" y="1907694"/>
            <a:ext cx="612108" cy="612108"/>
          </a:xfrm>
          <a:prstGeom prst="rect">
            <a:avLst/>
          </a:prstGeom>
        </p:spPr>
      </p:pic>
      <p:pic>
        <p:nvPicPr>
          <p:cNvPr id="11" name="Graphic 10">
            <a:extLst>
              <a:ext uri="{FF2B5EF4-FFF2-40B4-BE49-F238E27FC236}">
                <a16:creationId xmlns:a16="http://schemas.microsoft.com/office/drawing/2014/main" id="{5741ABD5-20B6-888B-9AEC-E20C19AB18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39997" y="4044628"/>
            <a:ext cx="612108" cy="612108"/>
          </a:xfrm>
          <a:prstGeom prst="rect">
            <a:avLst/>
          </a:prstGeom>
        </p:spPr>
      </p:pic>
      <p:sp>
        <p:nvSpPr>
          <p:cNvPr id="12" name="Title 2">
            <a:extLst>
              <a:ext uri="{FF2B5EF4-FFF2-40B4-BE49-F238E27FC236}">
                <a16:creationId xmlns:a16="http://schemas.microsoft.com/office/drawing/2014/main" id="{2A593392-B642-DA7D-91B0-4F562958BA7D}"/>
              </a:ext>
            </a:extLst>
          </p:cNvPr>
          <p:cNvSpPr txBox="1">
            <a:spLocks/>
          </p:cNvSpPr>
          <p:nvPr/>
        </p:nvSpPr>
        <p:spPr>
          <a:xfrm>
            <a:off x="362391" y="360000"/>
            <a:ext cx="11467218" cy="517525"/>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3600" b="0" kern="1200">
                <a:solidFill>
                  <a:schemeClr val="tx1"/>
                </a:solidFill>
                <a:latin typeface="Source Sans Pro" panose="020B0503030403020204" pitchFamily="34" charset="0"/>
                <a:ea typeface="Source Sans Pro" panose="020B0503030403020204" pitchFamily="34" charset="0"/>
                <a:cs typeface="+mj-cs"/>
              </a:defRPr>
            </a:lvl1pPr>
          </a:lstStyle>
          <a:p>
            <a:r>
              <a:rPr lang="en-GB" sz="3200" dirty="0"/>
              <a:t>New liquidity cycle could better suit African CRE</a:t>
            </a:r>
            <a:endParaRPr lang="en-US" sz="3100" dirty="0"/>
          </a:p>
        </p:txBody>
      </p:sp>
      <p:sp>
        <p:nvSpPr>
          <p:cNvPr id="17" name="Slide Number Placeholder 5">
            <a:extLst>
              <a:ext uri="{FF2B5EF4-FFF2-40B4-BE49-F238E27FC236}">
                <a16:creationId xmlns:a16="http://schemas.microsoft.com/office/drawing/2014/main" id="{BF0809D3-2958-6713-4105-9A0CCB270F04}"/>
              </a:ext>
            </a:extLst>
          </p:cNvPr>
          <p:cNvSpPr txBox="1">
            <a:spLocks/>
          </p:cNvSpPr>
          <p:nvPr>
            <p:custDataLst>
              <p:tags r:id="rId1"/>
            </p:custDataLst>
          </p:nvPr>
        </p:nvSpPr>
        <p:spPr>
          <a:xfrm>
            <a:off x="249238" y="6467475"/>
            <a:ext cx="3619499" cy="123825"/>
          </a:xfrm>
          <a:prstGeom prst="rect">
            <a:avLst/>
          </a:prstGeom>
        </p:spPr>
        <p:txBody>
          <a:bodyPr vert="horz" lIns="0" tIns="0" rIns="0" bIns="0" rtlCol="0" anchor="t" anchorCtr="0"/>
          <a:lstStyle>
            <a:defPPr>
              <a:defRPr lang="en-US"/>
            </a:defPPr>
            <a:lvl1pPr>
              <a:defRPr sz="800">
                <a:solidFill>
                  <a:schemeClr val="bg1"/>
                </a:solidFill>
                <a:latin typeface="+mj-lt"/>
                <a:ea typeface="Source Sans Pro" panose="020B05030304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1D976-1952-4225-8B5D-FB6C01AF759E}" type="slidenum">
              <a:rPr lang="en-GB" smtClean="0">
                <a:solidFill>
                  <a:srgbClr val="000000"/>
                </a:solidFill>
              </a:rPr>
              <a:pPr/>
              <a:t>4</a:t>
            </a:fld>
            <a:r>
              <a:rPr lang="en-GB">
                <a:solidFill>
                  <a:srgbClr val="000000"/>
                </a:solidFill>
              </a:rPr>
              <a:t>  |  </a:t>
            </a:r>
            <a:r>
              <a:rPr lang="en-SG">
                <a:solidFill>
                  <a:srgbClr val="000000"/>
                </a:solidFill>
              </a:rPr>
              <a:t>© 2025 Jones Lang LaSalle IP, Inc. All rights reserved.</a:t>
            </a:r>
            <a:endParaRPr lang="en-GB">
              <a:solidFill>
                <a:srgbClr val="000000"/>
              </a:solidFill>
            </a:endParaRPr>
          </a:p>
        </p:txBody>
      </p:sp>
    </p:spTree>
    <p:extLst>
      <p:ext uri="{BB962C8B-B14F-4D97-AF65-F5344CB8AC3E}">
        <p14:creationId xmlns:p14="http://schemas.microsoft.com/office/powerpoint/2010/main" val="185498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14B20-5F82-C461-2E20-E6333537F8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79B39C-0672-2ABA-5018-AE5A2A515807}"/>
              </a:ext>
            </a:extLst>
          </p:cNvPr>
          <p:cNvSpPr>
            <a:spLocks noGrp="1"/>
          </p:cNvSpPr>
          <p:nvPr>
            <p:ph type="title"/>
          </p:nvPr>
        </p:nvSpPr>
        <p:spPr/>
        <p:txBody>
          <a:bodyPr/>
          <a:lstStyle/>
          <a:p>
            <a:r>
              <a:rPr lang="en-GB" dirty="0"/>
              <a:t>Growth in transactions in Q1, but sentiment shifted.</a:t>
            </a:r>
            <a:endParaRPr lang="de-DE" b="1" dirty="0"/>
          </a:p>
        </p:txBody>
      </p:sp>
      <p:sp>
        <p:nvSpPr>
          <p:cNvPr id="6" name="Text Placeholder 3">
            <a:extLst>
              <a:ext uri="{FF2B5EF4-FFF2-40B4-BE49-F238E27FC236}">
                <a16:creationId xmlns:a16="http://schemas.microsoft.com/office/drawing/2014/main" id="{28A496D4-CDE7-71AD-9781-CEC8239BA1B6}"/>
              </a:ext>
            </a:extLst>
          </p:cNvPr>
          <p:cNvSpPr txBox="1">
            <a:spLocks/>
          </p:cNvSpPr>
          <p:nvPr/>
        </p:nvSpPr>
        <p:spPr>
          <a:xfrm>
            <a:off x="515938" y="6198799"/>
            <a:ext cx="9943154" cy="243276"/>
          </a:xfrm>
          <a:prstGeom prst="rect">
            <a:avLst/>
          </a:prstGeom>
        </p:spPr>
        <p:txBody>
          <a:bodyPr vert="horz" lIns="0" tIns="0" rIns="0" bIns="0" rtlCol="0">
            <a:noAutofit/>
          </a:bodyPr>
          <a:lstStyle>
            <a:lvl1pPr marL="0" indent="0" algn="l" defTabSz="914377" rtl="0" eaLnBrk="1" latinLnBrk="0" hangingPunct="1">
              <a:lnSpc>
                <a:spcPct val="100000"/>
              </a:lnSpc>
              <a:spcBef>
                <a:spcPts val="1300"/>
              </a:spcBef>
              <a:spcAft>
                <a:spcPts val="0"/>
              </a:spcAft>
              <a:buFontTx/>
              <a:buNone/>
              <a:defRPr sz="900" b="0" i="0" kern="1200">
                <a:solidFill>
                  <a:srgbClr val="595959"/>
                </a:solidFill>
                <a:latin typeface="+mn-lt"/>
                <a:ea typeface="Times New Roman" charset="0"/>
                <a:cs typeface="Times New Roman" charset="0"/>
              </a:defRPr>
            </a:lvl1pPr>
            <a:lvl2pPr marL="180975" indent="-180975" algn="l" defTabSz="914377" rtl="0" eaLnBrk="1" latinLnBrk="0" hangingPunct="1">
              <a:lnSpc>
                <a:spcPct val="100000"/>
              </a:lnSpc>
              <a:spcBef>
                <a:spcPts val="600"/>
              </a:spcBef>
              <a:buFont typeface="Arial" panose="020B0604020202020204" pitchFamily="34" charset="0"/>
              <a:buChar char="•"/>
              <a:defRPr sz="1600" b="0" i="0" kern="1200">
                <a:solidFill>
                  <a:schemeClr val="tx1"/>
                </a:solidFill>
                <a:latin typeface="+mn-lt"/>
                <a:ea typeface="+mn-ea"/>
                <a:cs typeface="+mn-cs"/>
              </a:defRPr>
            </a:lvl2pPr>
            <a:lvl3pPr marL="361950" indent="-179388" algn="l" defTabSz="914377" rtl="0" eaLnBrk="1" latinLnBrk="0" hangingPunct="1">
              <a:lnSpc>
                <a:spcPct val="100000"/>
              </a:lnSpc>
              <a:spcBef>
                <a:spcPts val="600"/>
              </a:spcBef>
              <a:buFont typeface="Arial" panose="020B0604020202020204" pitchFamily="34" charset="0"/>
              <a:buChar char="–"/>
              <a:defRPr sz="1600" i="0" kern="1200">
                <a:solidFill>
                  <a:schemeClr val="tx1"/>
                </a:solidFill>
                <a:latin typeface="+mn-lt"/>
                <a:ea typeface="+mn-ea"/>
                <a:cs typeface="+mn-cs"/>
              </a:defRPr>
            </a:lvl3pPr>
            <a:lvl4pPr marL="54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4pPr>
            <a:lvl5pPr marL="720000" indent="-180000" algn="l" defTabSz="914377" rtl="0" eaLnBrk="1" latinLnBrk="0" hangingPunct="1">
              <a:lnSpc>
                <a:spcPct val="100000"/>
              </a:lnSpc>
              <a:spcBef>
                <a:spcPts val="600"/>
              </a:spcBef>
              <a:buClrTx/>
              <a:buFont typeface=".HelveticaNeueDeskInterface-Regular" charset="-120"/>
              <a:buChar char="–"/>
              <a:defRPr sz="160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300"/>
              </a:spcBef>
              <a:spcAft>
                <a:spcPts val="0"/>
              </a:spcAft>
              <a:buClrTx/>
              <a:buSzTx/>
              <a:buFontTx/>
              <a:buNone/>
              <a:tabLst/>
              <a:defRPr/>
            </a:pPr>
            <a:r>
              <a:rPr kumimoji="0" lang="en-SG" sz="900" b="0" i="0" u="none" strike="noStrike" kern="1200" cap="none" spc="0" normalizeH="0" baseline="0" noProof="0">
                <a:ln>
                  <a:noFill/>
                </a:ln>
                <a:solidFill>
                  <a:srgbClr val="131E29"/>
                </a:solidFill>
                <a:effectLst/>
                <a:uLnTx/>
                <a:uFillTx/>
                <a:latin typeface="Arial"/>
                <a:cs typeface="Times New Roman" charset="0"/>
              </a:rPr>
              <a:t>Source: </a:t>
            </a:r>
            <a:r>
              <a:rPr kumimoji="0" lang="en-GB" sz="900" b="0" i="0" u="none" strike="noStrike" kern="1200" cap="none" spc="0" normalizeH="0" baseline="0" noProof="0">
                <a:ln>
                  <a:noFill/>
                </a:ln>
                <a:solidFill>
                  <a:srgbClr val="131E29"/>
                </a:solidFill>
                <a:effectLst/>
                <a:uLnTx/>
                <a:uFillTx/>
                <a:latin typeface="Arial"/>
                <a:cs typeface="Times New Roman" charset="0"/>
              </a:rPr>
              <a:t>JLL Research, deals US$5m and above excluding entity and land </a:t>
            </a:r>
            <a:endParaRPr kumimoji="0" lang="en-SG" sz="900" b="0" i="0" u="none" strike="noStrike" kern="1200" cap="none" spc="0" normalizeH="0" baseline="0" noProof="0">
              <a:ln>
                <a:noFill/>
              </a:ln>
              <a:solidFill>
                <a:srgbClr val="131E29"/>
              </a:solidFill>
              <a:effectLst/>
              <a:uLnTx/>
              <a:uFillTx/>
              <a:latin typeface="Arial"/>
              <a:cs typeface="Times New Roman" charset="0"/>
            </a:endParaRPr>
          </a:p>
        </p:txBody>
      </p:sp>
      <p:sp>
        <p:nvSpPr>
          <p:cNvPr id="10" name="TextBox 9">
            <a:extLst>
              <a:ext uri="{FF2B5EF4-FFF2-40B4-BE49-F238E27FC236}">
                <a16:creationId xmlns:a16="http://schemas.microsoft.com/office/drawing/2014/main" id="{32D523C9-458E-ED61-280E-1A508F7C2E3B}"/>
              </a:ext>
            </a:extLst>
          </p:cNvPr>
          <p:cNvSpPr txBox="1"/>
          <p:nvPr/>
        </p:nvSpPr>
        <p:spPr>
          <a:xfrm>
            <a:off x="509217" y="1115397"/>
            <a:ext cx="4203677" cy="58477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Direct investment volumes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US$ billion </a:t>
            </a:r>
            <a:endParaRPr kumimoji="0" lang="en-US" sz="1600" b="0" i="0" u="none" strike="noStrike" kern="1200" cap="none" spc="0" normalizeH="0" baseline="0" noProof="0">
              <a:ln>
                <a:noFill/>
              </a:ln>
              <a:solidFill>
                <a:srgbClr val="131E2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C17C18FC-8EF0-0000-6E59-29B312E61EF4}"/>
              </a:ext>
            </a:extLst>
          </p:cNvPr>
          <p:cNvSpPr/>
          <p:nvPr/>
        </p:nvSpPr>
        <p:spPr>
          <a:xfrm>
            <a:off x="10066675" y="1486048"/>
            <a:ext cx="1226613" cy="105365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CA3D48-EFA8-F571-E554-96EFBE9258F7}"/>
              </a:ext>
            </a:extLst>
          </p:cNvPr>
          <p:cNvSpPr/>
          <p:nvPr/>
        </p:nvSpPr>
        <p:spPr>
          <a:xfrm>
            <a:off x="10066675" y="2855557"/>
            <a:ext cx="1226613" cy="105568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21AAFA-951B-FD8F-2FCB-D51273373B93}"/>
              </a:ext>
            </a:extLst>
          </p:cNvPr>
          <p:cNvSpPr/>
          <p:nvPr/>
        </p:nvSpPr>
        <p:spPr>
          <a:xfrm>
            <a:off x="10086012" y="1486005"/>
            <a:ext cx="1207275" cy="213529"/>
          </a:xfrm>
          <a:prstGeom prst="rect">
            <a:avLst/>
          </a:prstGeom>
          <a:solidFill>
            <a:srgbClr val="0847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j-lt"/>
                <a:ea typeface="Source Sans Pro Black" panose="020B0803030403020204" pitchFamily="34" charset="0"/>
              </a:rPr>
              <a:t>Americas</a:t>
            </a:r>
          </a:p>
        </p:txBody>
      </p:sp>
      <p:sp>
        <p:nvSpPr>
          <p:cNvPr id="14" name="TextBox 13">
            <a:extLst>
              <a:ext uri="{FF2B5EF4-FFF2-40B4-BE49-F238E27FC236}">
                <a16:creationId xmlns:a16="http://schemas.microsoft.com/office/drawing/2014/main" id="{1897FD1B-120E-C34A-215F-1D23FC92B525}"/>
              </a:ext>
            </a:extLst>
          </p:cNvPr>
          <p:cNvSpPr txBox="1"/>
          <p:nvPr/>
        </p:nvSpPr>
        <p:spPr>
          <a:xfrm>
            <a:off x="10095787" y="1741276"/>
            <a:ext cx="1070576" cy="729915"/>
          </a:xfrm>
          <a:prstGeom prst="rect">
            <a:avLst/>
          </a:prstGeom>
          <a:noFill/>
        </p:spPr>
        <p:txBody>
          <a:bodyPr wrap="square" lIns="0" tIns="0" rIns="0" bIns="0" rtlCol="0">
            <a:noAutofit/>
          </a:bodyPr>
          <a:lstStyle/>
          <a:p>
            <a:pPr algn="ctr"/>
            <a:r>
              <a:rPr lang="en-US" sz="2800" b="1"/>
              <a:t>+37%</a:t>
            </a:r>
          </a:p>
          <a:p>
            <a:pPr algn="ctr"/>
            <a:r>
              <a:rPr lang="en-US" sz="1200"/>
              <a:t>YoY in Q1 25</a:t>
            </a:r>
          </a:p>
        </p:txBody>
      </p:sp>
      <p:sp>
        <p:nvSpPr>
          <p:cNvPr id="15" name="Rectangle 14">
            <a:extLst>
              <a:ext uri="{FF2B5EF4-FFF2-40B4-BE49-F238E27FC236}">
                <a16:creationId xmlns:a16="http://schemas.microsoft.com/office/drawing/2014/main" id="{B15EECC9-B014-981B-752E-C682575248AB}"/>
              </a:ext>
            </a:extLst>
          </p:cNvPr>
          <p:cNvSpPr/>
          <p:nvPr/>
        </p:nvSpPr>
        <p:spPr>
          <a:xfrm>
            <a:off x="10066675" y="2846155"/>
            <a:ext cx="1226612" cy="21352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mj-lt"/>
                <a:ea typeface="Source Sans Pro Black" panose="020B0803030403020204" pitchFamily="34" charset="0"/>
              </a:rPr>
              <a:t>EMEA</a:t>
            </a:r>
          </a:p>
        </p:txBody>
      </p:sp>
      <p:sp>
        <p:nvSpPr>
          <p:cNvPr id="17" name="TextBox 16">
            <a:extLst>
              <a:ext uri="{FF2B5EF4-FFF2-40B4-BE49-F238E27FC236}">
                <a16:creationId xmlns:a16="http://schemas.microsoft.com/office/drawing/2014/main" id="{D312EBAB-ED65-9BA8-489E-E5FA24D4916A}"/>
              </a:ext>
            </a:extLst>
          </p:cNvPr>
          <p:cNvSpPr txBox="1"/>
          <p:nvPr/>
        </p:nvSpPr>
        <p:spPr>
          <a:xfrm>
            <a:off x="10144693" y="3141737"/>
            <a:ext cx="1070576" cy="729915"/>
          </a:xfrm>
          <a:prstGeom prst="rect">
            <a:avLst/>
          </a:prstGeom>
          <a:noFill/>
        </p:spPr>
        <p:txBody>
          <a:bodyPr wrap="square" lIns="0" tIns="0" rIns="0" bIns="0" rtlCol="0">
            <a:noAutofit/>
          </a:bodyPr>
          <a:lstStyle/>
          <a:p>
            <a:pPr algn="ctr"/>
            <a:r>
              <a:rPr lang="en-US" sz="2800" b="1"/>
              <a:t>+41%</a:t>
            </a:r>
          </a:p>
          <a:p>
            <a:pPr algn="ctr"/>
            <a:r>
              <a:rPr lang="en-US" sz="1200"/>
              <a:t>YoY in Q1 25</a:t>
            </a:r>
          </a:p>
        </p:txBody>
      </p:sp>
      <p:sp>
        <p:nvSpPr>
          <p:cNvPr id="18" name="Rectangle 17">
            <a:extLst>
              <a:ext uri="{FF2B5EF4-FFF2-40B4-BE49-F238E27FC236}">
                <a16:creationId xmlns:a16="http://schemas.microsoft.com/office/drawing/2014/main" id="{A1DFD2F5-131C-C8AE-5AF2-5B369744C9DB}"/>
              </a:ext>
            </a:extLst>
          </p:cNvPr>
          <p:cNvSpPr/>
          <p:nvPr/>
        </p:nvSpPr>
        <p:spPr>
          <a:xfrm>
            <a:off x="10069878" y="4208047"/>
            <a:ext cx="1223410" cy="105568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7862744-E52C-EB08-F632-0F4EAEFE0C09}"/>
              </a:ext>
            </a:extLst>
          </p:cNvPr>
          <p:cNvSpPr txBox="1"/>
          <p:nvPr/>
        </p:nvSpPr>
        <p:spPr>
          <a:xfrm>
            <a:off x="10146295" y="4463275"/>
            <a:ext cx="1070576" cy="729915"/>
          </a:xfrm>
          <a:prstGeom prst="rect">
            <a:avLst/>
          </a:prstGeom>
          <a:noFill/>
        </p:spPr>
        <p:txBody>
          <a:bodyPr wrap="square" lIns="0" tIns="0" rIns="0" bIns="0" rtlCol="0">
            <a:noAutofit/>
          </a:bodyPr>
          <a:lstStyle/>
          <a:p>
            <a:pPr algn="ctr"/>
            <a:r>
              <a:rPr lang="en-US" sz="2800" b="1"/>
              <a:t>+20%</a:t>
            </a:r>
          </a:p>
          <a:p>
            <a:pPr algn="ctr"/>
            <a:r>
              <a:rPr lang="en-US" sz="1200"/>
              <a:t>YoY in Q1 25</a:t>
            </a:r>
          </a:p>
        </p:txBody>
      </p:sp>
      <p:sp>
        <p:nvSpPr>
          <p:cNvPr id="20" name="Rectangle 19">
            <a:extLst>
              <a:ext uri="{FF2B5EF4-FFF2-40B4-BE49-F238E27FC236}">
                <a16:creationId xmlns:a16="http://schemas.microsoft.com/office/drawing/2014/main" id="{55DE536B-D50A-8B31-6712-BDD2F6118CE1}"/>
              </a:ext>
            </a:extLst>
          </p:cNvPr>
          <p:cNvSpPr/>
          <p:nvPr/>
        </p:nvSpPr>
        <p:spPr>
          <a:xfrm>
            <a:off x="10066675" y="4200976"/>
            <a:ext cx="1223410" cy="213529"/>
          </a:xfrm>
          <a:prstGeom prst="rect">
            <a:avLst/>
          </a:prstGeom>
          <a:solidFill>
            <a:srgbClr val="0847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mj-lt"/>
                <a:ea typeface="Source Sans Pro Black" panose="020B0803030403020204" pitchFamily="34" charset="0"/>
              </a:rPr>
              <a:t>Asia Pacific</a:t>
            </a:r>
          </a:p>
        </p:txBody>
      </p:sp>
      <p:graphicFrame>
        <p:nvGraphicFramePr>
          <p:cNvPr id="4" name="Chart 3">
            <a:extLst>
              <a:ext uri="{FF2B5EF4-FFF2-40B4-BE49-F238E27FC236}">
                <a16:creationId xmlns:a16="http://schemas.microsoft.com/office/drawing/2014/main" id="{83FE3811-8604-766C-F90F-9B73EAEC2F77}"/>
              </a:ext>
            </a:extLst>
          </p:cNvPr>
          <p:cNvGraphicFramePr/>
          <p:nvPr>
            <p:extLst>
              <p:ext uri="{D42A27DB-BD31-4B8C-83A1-F6EECF244321}">
                <p14:modId xmlns:p14="http://schemas.microsoft.com/office/powerpoint/2010/main" val="2743069441"/>
              </p:ext>
            </p:extLst>
          </p:nvPr>
        </p:nvGraphicFramePr>
        <p:xfrm>
          <a:off x="515937" y="1822726"/>
          <a:ext cx="9279789" cy="4381200"/>
        </p:xfrm>
        <a:graphic>
          <a:graphicData uri="http://schemas.openxmlformats.org/drawingml/2006/chart">
            <c:chart xmlns:c="http://schemas.openxmlformats.org/drawingml/2006/chart" xmlns:r="http://schemas.openxmlformats.org/officeDocument/2006/relationships" r:id="rId3"/>
          </a:graphicData>
        </a:graphic>
      </p:graphicFrame>
      <p:sp>
        <p:nvSpPr>
          <p:cNvPr id="7" name="Isosceles Triangle 6">
            <a:extLst>
              <a:ext uri="{FF2B5EF4-FFF2-40B4-BE49-F238E27FC236}">
                <a16:creationId xmlns:a16="http://schemas.microsoft.com/office/drawing/2014/main" id="{FF7CE0F4-7262-DF9B-86C9-31EEF23EFF32}"/>
              </a:ext>
            </a:extLst>
          </p:cNvPr>
          <p:cNvSpPr/>
          <p:nvPr/>
        </p:nvSpPr>
        <p:spPr>
          <a:xfrm>
            <a:off x="9404335" y="4315682"/>
            <a:ext cx="277091" cy="147782"/>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088227-0495-939E-4B65-40035F514A0D}"/>
              </a:ext>
            </a:extLst>
          </p:cNvPr>
          <p:cNvSpPr txBox="1"/>
          <p:nvPr/>
        </p:nvSpPr>
        <p:spPr>
          <a:xfrm>
            <a:off x="9438109" y="4072565"/>
            <a:ext cx="327660" cy="228102"/>
          </a:xfrm>
          <a:prstGeom prst="rect">
            <a:avLst/>
          </a:prstGeom>
          <a:noFill/>
        </p:spPr>
        <p:txBody>
          <a:bodyPr wrap="square" lIns="0" tIns="0" rIns="0" bIns="0" rtlCol="0">
            <a:noAutofit/>
          </a:bodyPr>
          <a:lstStyle/>
          <a:p>
            <a:pPr algn="l"/>
            <a:r>
              <a:rPr lang="en-US" sz="1200" b="1"/>
              <a:t>34%</a:t>
            </a:r>
          </a:p>
        </p:txBody>
      </p:sp>
    </p:spTree>
    <p:extLst>
      <p:ext uri="{BB962C8B-B14F-4D97-AF65-F5344CB8AC3E}">
        <p14:creationId xmlns:p14="http://schemas.microsoft.com/office/powerpoint/2010/main" val="373881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FDC0-69BC-5A94-C6A9-A20CD6A52DA8}"/>
              </a:ext>
            </a:extLst>
          </p:cNvPr>
          <p:cNvSpPr>
            <a:spLocks noGrp="1"/>
          </p:cNvSpPr>
          <p:nvPr>
            <p:ph type="title"/>
            <p:custDataLst>
              <p:tags r:id="rId1"/>
            </p:custDataLst>
          </p:nvPr>
        </p:nvSpPr>
        <p:spPr>
          <a:xfrm>
            <a:off x="252412" y="252413"/>
            <a:ext cx="11660187" cy="1159827"/>
          </a:xfrm>
        </p:spPr>
        <p:txBody>
          <a:bodyPr/>
          <a:lstStyle/>
          <a:p>
            <a:r>
              <a:rPr lang="en-GB" dirty="0"/>
              <a:t>Global hotel liquidity remains soft; rate cuts signal investor optimism</a:t>
            </a:r>
            <a:br>
              <a:rPr lang="en-GB" dirty="0"/>
            </a:br>
            <a:r>
              <a:rPr lang="en-US" sz="1600" dirty="0">
                <a:latin typeface="Arial" panose="020B0604020202020204" pitchFamily="34" charset="0"/>
                <a:cs typeface="Arial" panose="020B0604020202020204" pitchFamily="34" charset="0"/>
              </a:rPr>
              <a:t>While global hotel transaction volume grew 7% vs 2023, it remains behind historical averages driven by stubbornly high interest rates. Look for increased debt market clarity, underpinned by expected monetary easing, to help fuel transaction activity. JLL forecasts global hotel liquidity to grow 15% to 25% in 2025, with the Americas to grow the most followed by EMEA and APAC. </a:t>
            </a:r>
            <a:endParaRPr lang="en-GB" sz="1600" dirty="0"/>
          </a:p>
        </p:txBody>
      </p:sp>
      <p:sp>
        <p:nvSpPr>
          <p:cNvPr id="9" name="Slide Number Placeholder 8">
            <a:extLst>
              <a:ext uri="{FF2B5EF4-FFF2-40B4-BE49-F238E27FC236}">
                <a16:creationId xmlns:a16="http://schemas.microsoft.com/office/drawing/2014/main" id="{8A9C4EEC-B3AB-C4D9-9193-442E35C0BF5A}"/>
              </a:ext>
            </a:extLst>
          </p:cNvPr>
          <p:cNvSpPr>
            <a:spLocks noGrp="1"/>
          </p:cNvSpPr>
          <p:nvPr>
            <p:ph type="sldNum" sz="quarter" idx="13"/>
            <p:custDataLst>
              <p:tags r:id="rId2"/>
            </p:custDataLst>
          </p:nvPr>
        </p:nvSpPr>
        <p:spPr/>
        <p:txBody>
          <a:bodyPr/>
          <a:lstStyle/>
          <a:p>
            <a:fld id="{0001D976-1952-4225-8B5D-FB6C01AF759E}" type="slidenum">
              <a:rPr lang="en-GB" smtClean="0"/>
              <a:pPr/>
              <a:t>6</a:t>
            </a:fld>
            <a:r>
              <a:rPr lang="en-GB" dirty="0"/>
              <a:t>  |  </a:t>
            </a:r>
            <a:r>
              <a:rPr lang="en-US" dirty="0"/>
              <a:t>© 2025 Jones Lang LaSalle IP, Inc. All rights reserved.</a:t>
            </a:r>
            <a:endParaRPr lang="en-GB" dirty="0"/>
          </a:p>
        </p:txBody>
      </p:sp>
      <p:sp>
        <p:nvSpPr>
          <p:cNvPr id="3" name="TextBox 2">
            <a:extLst>
              <a:ext uri="{FF2B5EF4-FFF2-40B4-BE49-F238E27FC236}">
                <a16:creationId xmlns:a16="http://schemas.microsoft.com/office/drawing/2014/main" id="{1EB9E955-7209-D2D4-C706-E00D13689DF6}"/>
              </a:ext>
            </a:extLst>
          </p:cNvPr>
          <p:cNvSpPr txBox="1"/>
          <p:nvPr>
            <p:custDataLst>
              <p:tags r:id="rId3"/>
            </p:custDataLst>
          </p:nvPr>
        </p:nvSpPr>
        <p:spPr>
          <a:xfrm>
            <a:off x="239714" y="6118647"/>
            <a:ext cx="11660187" cy="348828"/>
          </a:xfrm>
          <a:prstGeom prst="rect">
            <a:avLst/>
          </a:prstGeom>
          <a:noFill/>
        </p:spPr>
        <p:txBody>
          <a:bodyPr wrap="square" lIns="0" tIns="0" rIns="0" bIns="0" rtlCol="0">
            <a:noAutofit/>
          </a:bodyPr>
          <a:lstStyle/>
          <a:p>
            <a:pPr algn="l"/>
            <a:r>
              <a:rPr lang="en-US" sz="900" dirty="0">
                <a:effectLst/>
                <a:latin typeface="Arial" panose="020B0604020202020204" pitchFamily="34" charset="0"/>
                <a:ea typeface="Times New Roman" panose="02020603050405020304" pitchFamily="18" charset="0"/>
              </a:rPr>
              <a:t>Source(s): JLL Research. </a:t>
            </a:r>
          </a:p>
          <a:p>
            <a:r>
              <a:rPr lang="en-US" sz="900" dirty="0">
                <a:effectLst/>
                <a:latin typeface="Arial" panose="020B0604020202020204" pitchFamily="34" charset="0"/>
                <a:ea typeface="Times New Roman" panose="02020603050405020304" pitchFamily="18" charset="0"/>
              </a:rPr>
              <a:t>Note(s): Figures shown above each bar represent total global volume by period listed. Includes all transactions $5M+ excluding casinos. Entity-level deals are included only of real estate was traded. </a:t>
            </a:r>
          </a:p>
          <a:p>
            <a:pPr algn="l"/>
            <a:endParaRPr lang="en-US" sz="900" dirty="0">
              <a:effectLst/>
              <a:latin typeface="Arial" panose="020B0604020202020204" pitchFamily="34" charset="0"/>
              <a:ea typeface="Times New Roman" panose="02020603050405020304" pitchFamily="18" charset="0"/>
            </a:endParaRPr>
          </a:p>
        </p:txBody>
      </p:sp>
      <p:sp>
        <p:nvSpPr>
          <p:cNvPr id="4" name="object 3">
            <a:extLst>
              <a:ext uri="{FF2B5EF4-FFF2-40B4-BE49-F238E27FC236}">
                <a16:creationId xmlns:a16="http://schemas.microsoft.com/office/drawing/2014/main" id="{34B46E18-F7C3-8B81-7BDB-2D0D959508F0}"/>
              </a:ext>
            </a:extLst>
          </p:cNvPr>
          <p:cNvSpPr txBox="1"/>
          <p:nvPr>
            <p:custDataLst>
              <p:tags r:id="rId4"/>
            </p:custDataLst>
          </p:nvPr>
        </p:nvSpPr>
        <p:spPr>
          <a:xfrm>
            <a:off x="239714" y="1666754"/>
            <a:ext cx="6862126"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latin typeface="+mj-lt"/>
                <a:cs typeface="Source Sans Pro"/>
              </a:rPr>
              <a:t>Global hotel investment volume &amp; number of trades, 2015 – 2024</a:t>
            </a:r>
            <a:endParaRPr sz="1400" dirty="0">
              <a:latin typeface="+mj-lt"/>
              <a:cs typeface="Source Sans Pro"/>
            </a:endParaRPr>
          </a:p>
        </p:txBody>
      </p:sp>
      <p:graphicFrame>
        <p:nvGraphicFramePr>
          <p:cNvPr id="10" name="Chart 9">
            <a:extLst>
              <a:ext uri="{FF2B5EF4-FFF2-40B4-BE49-F238E27FC236}">
                <a16:creationId xmlns:a16="http://schemas.microsoft.com/office/drawing/2014/main" id="{F227F7F1-2F51-D892-1E9C-D9A08B422FD0}"/>
              </a:ext>
            </a:extLst>
          </p:cNvPr>
          <p:cNvGraphicFramePr>
            <a:graphicFrameLocks/>
          </p:cNvGraphicFramePr>
          <p:nvPr/>
        </p:nvGraphicFramePr>
        <p:xfrm>
          <a:off x="309096" y="1970492"/>
          <a:ext cx="11521421" cy="397374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3287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E803-9443-F62A-53D1-ADBAEBC798AB}"/>
              </a:ext>
            </a:extLst>
          </p:cNvPr>
          <p:cNvSpPr>
            <a:spLocks noGrp="1"/>
          </p:cNvSpPr>
          <p:nvPr>
            <p:ph type="title"/>
          </p:nvPr>
        </p:nvSpPr>
        <p:spPr/>
        <p:txBody>
          <a:bodyPr/>
          <a:lstStyle/>
          <a:p>
            <a:r>
              <a:rPr lang="en-ZA" dirty="0"/>
              <a:t>Uptick in SA CRE liquidity highlights commencement of new cycle. </a:t>
            </a:r>
            <a:endParaRPr lang="en-US" dirty="0"/>
          </a:p>
        </p:txBody>
      </p:sp>
      <p:sp>
        <p:nvSpPr>
          <p:cNvPr id="4" name="Slide Number Placeholder 3">
            <a:extLst>
              <a:ext uri="{FF2B5EF4-FFF2-40B4-BE49-F238E27FC236}">
                <a16:creationId xmlns:a16="http://schemas.microsoft.com/office/drawing/2014/main" id="{FEF95C6F-D667-B7BD-01C1-7DBAD8F0E2F8}"/>
              </a:ext>
            </a:extLst>
          </p:cNvPr>
          <p:cNvSpPr>
            <a:spLocks noGrp="1"/>
          </p:cNvSpPr>
          <p:nvPr>
            <p:ph type="sldNum" sz="quarter" idx="13"/>
          </p:nvPr>
        </p:nvSpPr>
        <p:spPr/>
        <p:txBody>
          <a:bodyPr/>
          <a:lstStyle/>
          <a:p>
            <a:fld id="{0001D976-1952-4225-8B5D-FB6C01AF759E}" type="slidenum">
              <a:rPr lang="en-US" noProof="0" smtClean="0"/>
              <a:pPr/>
              <a:t>7</a:t>
            </a:fld>
            <a:r>
              <a:rPr lang="en-US" noProof="0" dirty="0"/>
              <a:t>  |  © 2025 Jones Lang LaSalle IP, Inc. All rights reserved.</a:t>
            </a:r>
          </a:p>
        </p:txBody>
      </p:sp>
      <p:pic>
        <p:nvPicPr>
          <p:cNvPr id="6" name="Picture 5">
            <a:extLst>
              <a:ext uri="{FF2B5EF4-FFF2-40B4-BE49-F238E27FC236}">
                <a16:creationId xmlns:a16="http://schemas.microsoft.com/office/drawing/2014/main" id="{65393016-D8CE-F0B8-DBF6-D3DB106B6A6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9738" y="1251857"/>
            <a:ext cx="7378556" cy="5126083"/>
          </a:xfrm>
          <a:prstGeom prst="rect">
            <a:avLst/>
          </a:prstGeom>
        </p:spPr>
      </p:pic>
      <p:pic>
        <p:nvPicPr>
          <p:cNvPr id="8" name="Picture 7">
            <a:extLst>
              <a:ext uri="{FF2B5EF4-FFF2-40B4-BE49-F238E27FC236}">
                <a16:creationId xmlns:a16="http://schemas.microsoft.com/office/drawing/2014/main" id="{E645133D-83F1-1A8B-7F30-1BD3CD7924F8}"/>
              </a:ext>
            </a:extLst>
          </p:cNvPr>
          <p:cNvPicPr>
            <a:picLocks noChangeAspect="1"/>
          </p:cNvPicPr>
          <p:nvPr/>
        </p:nvPicPr>
        <p:blipFill>
          <a:blip r:embed="rId3"/>
          <a:srcRect r="50852"/>
          <a:stretch/>
        </p:blipFill>
        <p:spPr>
          <a:xfrm>
            <a:off x="8060689" y="1068624"/>
            <a:ext cx="3851910" cy="4539860"/>
          </a:xfrm>
          <a:prstGeom prst="rect">
            <a:avLst/>
          </a:prstGeom>
        </p:spPr>
      </p:pic>
      <p:pic>
        <p:nvPicPr>
          <p:cNvPr id="9" name="Picture 8">
            <a:extLst>
              <a:ext uri="{FF2B5EF4-FFF2-40B4-BE49-F238E27FC236}">
                <a16:creationId xmlns:a16="http://schemas.microsoft.com/office/drawing/2014/main" id="{E1CC2841-C122-B88E-D418-AA235164F6DB}"/>
              </a:ext>
            </a:extLst>
          </p:cNvPr>
          <p:cNvPicPr>
            <a:picLocks noChangeAspect="1"/>
          </p:cNvPicPr>
          <p:nvPr/>
        </p:nvPicPr>
        <p:blipFill>
          <a:blip r:embed="rId3"/>
          <a:stretch>
            <a:fillRect/>
          </a:stretch>
        </p:blipFill>
        <p:spPr>
          <a:xfrm>
            <a:off x="13487574" y="933450"/>
            <a:ext cx="7837344" cy="4675033"/>
          </a:xfrm>
          <a:prstGeom prst="rect">
            <a:avLst/>
          </a:prstGeom>
        </p:spPr>
      </p:pic>
    </p:spTree>
    <p:extLst>
      <p:ext uri="{BB962C8B-B14F-4D97-AF65-F5344CB8AC3E}">
        <p14:creationId xmlns:p14="http://schemas.microsoft.com/office/powerpoint/2010/main" val="1650700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D0092-AA80-0FE3-4FBA-49F1EDE137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87E72A-C006-2DE8-F5FD-325A8A02B6A9}"/>
              </a:ext>
            </a:extLst>
          </p:cNvPr>
          <p:cNvSpPr>
            <a:spLocks noGrp="1"/>
          </p:cNvSpPr>
          <p:nvPr>
            <p:ph type="title"/>
            <p:custDataLst>
              <p:tags r:id="rId1"/>
            </p:custDataLst>
          </p:nvPr>
        </p:nvSpPr>
        <p:spPr>
          <a:xfrm>
            <a:off x="252412" y="252413"/>
            <a:ext cx="11660187" cy="1233487"/>
          </a:xfrm>
        </p:spPr>
        <p:txBody>
          <a:bodyPr/>
          <a:lstStyle/>
          <a:p>
            <a:r>
              <a:rPr lang="en-GB" dirty="0"/>
              <a:t>Hotel liquidity is moderately up, but the source of capital is now more balanced, together with a moderate uptick in new developments.   </a:t>
            </a:r>
            <a:br>
              <a:rPr lang="en-GB" dirty="0"/>
            </a:br>
            <a:endParaRPr lang="en-US" sz="1600" dirty="0">
              <a:latin typeface="Arial" panose="020B0604020202020204" pitchFamily="34" charset="0"/>
              <a:cs typeface="Arial" panose="020B0604020202020204" pitchFamily="34" charset="0"/>
            </a:endParaRPr>
          </a:p>
        </p:txBody>
      </p:sp>
      <p:sp>
        <p:nvSpPr>
          <p:cNvPr id="12" name="Slide Number Placeholder 11">
            <a:extLst>
              <a:ext uri="{FF2B5EF4-FFF2-40B4-BE49-F238E27FC236}">
                <a16:creationId xmlns:a16="http://schemas.microsoft.com/office/drawing/2014/main" id="{EF443269-2920-AEEC-10A1-9918E265FB6C}"/>
              </a:ext>
            </a:extLst>
          </p:cNvPr>
          <p:cNvSpPr>
            <a:spLocks noGrp="1"/>
          </p:cNvSpPr>
          <p:nvPr>
            <p:ph type="sldNum" sz="quarter" idx="13"/>
            <p:custDataLst>
              <p:tags r:id="rId2"/>
            </p:custDataLst>
          </p:nvPr>
        </p:nvSpPr>
        <p:spPr/>
        <p:txBody>
          <a:bodyPr/>
          <a:lstStyle/>
          <a:p>
            <a:fld id="{0001D976-1952-4225-8B5D-FB6C01AF759E}" type="slidenum">
              <a:rPr lang="en-GB" smtClean="0"/>
              <a:pPr/>
              <a:t>8</a:t>
            </a:fld>
            <a:r>
              <a:rPr lang="en-GB" dirty="0"/>
              <a:t>  |  </a:t>
            </a:r>
            <a:r>
              <a:rPr lang="en-US" dirty="0"/>
              <a:t>© 2025 Jones Lang LaSalle IP, Inc. All rights reserved.</a:t>
            </a:r>
            <a:endParaRPr lang="en-GB" dirty="0"/>
          </a:p>
        </p:txBody>
      </p:sp>
      <p:sp>
        <p:nvSpPr>
          <p:cNvPr id="2" name="TextBox 1">
            <a:extLst>
              <a:ext uri="{FF2B5EF4-FFF2-40B4-BE49-F238E27FC236}">
                <a16:creationId xmlns:a16="http://schemas.microsoft.com/office/drawing/2014/main" id="{76D536D6-F81A-EF0D-B581-E1CB36C76B12}"/>
              </a:ext>
            </a:extLst>
          </p:cNvPr>
          <p:cNvSpPr txBox="1"/>
          <p:nvPr>
            <p:custDataLst>
              <p:tags r:id="rId3"/>
            </p:custDataLst>
          </p:nvPr>
        </p:nvSpPr>
        <p:spPr>
          <a:xfrm>
            <a:off x="4874837" y="6188843"/>
            <a:ext cx="11660187" cy="378589"/>
          </a:xfrm>
          <a:prstGeom prst="rect">
            <a:avLst/>
          </a:prstGeom>
          <a:noFill/>
        </p:spPr>
        <p:txBody>
          <a:bodyPr wrap="square" lIns="0" tIns="0" rIns="0" bIns="0" rtlCol="0">
            <a:noAutofit/>
          </a:bodyPr>
          <a:lstStyle/>
          <a:p>
            <a:pPr algn="l"/>
            <a:r>
              <a:rPr lang="en-GB" sz="900" dirty="0">
                <a:effectLst/>
                <a:latin typeface="Arial" panose="020B0604020202020204" pitchFamily="34" charset="0"/>
                <a:ea typeface="Times New Roman" panose="02020603050405020304" pitchFamily="18" charset="0"/>
              </a:rPr>
              <a:t>Source(s): JLL Research,</a:t>
            </a:r>
          </a:p>
          <a:p>
            <a:pPr algn="l"/>
            <a:endParaRPr lang="en-US" sz="900" dirty="0">
              <a:latin typeface="Arial" panose="020B0604020202020204" pitchFamily="34" charset="0"/>
              <a:ea typeface="Times New Roman" panose="02020603050405020304" pitchFamily="18" charset="0"/>
            </a:endParaRPr>
          </a:p>
        </p:txBody>
      </p:sp>
      <p:graphicFrame>
        <p:nvGraphicFramePr>
          <p:cNvPr id="6" name="Chart 5">
            <a:extLst>
              <a:ext uri="{FF2B5EF4-FFF2-40B4-BE49-F238E27FC236}">
                <a16:creationId xmlns:a16="http://schemas.microsoft.com/office/drawing/2014/main" id="{952DB8DD-72C7-1400-3AD0-347E10F4F084}"/>
              </a:ext>
            </a:extLst>
          </p:cNvPr>
          <p:cNvGraphicFramePr/>
          <p:nvPr>
            <p:extLst>
              <p:ext uri="{D42A27DB-BD31-4B8C-83A1-F6EECF244321}">
                <p14:modId xmlns:p14="http://schemas.microsoft.com/office/powerpoint/2010/main" val="4291197614"/>
              </p:ext>
            </p:extLst>
          </p:nvPr>
        </p:nvGraphicFramePr>
        <p:xfrm>
          <a:off x="4821049" y="1609968"/>
          <a:ext cx="7205357" cy="444676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FC72F396-8117-FB31-779A-CEB501784975}"/>
              </a:ext>
            </a:extLst>
          </p:cNvPr>
          <p:cNvGraphicFramePr/>
          <p:nvPr/>
        </p:nvGraphicFramePr>
        <p:xfrm>
          <a:off x="13546615" y="1789801"/>
          <a:ext cx="5017734" cy="4057269"/>
        </p:xfrm>
        <a:graphic>
          <a:graphicData uri="http://schemas.openxmlformats.org/drawingml/2006/chart">
            <c:chart xmlns:c="http://schemas.openxmlformats.org/drawingml/2006/chart" xmlns:r="http://schemas.openxmlformats.org/officeDocument/2006/relationships" r:id="rId8"/>
          </a:graphicData>
        </a:graphic>
      </p:graphicFrame>
      <p:sp>
        <p:nvSpPr>
          <p:cNvPr id="10" name="object 3">
            <a:extLst>
              <a:ext uri="{FF2B5EF4-FFF2-40B4-BE49-F238E27FC236}">
                <a16:creationId xmlns:a16="http://schemas.microsoft.com/office/drawing/2014/main" id="{2A18036A-C8C2-EC8B-8C9C-DB47B5166252}"/>
              </a:ext>
            </a:extLst>
          </p:cNvPr>
          <p:cNvSpPr txBox="1"/>
          <p:nvPr>
            <p:custDataLst>
              <p:tags r:id="rId4"/>
            </p:custDataLst>
          </p:nvPr>
        </p:nvSpPr>
        <p:spPr>
          <a:xfrm>
            <a:off x="13652365" y="1466224"/>
            <a:ext cx="6862126"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latin typeface="+mj-lt"/>
                <a:cs typeface="Source Sans Pro"/>
              </a:rPr>
              <a:t>Transaction Volumes, SSA vs. Dubai</a:t>
            </a:r>
            <a:endParaRPr sz="1400" dirty="0">
              <a:latin typeface="+mj-lt"/>
              <a:cs typeface="Source Sans Pro"/>
            </a:endParaRPr>
          </a:p>
        </p:txBody>
      </p:sp>
      <p:sp>
        <p:nvSpPr>
          <p:cNvPr id="13" name="object 3">
            <a:extLst>
              <a:ext uri="{FF2B5EF4-FFF2-40B4-BE49-F238E27FC236}">
                <a16:creationId xmlns:a16="http://schemas.microsoft.com/office/drawing/2014/main" id="{1B077B21-49BD-DE7A-F8F8-0766F8125A30}"/>
              </a:ext>
            </a:extLst>
          </p:cNvPr>
          <p:cNvSpPr txBox="1"/>
          <p:nvPr>
            <p:custDataLst>
              <p:tags r:id="rId5"/>
            </p:custDataLst>
          </p:nvPr>
        </p:nvSpPr>
        <p:spPr>
          <a:xfrm>
            <a:off x="4783185" y="1366672"/>
            <a:ext cx="6862126"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latin typeface="+mj-lt"/>
                <a:ea typeface="Source Sans Pro" panose="020B0503030403020204" pitchFamily="34" charset="0"/>
                <a:cs typeface="Source Sans Pro"/>
              </a:rPr>
              <a:t>Sub-Saharan Africa hotel investment volume 2013 –2024</a:t>
            </a:r>
            <a:endParaRPr sz="1400" dirty="0">
              <a:latin typeface="+mj-lt"/>
              <a:ea typeface="Source Sans Pro" panose="020B0503030403020204" pitchFamily="34" charset="0"/>
              <a:cs typeface="Source Sans Pro"/>
            </a:endParaRPr>
          </a:p>
        </p:txBody>
      </p:sp>
      <p:pic>
        <p:nvPicPr>
          <p:cNvPr id="3" name="Picture 2">
            <a:extLst>
              <a:ext uri="{FF2B5EF4-FFF2-40B4-BE49-F238E27FC236}">
                <a16:creationId xmlns:a16="http://schemas.microsoft.com/office/drawing/2014/main" id="{54F6C86C-28E2-5026-8E95-121559BF767A}"/>
              </a:ext>
            </a:extLst>
          </p:cNvPr>
          <p:cNvPicPr>
            <a:picLocks noChangeAspect="1"/>
          </p:cNvPicPr>
          <p:nvPr/>
        </p:nvPicPr>
        <p:blipFill>
          <a:blip r:embed="rId9"/>
          <a:stretch>
            <a:fillRect/>
          </a:stretch>
        </p:blipFill>
        <p:spPr>
          <a:xfrm>
            <a:off x="13487574" y="933450"/>
            <a:ext cx="7837344" cy="4675033"/>
          </a:xfrm>
          <a:prstGeom prst="rect">
            <a:avLst/>
          </a:prstGeom>
        </p:spPr>
      </p:pic>
      <p:sp>
        <p:nvSpPr>
          <p:cNvPr id="5" name="Rectangle 4">
            <a:extLst>
              <a:ext uri="{FF2B5EF4-FFF2-40B4-BE49-F238E27FC236}">
                <a16:creationId xmlns:a16="http://schemas.microsoft.com/office/drawing/2014/main" id="{9D3C5713-FA93-516C-CFF4-BC24A710D87F}"/>
              </a:ext>
            </a:extLst>
          </p:cNvPr>
          <p:cNvSpPr/>
          <p:nvPr/>
        </p:nvSpPr>
        <p:spPr>
          <a:xfrm>
            <a:off x="111806" y="1609967"/>
            <a:ext cx="4404091" cy="4503285"/>
          </a:xfrm>
          <a:prstGeom prst="rect">
            <a:avLst/>
          </a:prstGeom>
          <a:solidFill>
            <a:schemeClr val="accent1"/>
          </a:solidFill>
          <a:ln w="12700" cap="flat" cmpd="sng" algn="ctr">
            <a:noFill/>
            <a:prstDash val="solid"/>
            <a:miter lim="800000"/>
          </a:ln>
          <a:effectLst/>
        </p:spPr>
        <p:txBody>
          <a:bodyPr lIns="91440" tIns="45720" rIns="91440" bIns="45720" rtlCol="0" anchor="ctr"/>
          <a:lstStyle/>
          <a:p>
            <a:pPr marR="0" lvl="0" algn="l" defTabSz="914400" rtl="0" eaLnBrk="1" fontAlgn="auto" latinLnBrk="0" hangingPunct="1">
              <a:lnSpc>
                <a:spcPct val="100000"/>
              </a:lnSpc>
              <a:spcBef>
                <a:spcPts val="0"/>
              </a:spcBef>
              <a:spcAft>
                <a:spcPts val="1200"/>
              </a:spcAft>
              <a:buClrTx/>
              <a:buSzTx/>
              <a:tabLst/>
              <a:defRPr/>
            </a:pPr>
            <a:r>
              <a:rPr kumimoji="0" lang="en-US" sz="1600" b="0" i="0" u="none" strike="noStrike" kern="0" cap="none" spc="0" normalizeH="0" baseline="0" noProof="0">
                <a:ln>
                  <a:noFill/>
                </a:ln>
                <a:solidFill>
                  <a:schemeClr val="bg1"/>
                </a:solidFill>
                <a:effectLst/>
                <a:uLnTx/>
                <a:uFillTx/>
                <a:latin typeface="Arial"/>
                <a:ea typeface="+mn-ea"/>
                <a:cs typeface="+mn-cs"/>
              </a:rPr>
              <a:t> </a:t>
            </a:r>
          </a:p>
        </p:txBody>
      </p:sp>
      <p:sp>
        <p:nvSpPr>
          <p:cNvPr id="7" name="TextBox 6">
            <a:extLst>
              <a:ext uri="{FF2B5EF4-FFF2-40B4-BE49-F238E27FC236}">
                <a16:creationId xmlns:a16="http://schemas.microsoft.com/office/drawing/2014/main" id="{D088D858-6B69-4E0B-BC50-055BC4B99FAC}"/>
              </a:ext>
            </a:extLst>
          </p:cNvPr>
          <p:cNvSpPr txBox="1"/>
          <p:nvPr/>
        </p:nvSpPr>
        <p:spPr>
          <a:xfrm>
            <a:off x="985017" y="1875404"/>
            <a:ext cx="3274110" cy="1725247"/>
          </a:xfrm>
          <a:prstGeom prst="rect">
            <a:avLst/>
          </a:prstGeom>
          <a:noFill/>
        </p:spPr>
        <p:txBody>
          <a:bodyPr wrap="square" lIns="0" tIns="0" rIns="0" bIns="0" rtlCol="0">
            <a:noAutofit/>
          </a:bodyPr>
          <a:lstStyle/>
          <a:p>
            <a:pPr algn="l">
              <a:spcAft>
                <a:spcPts val="900"/>
              </a:spcAft>
            </a:pPr>
            <a:r>
              <a:rPr lang="en-GB" dirty="0">
                <a:solidFill>
                  <a:schemeClr val="bg1"/>
                </a:solidFill>
              </a:rPr>
              <a:t>Hotel liquidity is moderately up, but the source of capital is now more balanced, together with a moderate uptick in new development planning. </a:t>
            </a:r>
          </a:p>
          <a:p>
            <a:pPr algn="l">
              <a:spcAft>
                <a:spcPts val="900"/>
              </a:spcAft>
            </a:pPr>
            <a:r>
              <a:rPr lang="en-GB" dirty="0">
                <a:solidFill>
                  <a:schemeClr val="bg1"/>
                </a:solidFill>
              </a:rPr>
              <a:t>We expect liquidity growth in 2025 and 2026, primarily concentrated in South Africa, the Indian Ocean and Morocco. </a:t>
            </a:r>
          </a:p>
          <a:p>
            <a:pPr algn="l">
              <a:spcAft>
                <a:spcPts val="900"/>
              </a:spcAft>
            </a:pPr>
            <a:endParaRPr lang="en-GB" sz="900" dirty="0">
              <a:solidFill>
                <a:schemeClr val="bg1"/>
              </a:solidFill>
            </a:endParaRPr>
          </a:p>
        </p:txBody>
      </p:sp>
      <p:pic>
        <p:nvPicPr>
          <p:cNvPr id="11" name="Graphic 10">
            <a:extLst>
              <a:ext uri="{FF2B5EF4-FFF2-40B4-BE49-F238E27FC236}">
                <a16:creationId xmlns:a16="http://schemas.microsoft.com/office/drawing/2014/main" id="{53EAACE7-7949-8FAC-7D28-FCDFD56A47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3278" y="1863818"/>
            <a:ext cx="612108" cy="612108"/>
          </a:xfrm>
          <a:prstGeom prst="rect">
            <a:avLst/>
          </a:prstGeom>
        </p:spPr>
      </p:pic>
    </p:spTree>
    <p:extLst>
      <p:ext uri="{BB962C8B-B14F-4D97-AF65-F5344CB8AC3E}">
        <p14:creationId xmlns:p14="http://schemas.microsoft.com/office/powerpoint/2010/main" val="526502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4F8C3F-B1A4-647B-C11D-98E366F6113A}"/>
              </a:ext>
            </a:extLst>
          </p:cNvPr>
          <p:cNvSpPr>
            <a:spLocks noGrp="1"/>
          </p:cNvSpPr>
          <p:nvPr>
            <p:ph type="title"/>
            <p:custDataLst>
              <p:tags r:id="rId1"/>
            </p:custDataLst>
          </p:nvPr>
        </p:nvSpPr>
        <p:spPr>
          <a:xfrm>
            <a:off x="252413" y="252413"/>
            <a:ext cx="11512868" cy="1233487"/>
          </a:xfrm>
        </p:spPr>
        <p:txBody>
          <a:bodyPr/>
          <a:lstStyle/>
          <a:p>
            <a:r>
              <a:rPr lang="en-GB" dirty="0"/>
              <a:t>Muted global hotel supply growth to fuel RevPAR and M&amp;A</a:t>
            </a:r>
            <a:br>
              <a:rPr lang="en-GB" dirty="0"/>
            </a:br>
            <a:r>
              <a:rPr lang="en-US" sz="1600" dirty="0">
                <a:ea typeface="Source Sans Pro Light" panose="020B0403030403020204" pitchFamily="34" charset="0"/>
              </a:rPr>
              <a:t>Global hotel supply is expected to grow 220 bps less than its long-term average over the next four years as construction costs remain high and supply chain disruptions persist. Existing hotels should benefit, particularly those in urban and other high barrier-to-entry markets. Look for this to also spur hotel brands to increasingly use their balance sheets to fuel net unit growth.</a:t>
            </a:r>
            <a:endParaRPr lang="en-GB" sz="1600" dirty="0"/>
          </a:p>
        </p:txBody>
      </p:sp>
      <p:sp>
        <p:nvSpPr>
          <p:cNvPr id="12" name="Slide Number Placeholder 11">
            <a:extLst>
              <a:ext uri="{FF2B5EF4-FFF2-40B4-BE49-F238E27FC236}">
                <a16:creationId xmlns:a16="http://schemas.microsoft.com/office/drawing/2014/main" id="{5CAD4EEF-B076-C0FB-A43E-0BD6ABFF19C4}"/>
              </a:ext>
            </a:extLst>
          </p:cNvPr>
          <p:cNvSpPr>
            <a:spLocks noGrp="1"/>
          </p:cNvSpPr>
          <p:nvPr>
            <p:ph type="sldNum" sz="quarter" idx="13"/>
            <p:custDataLst>
              <p:tags r:id="rId2"/>
            </p:custDataLst>
          </p:nvPr>
        </p:nvSpPr>
        <p:spPr/>
        <p:txBody>
          <a:bodyPr/>
          <a:lstStyle/>
          <a:p>
            <a:fld id="{0001D976-1952-4225-8B5D-FB6C01AF759E}" type="slidenum">
              <a:rPr lang="en-GB" smtClean="0"/>
              <a:pPr/>
              <a:t>9</a:t>
            </a:fld>
            <a:r>
              <a:rPr lang="en-GB" dirty="0"/>
              <a:t>  |  </a:t>
            </a:r>
            <a:r>
              <a:rPr lang="en-US" dirty="0"/>
              <a:t>© 2025 Jones Lang LaSalle IP, Inc. All rights reserved.</a:t>
            </a:r>
            <a:endParaRPr lang="en-GB" dirty="0"/>
          </a:p>
        </p:txBody>
      </p:sp>
      <p:sp>
        <p:nvSpPr>
          <p:cNvPr id="2" name="TextBox 1">
            <a:extLst>
              <a:ext uri="{FF2B5EF4-FFF2-40B4-BE49-F238E27FC236}">
                <a16:creationId xmlns:a16="http://schemas.microsoft.com/office/drawing/2014/main" id="{9A8204A7-43F9-E820-F3A9-2551EDCD7533}"/>
              </a:ext>
            </a:extLst>
          </p:cNvPr>
          <p:cNvSpPr txBox="1"/>
          <p:nvPr>
            <p:custDataLst>
              <p:tags r:id="rId3"/>
            </p:custDataLst>
          </p:nvPr>
        </p:nvSpPr>
        <p:spPr>
          <a:xfrm>
            <a:off x="252413" y="5890131"/>
            <a:ext cx="11660187" cy="378589"/>
          </a:xfrm>
          <a:prstGeom prst="rect">
            <a:avLst/>
          </a:prstGeom>
          <a:noFill/>
        </p:spPr>
        <p:txBody>
          <a:bodyPr wrap="square" lIns="0" tIns="0" rIns="0" bIns="0" rtlCol="0">
            <a:noAutofit/>
          </a:bodyPr>
          <a:lstStyle/>
          <a:p>
            <a:pPr algn="l"/>
            <a:r>
              <a:rPr lang="en-GB" sz="900" dirty="0">
                <a:effectLst/>
                <a:latin typeface="Arial" panose="020B0604020202020204" pitchFamily="34" charset="0"/>
                <a:ea typeface="Times New Roman" panose="02020603050405020304" pitchFamily="18" charset="0"/>
              </a:rPr>
              <a:t>Source(s): JLL Research, STR/Costar</a:t>
            </a:r>
          </a:p>
          <a:p>
            <a:pPr algn="l"/>
            <a:r>
              <a:rPr lang="en-GB" sz="900" dirty="0">
                <a:latin typeface="Arial" panose="020B0604020202020204" pitchFamily="34" charset="0"/>
                <a:ea typeface="Times New Roman" panose="02020603050405020304" pitchFamily="18" charset="0"/>
              </a:rPr>
              <a:t>Note(s): </a:t>
            </a:r>
            <a:r>
              <a:rPr lang="en-US" sz="900" dirty="0">
                <a:effectLst/>
                <a:latin typeface="Arial" panose="020B0604020202020204" pitchFamily="34" charset="0"/>
                <a:ea typeface="Times New Roman" panose="02020603050405020304" pitchFamily="18" charset="0"/>
              </a:rPr>
              <a:t>2025-2028 f</a:t>
            </a:r>
            <a:r>
              <a:rPr lang="en-US" sz="900" dirty="0">
                <a:latin typeface="Arial" panose="020B0604020202020204" pitchFamily="34" charset="0"/>
                <a:ea typeface="Times New Roman" panose="02020603050405020304" pitchFamily="18" charset="0"/>
              </a:rPr>
              <a:t>orecasted supply is based on JLL estimates using number of rooms currently in the pipeline as of Nov 2024. 2015-2024 rooms in construction as of year-end. 2020 is intentionally omitted as numerous hotels were closed due to Covid.</a:t>
            </a:r>
          </a:p>
        </p:txBody>
      </p:sp>
      <p:graphicFrame>
        <p:nvGraphicFramePr>
          <p:cNvPr id="3" name="Chart 2">
            <a:extLst>
              <a:ext uri="{FF2B5EF4-FFF2-40B4-BE49-F238E27FC236}">
                <a16:creationId xmlns:a16="http://schemas.microsoft.com/office/drawing/2014/main" id="{C9A6AEAC-6E58-C114-AD60-8744656A78A7}"/>
              </a:ext>
            </a:extLst>
          </p:cNvPr>
          <p:cNvGraphicFramePr>
            <a:graphicFrameLocks/>
          </p:cNvGraphicFramePr>
          <p:nvPr/>
        </p:nvGraphicFramePr>
        <p:xfrm>
          <a:off x="249239" y="1946246"/>
          <a:ext cx="11512868" cy="3745130"/>
        </p:xfrm>
        <a:graphic>
          <a:graphicData uri="http://schemas.openxmlformats.org/drawingml/2006/chart">
            <c:chart xmlns:c="http://schemas.openxmlformats.org/drawingml/2006/chart" xmlns:r="http://schemas.openxmlformats.org/officeDocument/2006/relationships" r:id="rId6"/>
          </a:graphicData>
        </a:graphic>
      </p:graphicFrame>
      <p:sp>
        <p:nvSpPr>
          <p:cNvPr id="9" name="object 3">
            <a:extLst>
              <a:ext uri="{FF2B5EF4-FFF2-40B4-BE49-F238E27FC236}">
                <a16:creationId xmlns:a16="http://schemas.microsoft.com/office/drawing/2014/main" id="{E5857757-DB7B-81AC-C9D4-8328159BC062}"/>
              </a:ext>
            </a:extLst>
          </p:cNvPr>
          <p:cNvSpPr txBox="1"/>
          <p:nvPr>
            <p:custDataLst>
              <p:tags r:id="rId4"/>
            </p:custDataLst>
          </p:nvPr>
        </p:nvSpPr>
        <p:spPr>
          <a:xfrm>
            <a:off x="249238" y="1717978"/>
            <a:ext cx="6608762"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latin typeface="+mj-lt"/>
                <a:cs typeface="Source Sans Pro"/>
              </a:rPr>
              <a:t>Global hotel supply and number of rooms in construction, 2015 –  2028</a:t>
            </a:r>
          </a:p>
        </p:txBody>
      </p:sp>
    </p:spTree>
    <p:extLst>
      <p:ext uri="{BB962C8B-B14F-4D97-AF65-F5344CB8AC3E}">
        <p14:creationId xmlns:p14="http://schemas.microsoft.com/office/powerpoint/2010/main" val="3504602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10.xml><?xml version="1.0" encoding="utf-8"?>
<p:tagLst xmlns:a="http://schemas.openxmlformats.org/drawingml/2006/main" xmlns:r="http://schemas.openxmlformats.org/officeDocument/2006/relationships" xmlns:p="http://schemas.openxmlformats.org/presentationml/2006/main">
  <p:tag name="MONE_MU_TEXT PLACEHOLDER 5" val="Top=245.5|Left=19.87504|Width=454.125|Height=47.83929"/>
</p:tagLst>
</file>

<file path=ppt/tags/tag100.xml><?xml version="1.0" encoding="utf-8"?>
<p:tagLst xmlns:a="http://schemas.openxmlformats.org/drawingml/2006/main" xmlns:r="http://schemas.openxmlformats.org/officeDocument/2006/relationships" xmlns:p="http://schemas.openxmlformats.org/presentationml/2006/main">
  <p:tag name="MONE_MU_TEXT PLACEHOLDER 5" val="Top=325.75|Left=518.933|Width=116.2205|Height=66.5"/>
</p:tagLst>
</file>

<file path=ppt/tags/tag101.xml><?xml version="1.0" encoding="utf-8"?>
<p:tagLst xmlns:a="http://schemas.openxmlformats.org/drawingml/2006/main" xmlns:r="http://schemas.openxmlformats.org/officeDocument/2006/relationships" xmlns:p="http://schemas.openxmlformats.org/presentationml/2006/main">
  <p:tag name="MONE_MU_TEXT PLACEHOLDER 5" val="Top=325.75|Left=671.0964|Width=116.2205|Height=66.5"/>
</p:tagLst>
</file>

<file path=ppt/tags/tag102.xml><?xml version="1.0" encoding="utf-8"?>
<p:tagLst xmlns:a="http://schemas.openxmlformats.org/drawingml/2006/main" xmlns:r="http://schemas.openxmlformats.org/officeDocument/2006/relationships" xmlns:p="http://schemas.openxmlformats.org/presentationml/2006/main">
  <p:tag name="MONE_MU_TEXT PLACEHOLDER 5" val="Top=325.75|Left=821.7795|Width=116.2205|Height=66.5"/>
</p:tagLst>
</file>

<file path=ppt/tags/tag103.xml><?xml version="1.0" encoding="utf-8"?>
<p:tagLst xmlns:a="http://schemas.openxmlformats.org/drawingml/2006/main" xmlns:r="http://schemas.openxmlformats.org/officeDocument/2006/relationships" xmlns:p="http://schemas.openxmlformats.org/presentationml/2006/main">
  <p:tag name="MONE_MU_TEXT PLACEHOLDER 11" val="Top=392.25|Left=368.2499|Width=116.2205|Height=60.12504"/>
</p:tagLst>
</file>

<file path=ppt/tags/tag104.xml><?xml version="1.0" encoding="utf-8"?>
<p:tagLst xmlns:a="http://schemas.openxmlformats.org/drawingml/2006/main" xmlns:r="http://schemas.openxmlformats.org/officeDocument/2006/relationships" xmlns:p="http://schemas.openxmlformats.org/presentationml/2006/main">
  <p:tag name="MONE_MU_TEXT PLACEHOLDER 11" val="Top=392.25|Left=518.933|Width=116.2205|Height=60.12504"/>
</p:tagLst>
</file>

<file path=ppt/tags/tag105.xml><?xml version="1.0" encoding="utf-8"?>
<p:tagLst xmlns:a="http://schemas.openxmlformats.org/drawingml/2006/main" xmlns:r="http://schemas.openxmlformats.org/officeDocument/2006/relationships" xmlns:p="http://schemas.openxmlformats.org/presentationml/2006/main">
  <p:tag name="MONE_MU_TEXT PLACEHOLDER 11" val="Top=392.25|Left=671.0964|Width=116.2205|Height=60.12504"/>
</p:tagLst>
</file>

<file path=ppt/tags/tag106.xml><?xml version="1.0" encoding="utf-8"?>
<p:tagLst xmlns:a="http://schemas.openxmlformats.org/drawingml/2006/main" xmlns:r="http://schemas.openxmlformats.org/officeDocument/2006/relationships" xmlns:p="http://schemas.openxmlformats.org/presentationml/2006/main">
  <p:tag name="MONE_MU_TEXT PLACEHOLDER 11" val="Top=392.25|Left=821.7795|Width=116.2205|Height=60.12504"/>
</p:tagLst>
</file>

<file path=ppt/tags/tag107.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108.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109.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11.xml><?xml version="1.0" encoding="utf-8"?>
<p:tagLst xmlns:a="http://schemas.openxmlformats.org/drawingml/2006/main" xmlns:r="http://schemas.openxmlformats.org/officeDocument/2006/relationships" xmlns:p="http://schemas.openxmlformats.org/presentationml/2006/main">
  <p:tag name="MONE_MU_PICTURE 10" val="Top=484.2906|Left=19.87488|Width=339.84|Height=34.91126"/>
</p:tagLst>
</file>

<file path=ppt/tags/tag110.xml><?xml version="1.0" encoding="utf-8"?>
<p:tagLst xmlns:a="http://schemas.openxmlformats.org/drawingml/2006/main" xmlns:r="http://schemas.openxmlformats.org/officeDocument/2006/relationships" xmlns:p="http://schemas.openxmlformats.org/presentationml/2006/main">
  <p:tag name="MONE_MU_PICTURE PLACEHOLDER 7" val="Top=148.375|Left=368.25|Width=569.75|Height=307.625"/>
</p:tagLst>
</file>

<file path=ppt/tags/tag111.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112.xml><?xml version="1.0" encoding="utf-8"?>
<p:tagLst xmlns:a="http://schemas.openxmlformats.org/drawingml/2006/main" xmlns:r="http://schemas.openxmlformats.org/officeDocument/2006/relationships" xmlns:p="http://schemas.openxmlformats.org/presentationml/2006/main">
  <p:tag name="MONE_MU_PICTURE PLACEHOLDER 7" val="Top=0|Left=368.25|Width=591.75|Height=539.9999"/>
</p:tagLst>
</file>

<file path=ppt/tags/tag113.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114.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115.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116.xml><?xml version="1.0" encoding="utf-8"?>
<p:tagLst xmlns:a="http://schemas.openxmlformats.org/drawingml/2006/main" xmlns:r="http://schemas.openxmlformats.org/officeDocument/2006/relationships" xmlns:p="http://schemas.openxmlformats.org/presentationml/2006/main">
  <p:tag name="MONE_MU_RECTANGLE 6" val="Top=0|Left=0|Width=368.25|Height=540"/>
</p:tagLst>
</file>

<file path=ppt/tags/tag117.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118.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119.xml><?xml version="1.0" encoding="utf-8"?>
<p:tagLst xmlns:a="http://schemas.openxmlformats.org/drawingml/2006/main" xmlns:r="http://schemas.openxmlformats.org/officeDocument/2006/relationships" xmlns:p="http://schemas.openxmlformats.org/presentationml/2006/main">
  <p:tag name="MONE_MU_PICTURE PLACEHOLDER 7" val="Top=0|Left=368.25|Width=591.75|Height=539.9999"/>
</p:tagLst>
</file>

<file path=ppt/tags/tag12.xml><?xml version="1.0" encoding="utf-8"?>
<p:tagLst xmlns:a="http://schemas.openxmlformats.org/drawingml/2006/main" xmlns:r="http://schemas.openxmlformats.org/officeDocument/2006/relationships" xmlns:p="http://schemas.openxmlformats.org/presentationml/2006/main">
  <p:tag name="MONE_MU_TEXT PLACEHOLDER 8" val="Top=347.25|Left=19.87504|Width=454.125|Height=67.49992"/>
</p:tagLst>
</file>

<file path=ppt/tags/tag120.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121.xml><?xml version="1.0" encoding="utf-8"?>
<p:tagLst xmlns:a="http://schemas.openxmlformats.org/drawingml/2006/main" xmlns:r="http://schemas.openxmlformats.org/officeDocument/2006/relationships" xmlns:p="http://schemas.openxmlformats.org/presentationml/2006/main">
  <p:tag name="MONE_MU_RECTANGLE 6" val="Top=0|Left=0|Width=368.25|Height=540"/>
</p:tagLst>
</file>

<file path=ppt/tags/tag122.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123.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124.xml><?xml version="1.0" encoding="utf-8"?>
<p:tagLst xmlns:a="http://schemas.openxmlformats.org/drawingml/2006/main" xmlns:r="http://schemas.openxmlformats.org/officeDocument/2006/relationships" xmlns:p="http://schemas.openxmlformats.org/presentationml/2006/main">
  <p:tag name="MONE_MU_PICTURE PLACEHOLDER 7" val="Top=73.5|Left=526.5|Width=254.25|Height=485.25"/>
</p:tagLst>
</file>

<file path=ppt/tags/tag125.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126.xml><?xml version="1.0" encoding="utf-8"?>
<p:tagLst xmlns:a="http://schemas.openxmlformats.org/drawingml/2006/main" xmlns:r="http://schemas.openxmlformats.org/officeDocument/2006/relationships" xmlns:p="http://schemas.openxmlformats.org/presentationml/2006/main">
  <p:tag name="MONE_MU_PICTURE 2" val="Top=26.3215|Left=503.6285|Width=300.7433|Height=513.6786"/>
</p:tagLst>
</file>

<file path=ppt/tags/tag127.xml><?xml version="1.0" encoding="utf-8"?>
<p:tagLst xmlns:a="http://schemas.openxmlformats.org/drawingml/2006/main" xmlns:r="http://schemas.openxmlformats.org/officeDocument/2006/relationships" xmlns:p="http://schemas.openxmlformats.org/presentationml/2006/main">
  <p:tag name="MONE_MU_PICTURE 3" val="Top=19.87504|Left=439.3775|Width=421.7589|Height=520.1249"/>
</p:tagLst>
</file>

<file path=ppt/tags/tag128.xml><?xml version="1.0" encoding="utf-8"?>
<p:tagLst xmlns:a="http://schemas.openxmlformats.org/drawingml/2006/main" xmlns:r="http://schemas.openxmlformats.org/officeDocument/2006/relationships" xmlns:p="http://schemas.openxmlformats.org/presentationml/2006/main">
  <p:tag name="MONE_MU_RECTANGLE 6" val="Top=0|Left=0|Width=368.25|Height=540"/>
</p:tagLst>
</file>

<file path=ppt/tags/tag129.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13.xml><?xml version="1.0" encoding="utf-8"?>
<p:tagLst xmlns:a="http://schemas.openxmlformats.org/drawingml/2006/main" xmlns:r="http://schemas.openxmlformats.org/officeDocument/2006/relationships" xmlns:p="http://schemas.openxmlformats.org/presentationml/2006/main">
  <p:tag name="MONE_MU_TITLE 3" val="Top=84|Left=19.87504|Width=454.125|Height=130.75"/>
</p:tagLst>
</file>

<file path=ppt/tags/tag130.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131.xml><?xml version="1.0" encoding="utf-8"?>
<p:tagLst xmlns:a="http://schemas.openxmlformats.org/drawingml/2006/main" xmlns:r="http://schemas.openxmlformats.org/officeDocument/2006/relationships" xmlns:p="http://schemas.openxmlformats.org/presentationml/2006/main">
  <p:tag name="MONE_MU_PICTURE PLACEHOLDER 7" val="Top=66.9374|Left=469.8|Width=366|Height=473.0626"/>
</p:tagLst>
</file>

<file path=ppt/tags/tag132.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133.xml><?xml version="1.0" encoding="utf-8"?>
<p:tagLst xmlns:a="http://schemas.openxmlformats.org/drawingml/2006/main" xmlns:r="http://schemas.openxmlformats.org/officeDocument/2006/relationships" xmlns:p="http://schemas.openxmlformats.org/presentationml/2006/main">
  <p:tag name="MONE_MU_RECTANGLE 6" val="Top=0|Left=0|Width=368.25|Height=540"/>
</p:tagLst>
</file>

<file path=ppt/tags/tag134.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135.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136.xml><?xml version="1.0" encoding="utf-8"?>
<p:tagLst xmlns:a="http://schemas.openxmlformats.org/drawingml/2006/main" xmlns:r="http://schemas.openxmlformats.org/officeDocument/2006/relationships" xmlns:p="http://schemas.openxmlformats.org/presentationml/2006/main">
  <p:tag name="MONE_MU_PICTURE PLACEHOLDER 7" val="Top=91.2|Left=420.6|Width=462.6|Height=259.8"/>
</p:tagLst>
</file>

<file path=ppt/tags/tag137.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138.xml><?xml version="1.0" encoding="utf-8"?>
<p:tagLst xmlns:a="http://schemas.openxmlformats.org/drawingml/2006/main" xmlns:r="http://schemas.openxmlformats.org/officeDocument/2006/relationships" xmlns:p="http://schemas.openxmlformats.org/presentationml/2006/main">
  <p:tag name="MONE_MU_PICTURE 2" val="Top=70.18417|Left=400.3185|Width=504.1898|Height=401.9296"/>
</p:tagLst>
</file>

<file path=ppt/tags/tag139.xml><?xml version="1.0" encoding="utf-8"?>
<p:tagLst xmlns:a="http://schemas.openxmlformats.org/drawingml/2006/main" xmlns:r="http://schemas.openxmlformats.org/officeDocument/2006/relationships" xmlns:p="http://schemas.openxmlformats.org/presentationml/2006/main">
  <p:tag name="MONE_MU_RECTANGLE 4" val="Top=0|Left=0|Width=480|Height=540"/>
</p:tagLst>
</file>

<file path=ppt/tags/tag14.xml><?xml version="1.0" encoding="utf-8"?>
<p:tagLst xmlns:a="http://schemas.openxmlformats.org/drawingml/2006/main" xmlns:r="http://schemas.openxmlformats.org/officeDocument/2006/relationships" xmlns:p="http://schemas.openxmlformats.org/presentationml/2006/main">
  <p:tag name="MONE_MU_PICTURE PLACEHOLDER 4" val="Top=0|Left=484.25|Width=475.7498|Height=539.9999"/>
</p:tagLst>
</file>

<file path=ppt/tags/tag140.xml><?xml version="1.0" encoding="utf-8"?>
<p:tagLst xmlns:a="http://schemas.openxmlformats.org/drawingml/2006/main" xmlns:r="http://schemas.openxmlformats.org/officeDocument/2006/relationships" xmlns:p="http://schemas.openxmlformats.org/presentationml/2006/main">
  <p:tag name="MONE_MU_TEXT PLACEHOLDER 6" val="Top=202.8751|Left=19.74992|Width=454.25|Height=180.4999"/>
</p:tagLst>
</file>

<file path=ppt/tags/tag141.xml><?xml version="1.0" encoding="utf-8"?>
<p:tagLst xmlns:a="http://schemas.openxmlformats.org/drawingml/2006/main" xmlns:r="http://schemas.openxmlformats.org/officeDocument/2006/relationships" xmlns:p="http://schemas.openxmlformats.org/presentationml/2006/main">
  <p:tag name="MONE_MU_TEXT PLACEHOLDER 6" val="Top=202.875|Left=484.75|Width=454.25|Height=180.4999"/>
</p:tagLst>
</file>

<file path=ppt/tags/tag142.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143.xml><?xml version="1.0" encoding="utf-8"?>
<p:tagLst xmlns:a="http://schemas.openxmlformats.org/drawingml/2006/main" xmlns:r="http://schemas.openxmlformats.org/officeDocument/2006/relationships" xmlns:p="http://schemas.openxmlformats.org/presentationml/2006/main">
  <p:tag name="MONE_MU_RECTANGLE 6" val="Top=0|Left=0|Width=368.25|Height=540"/>
</p:tagLst>
</file>

<file path=ppt/tags/tag144.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145.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146.xml><?xml version="1.0" encoding="utf-8"?>
<p:tagLst xmlns:a="http://schemas.openxmlformats.org/drawingml/2006/main" xmlns:r="http://schemas.openxmlformats.org/officeDocument/2006/relationships" xmlns:p="http://schemas.openxmlformats.org/presentationml/2006/main">
  <p:tag name="MONE_MU_TEXT PLACEHOLDER 5" val="Top=76|Left=433.375|Width=42.12496|Height=39.75"/>
</p:tagLst>
</file>

<file path=ppt/tags/tag147.xml><?xml version="1.0" encoding="utf-8"?>
<p:tagLst xmlns:a="http://schemas.openxmlformats.org/drawingml/2006/main" xmlns:r="http://schemas.openxmlformats.org/officeDocument/2006/relationships" xmlns:p="http://schemas.openxmlformats.org/presentationml/2006/main">
  <p:tag name="MONE_MU_TEXT PLACEHOLDER 11" val="Top=80.5|Left=484.5002|Width=453.4998|Height=57.5"/>
</p:tagLst>
</file>

<file path=ppt/tags/tag148.xml><?xml version="1.0" encoding="utf-8"?>
<p:tagLst xmlns:a="http://schemas.openxmlformats.org/drawingml/2006/main" xmlns:r="http://schemas.openxmlformats.org/officeDocument/2006/relationships" xmlns:p="http://schemas.openxmlformats.org/presentationml/2006/main">
  <p:tag name="MONE_MU_TEXT PLACEHOLDER 5" val="Top=143.25|Left=433.375|Width=42.12496|Height=39.75"/>
</p:tagLst>
</file>

<file path=ppt/tags/tag149.xml><?xml version="1.0" encoding="utf-8"?>
<p:tagLst xmlns:a="http://schemas.openxmlformats.org/drawingml/2006/main" xmlns:r="http://schemas.openxmlformats.org/officeDocument/2006/relationships" xmlns:p="http://schemas.openxmlformats.org/presentationml/2006/main">
  <p:tag name="MONE_MU_TEXT PLACEHOLDER 11" val="Top=147.75|Left=484.5002|Width=453.4998|Height=57.5"/>
</p:tagLst>
</file>

<file path=ppt/tags/tag15.xml><?xml version="1.0" encoding="utf-8"?>
<p:tagLst xmlns:a="http://schemas.openxmlformats.org/drawingml/2006/main" xmlns:r="http://schemas.openxmlformats.org/officeDocument/2006/relationships" xmlns:p="http://schemas.openxmlformats.org/presentationml/2006/main">
  <p:tag name="MONE_MU_PICTURE 2" val="Top=484.6915|Left=19.87488|Width=339.84|Height=34.91118"/>
</p:tagLst>
</file>

<file path=ppt/tags/tag150.xml><?xml version="1.0" encoding="utf-8"?>
<p:tagLst xmlns:a="http://schemas.openxmlformats.org/drawingml/2006/main" xmlns:r="http://schemas.openxmlformats.org/officeDocument/2006/relationships" xmlns:p="http://schemas.openxmlformats.org/presentationml/2006/main">
  <p:tag name="MONE_MU_TEXT PLACEHOLDER 5" val="Top=206|Left=433.375|Width=42.12496|Height=39.75"/>
</p:tagLst>
</file>

<file path=ppt/tags/tag151.xml><?xml version="1.0" encoding="utf-8"?>
<p:tagLst xmlns:a="http://schemas.openxmlformats.org/drawingml/2006/main" xmlns:r="http://schemas.openxmlformats.org/officeDocument/2006/relationships" xmlns:p="http://schemas.openxmlformats.org/presentationml/2006/main">
  <p:tag name="MONE_MU_TEXT PLACEHOLDER 11" val="Top=210.5|Left=484.5002|Width=453.4998|Height=57.5"/>
</p:tagLst>
</file>

<file path=ppt/tags/tag152.xml><?xml version="1.0" encoding="utf-8"?>
<p:tagLst xmlns:a="http://schemas.openxmlformats.org/drawingml/2006/main" xmlns:r="http://schemas.openxmlformats.org/officeDocument/2006/relationships" xmlns:p="http://schemas.openxmlformats.org/presentationml/2006/main">
  <p:tag name="MONE_MU_TEXT PLACEHOLDER 5" val="Top=272.7501|Left=433.375|Width=42.12496|Height=39.75"/>
</p:tagLst>
</file>

<file path=ppt/tags/tag153.xml><?xml version="1.0" encoding="utf-8"?>
<p:tagLst xmlns:a="http://schemas.openxmlformats.org/drawingml/2006/main" xmlns:r="http://schemas.openxmlformats.org/officeDocument/2006/relationships" xmlns:p="http://schemas.openxmlformats.org/presentationml/2006/main">
  <p:tag name="MONE_MU_TEXT PLACEHOLDER 11" val="Top=277.2501|Left=484.5002|Width=453.4998|Height=57.5"/>
</p:tagLst>
</file>

<file path=ppt/tags/tag154.xml><?xml version="1.0" encoding="utf-8"?>
<p:tagLst xmlns:a="http://schemas.openxmlformats.org/drawingml/2006/main" xmlns:r="http://schemas.openxmlformats.org/officeDocument/2006/relationships" xmlns:p="http://schemas.openxmlformats.org/presentationml/2006/main">
  <p:tag name="MONE_MU_TEXT PLACEHOLDER 5" val="Top=340.0001|Left=433.375|Width=42.12496|Height=39.75"/>
</p:tagLst>
</file>

<file path=ppt/tags/tag155.xml><?xml version="1.0" encoding="utf-8"?>
<p:tagLst xmlns:a="http://schemas.openxmlformats.org/drawingml/2006/main" xmlns:r="http://schemas.openxmlformats.org/officeDocument/2006/relationships" xmlns:p="http://schemas.openxmlformats.org/presentationml/2006/main">
  <p:tag name="MONE_MU_TEXT PLACEHOLDER 11" val="Top=344.5001|Left=484.5002|Width=453.4998|Height=57.5"/>
</p:tagLst>
</file>

<file path=ppt/tags/tag156.xml><?xml version="1.0" encoding="utf-8"?>
<p:tagLst xmlns:a="http://schemas.openxmlformats.org/drawingml/2006/main" xmlns:r="http://schemas.openxmlformats.org/officeDocument/2006/relationships" xmlns:p="http://schemas.openxmlformats.org/presentationml/2006/main">
  <p:tag name="MONE_MU_TEXT PLACEHOLDER 5" val="Top=402.7501|Left=433.375|Width=42.12496|Height=39.75"/>
</p:tagLst>
</file>

<file path=ppt/tags/tag157.xml><?xml version="1.0" encoding="utf-8"?>
<p:tagLst xmlns:a="http://schemas.openxmlformats.org/drawingml/2006/main" xmlns:r="http://schemas.openxmlformats.org/officeDocument/2006/relationships" xmlns:p="http://schemas.openxmlformats.org/presentationml/2006/main">
  <p:tag name="MONE_MU_TEXT PLACEHOLDER 11" val="Top=407.2501|Left=484.5002|Width=453.4998|Height=57.5"/>
</p:tagLst>
</file>

<file path=ppt/tags/tag158.xml><?xml version="1.0" encoding="utf-8"?>
<p:tagLst xmlns:a="http://schemas.openxmlformats.org/drawingml/2006/main" xmlns:r="http://schemas.openxmlformats.org/officeDocument/2006/relationships" xmlns:p="http://schemas.openxmlformats.org/presentationml/2006/main">
  <p:tag name="MONE_MU_SLIDE NUMBER PLACEHOLDER 19" val="Top=509.25|Left=19.62504|Width=284.9999|Height=9.75"/>
</p:tagLst>
</file>

<file path=ppt/tags/tag159.xml><?xml version="1.0" encoding="utf-8"?>
<p:tagLst xmlns:a="http://schemas.openxmlformats.org/drawingml/2006/main" xmlns:r="http://schemas.openxmlformats.org/officeDocument/2006/relationships" xmlns:p="http://schemas.openxmlformats.org/presentationml/2006/main">
  <p:tag name="MONE_MU_TITLE 1" val="Top=19.87504|Left=19.87496|Width=686.3751|Height=53.62496"/>
</p:tagLst>
</file>

<file path=ppt/tags/tag16.xml><?xml version="1.0" encoding="utf-8"?>
<p:tagLst xmlns:a="http://schemas.openxmlformats.org/drawingml/2006/main" xmlns:r="http://schemas.openxmlformats.org/officeDocument/2006/relationships" xmlns:p="http://schemas.openxmlformats.org/presentationml/2006/main">
  <p:tag name="MONE_MU_PICTURE PLACEHOLDER 4" val="Top=0|Left=484.25|Width=475.7498|Height=539.9999"/>
</p:tagLst>
</file>

<file path=ppt/tags/tag160.xml><?xml version="1.0" encoding="utf-8"?>
<p:tagLst xmlns:a="http://schemas.openxmlformats.org/drawingml/2006/main" xmlns:r="http://schemas.openxmlformats.org/officeDocument/2006/relationships" xmlns:p="http://schemas.openxmlformats.org/presentationml/2006/main">
  <p:tag name="MONE_MU_PICTURE PLACEHOLDER 5" val="Top=19.87504|Left=717|Width=222|Height=446.625"/>
</p:tagLst>
</file>

<file path=ppt/tags/tag161.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162.xml><?xml version="1.0" encoding="utf-8"?>
<p:tagLst xmlns:a="http://schemas.openxmlformats.org/drawingml/2006/main" xmlns:r="http://schemas.openxmlformats.org/officeDocument/2006/relationships" xmlns:p="http://schemas.openxmlformats.org/presentationml/2006/main">
  <p:tag name="MONE_MU_RECTANGLE 9" val="Top=0|Left=480|Width=480|Height=275.125"/>
</p:tagLst>
</file>

<file path=ppt/tags/tag163.xml><?xml version="1.0" encoding="utf-8"?>
<p:tagLst xmlns:a="http://schemas.openxmlformats.org/drawingml/2006/main" xmlns:r="http://schemas.openxmlformats.org/officeDocument/2006/relationships" xmlns:p="http://schemas.openxmlformats.org/presentationml/2006/main">
  <p:tag name="MONE_MU_RECTANGLE 4" val="Top=0|Left=0|Width=480|Height=540"/>
</p:tagLst>
</file>

<file path=ppt/tags/tag164.xml><?xml version="1.0" encoding="utf-8"?>
<p:tagLst xmlns:a="http://schemas.openxmlformats.org/drawingml/2006/main" xmlns:r="http://schemas.openxmlformats.org/officeDocument/2006/relationships" xmlns:p="http://schemas.openxmlformats.org/presentationml/2006/main">
  <p:tag name="MONE_MU_TITLE 1" val="Top=370.5|Left=19.87504|Width=454.125|Height=85.5"/>
</p:tagLst>
</file>

<file path=ppt/tags/tag165.xml><?xml version="1.0" encoding="utf-8"?>
<p:tagLst xmlns:a="http://schemas.openxmlformats.org/drawingml/2006/main" xmlns:r="http://schemas.openxmlformats.org/officeDocument/2006/relationships" xmlns:p="http://schemas.openxmlformats.org/presentationml/2006/main">
  <p:tag name="MONE_MU_PICTURE PLACEHOLDER 6" val="Top=73.5|Left=124.875|Width=232.875|Height=265.5"/>
</p:tagLst>
</file>

<file path=ppt/tags/tag166.xml><?xml version="1.0" encoding="utf-8"?>
<p:tagLst xmlns:a="http://schemas.openxmlformats.org/drawingml/2006/main" xmlns:r="http://schemas.openxmlformats.org/officeDocument/2006/relationships" xmlns:p="http://schemas.openxmlformats.org/presentationml/2006/main">
  <p:tag name="MONE_MU_TEXT PLACEHOLDER 5" val="Top=63|Left=505.5|Width=84.75|Height=75.00008"/>
</p:tagLst>
</file>

<file path=ppt/tags/tag167.xml><?xml version="1.0" encoding="utf-8"?>
<p:tagLst xmlns:a="http://schemas.openxmlformats.org/drawingml/2006/main" xmlns:r="http://schemas.openxmlformats.org/officeDocument/2006/relationships" xmlns:p="http://schemas.openxmlformats.org/presentationml/2006/main">
  <p:tag name="MONE_MU_TEXT PLACEHOLDER 11" val="Top=73.5|Left=600.7501|Width=337.2499|Height=138.25"/>
</p:tagLst>
</file>

<file path=ppt/tags/tag168.xml><?xml version="1.0" encoding="utf-8"?>
<p:tagLst xmlns:a="http://schemas.openxmlformats.org/drawingml/2006/main" xmlns:r="http://schemas.openxmlformats.org/officeDocument/2006/relationships" xmlns:p="http://schemas.openxmlformats.org/presentationml/2006/main">
  <p:tag name="MONE_MU_TEXT PLACEHOLDER 5" val="Top=317.75|Left=505.5|Width=84.75|Height=75.00008"/>
</p:tagLst>
</file>

<file path=ppt/tags/tag169.xml><?xml version="1.0" encoding="utf-8"?>
<p:tagLst xmlns:a="http://schemas.openxmlformats.org/drawingml/2006/main" xmlns:r="http://schemas.openxmlformats.org/officeDocument/2006/relationships" xmlns:p="http://schemas.openxmlformats.org/presentationml/2006/main">
  <p:tag name="MONE_MU_TEXT PLACEHOLDER 11" val="Top=328.25|Left=600.7501|Width=337.2499|Height=138.25"/>
</p:tagLst>
</file>

<file path=ppt/tags/tag17.xml><?xml version="1.0" encoding="utf-8"?>
<p:tagLst xmlns:a="http://schemas.openxmlformats.org/drawingml/2006/main" xmlns:r="http://schemas.openxmlformats.org/officeDocument/2006/relationships" xmlns:p="http://schemas.openxmlformats.org/presentationml/2006/main">
  <p:tag name="MONE_MU_TEXT PLACEHOLDER 8" val="Top=347.2441|Left=19.87504|Width=454.125|Height=67.49992"/>
</p:tagLst>
</file>

<file path=ppt/tags/tag170.xml><?xml version="1.0" encoding="utf-8"?>
<p:tagLst xmlns:a="http://schemas.openxmlformats.org/drawingml/2006/main" xmlns:r="http://schemas.openxmlformats.org/officeDocument/2006/relationships" xmlns:p="http://schemas.openxmlformats.org/presentationml/2006/main">
  <p:tag name="MONE_MU_SLIDE NUMBER PLACEHOLDER 12" val="Top=509.25|Left=19.62504|Width=284.9999|Height=9.75"/>
</p:tagLst>
</file>

<file path=ppt/tags/tag171.xml><?xml version="1.0" encoding="utf-8"?>
<p:tagLst xmlns:a="http://schemas.openxmlformats.org/drawingml/2006/main" xmlns:r="http://schemas.openxmlformats.org/officeDocument/2006/relationships" xmlns:p="http://schemas.openxmlformats.org/presentationml/2006/main">
  <p:tag name="MONE_MU_TITLE 1" val="Top=73.5|Left=19.87496|Width=918.1249|Height=393"/>
</p:tagLst>
</file>

<file path=ppt/tags/tag172.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173.xml><?xml version="1.0" encoding="utf-8"?>
<p:tagLst xmlns:a="http://schemas.openxmlformats.org/drawingml/2006/main" xmlns:r="http://schemas.openxmlformats.org/officeDocument/2006/relationships" xmlns:p="http://schemas.openxmlformats.org/presentationml/2006/main">
  <p:tag name="MONE_MU_TITLE 1" val="Top=148.0001|Left=135.6251|Width=803.3749|Height=244.2499"/>
</p:tagLst>
</file>

<file path=ppt/tags/tag174.xml><?xml version="1.0" encoding="utf-8"?>
<p:tagLst xmlns:a="http://schemas.openxmlformats.org/drawingml/2006/main" xmlns:r="http://schemas.openxmlformats.org/officeDocument/2006/relationships" xmlns:p="http://schemas.openxmlformats.org/presentationml/2006/main">
  <p:tag name="MONE_MU_TEXT PLACEHOLDER 4" val="Top=10.26787|Left=135.625|Width=106|Height=112.9821"/>
</p:tagLst>
</file>

<file path=ppt/tags/tag175.xml><?xml version="1.0" encoding="utf-8"?>
<p:tagLst xmlns:a="http://schemas.openxmlformats.org/drawingml/2006/main" xmlns:r="http://schemas.openxmlformats.org/officeDocument/2006/relationships" xmlns:p="http://schemas.openxmlformats.org/presentationml/2006/main">
  <p:tag name="MONE_MU_STRAIGHT CONNECTOR 5" val="Top=43.42858|Left=98.58937|Width=0|Height=423.0714"/>
</p:tagLst>
</file>

<file path=ppt/tags/tag176.xml><?xml version="1.0" encoding="utf-8"?>
<p:tagLst xmlns:a="http://schemas.openxmlformats.org/drawingml/2006/main" xmlns:r="http://schemas.openxmlformats.org/officeDocument/2006/relationships" xmlns:p="http://schemas.openxmlformats.org/presentationml/2006/main">
  <p:tag name="MONE_MU_TEXT PLACEHOLDER 7" val="Top=402.375|Left=135.625|Width=803.3749|Height=53.62496"/>
</p:tagLst>
</file>

<file path=ppt/tags/tag177.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178.xml><?xml version="1.0" encoding="utf-8"?>
<p:tagLst xmlns:a="http://schemas.openxmlformats.org/drawingml/2006/main" xmlns:r="http://schemas.openxmlformats.org/officeDocument/2006/relationships" xmlns:p="http://schemas.openxmlformats.org/presentationml/2006/main">
  <p:tag name="MONE_MU_GRAPHIC 12" val="Top=0|Left=749.2208|Width=211.7792|Height=466.4999"/>
</p:tagLst>
</file>

<file path=ppt/tags/tag179.xml><?xml version="1.0" encoding="utf-8"?>
<p:tagLst xmlns:a="http://schemas.openxmlformats.org/drawingml/2006/main" xmlns:r="http://schemas.openxmlformats.org/officeDocument/2006/relationships" xmlns:p="http://schemas.openxmlformats.org/presentationml/2006/main">
  <p:tag name="MONE_MU_TITLE 1" val="Top=148.0001|Left=135.6251|Width=581.3749|Height=244.2499"/>
</p:tagLst>
</file>

<file path=ppt/tags/tag18.xml><?xml version="1.0" encoding="utf-8"?>
<p:tagLst xmlns:a="http://schemas.openxmlformats.org/drawingml/2006/main" xmlns:r="http://schemas.openxmlformats.org/officeDocument/2006/relationships" xmlns:p="http://schemas.openxmlformats.org/presentationml/2006/main">
  <p:tag name="MONE_MU_TITLE 3" val="Top=88.00008|Left=19.87504|Width=454.125|Height=126.7499"/>
</p:tagLst>
</file>

<file path=ppt/tags/tag180.xml><?xml version="1.0" encoding="utf-8"?>
<p:tagLst xmlns:a="http://schemas.openxmlformats.org/drawingml/2006/main" xmlns:r="http://schemas.openxmlformats.org/officeDocument/2006/relationships" xmlns:p="http://schemas.openxmlformats.org/presentationml/2006/main">
  <p:tag name="MONE_MU_TEXT PLACEHOLDER 4" val="Top=10.26787|Left=135.625|Width=106|Height=112.9821"/>
</p:tagLst>
</file>

<file path=ppt/tags/tag181.xml><?xml version="1.0" encoding="utf-8"?>
<p:tagLst xmlns:a="http://schemas.openxmlformats.org/drawingml/2006/main" xmlns:r="http://schemas.openxmlformats.org/officeDocument/2006/relationships" xmlns:p="http://schemas.openxmlformats.org/presentationml/2006/main">
  <p:tag name="MONE_MU_STRAIGHT CONNECTOR 5" val="Top=43.42858|Left=98.58937|Width=0|Height=423.0714"/>
</p:tagLst>
</file>

<file path=ppt/tags/tag182.xml><?xml version="1.0" encoding="utf-8"?>
<p:tagLst xmlns:a="http://schemas.openxmlformats.org/drawingml/2006/main" xmlns:r="http://schemas.openxmlformats.org/officeDocument/2006/relationships" xmlns:p="http://schemas.openxmlformats.org/presentationml/2006/main">
  <p:tag name="MONE_MU_TEXT PLACEHOLDER 7" val="Top=402.375|Left=135.625|Width=803.3749|Height=53.62496"/>
</p:tagLst>
</file>

<file path=ppt/tags/tag183.xml><?xml version="1.0" encoding="utf-8"?>
<p:tagLst xmlns:a="http://schemas.openxmlformats.org/drawingml/2006/main" xmlns:r="http://schemas.openxmlformats.org/officeDocument/2006/relationships" xmlns:p="http://schemas.openxmlformats.org/presentationml/2006/main">
  <p:tag name="MONE_MU_SLIDE NUMBER PLACEHOLDER 9" val="Top=509.25|Left=19.62504|Width=284.9999|Height=9.75"/>
</p:tagLst>
</file>

<file path=ppt/tags/tag184.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185.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186.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187.xml><?xml version="1.0" encoding="utf-8"?>
<p:tagLst xmlns:a="http://schemas.openxmlformats.org/drawingml/2006/main" xmlns:r="http://schemas.openxmlformats.org/officeDocument/2006/relationships" xmlns:p="http://schemas.openxmlformats.org/presentationml/2006/main">
  <p:tag name="MONE_MU_PICTURE PLACEHOLDER 5" val="Top=138|Left=70.63882|Width=120.4724|Height=157.8898"/>
</p:tagLst>
</file>

<file path=ppt/tags/tag188.xml><?xml version="1.0" encoding="utf-8"?>
<p:tagLst xmlns:a="http://schemas.openxmlformats.org/drawingml/2006/main" xmlns:r="http://schemas.openxmlformats.org/officeDocument/2006/relationships" xmlns:p="http://schemas.openxmlformats.org/presentationml/2006/main">
  <p:tag name="MONE_MU_PICTURE PLACEHOLDER 5" val="Top=138|Left=303.2983|Width=120.4724|Height=157.8898"/>
</p:tagLst>
</file>

<file path=ppt/tags/tag189.xml><?xml version="1.0" encoding="utf-8"?>
<p:tagLst xmlns:a="http://schemas.openxmlformats.org/drawingml/2006/main" xmlns:r="http://schemas.openxmlformats.org/officeDocument/2006/relationships" xmlns:p="http://schemas.openxmlformats.org/presentationml/2006/main">
  <p:tag name="MONE_MU_PICTURE PLACEHOLDER 5" val="Top=138|Left=536.2292|Width=120.4724|Height=157.8898"/>
</p:tagLst>
</file>

<file path=ppt/tags/tag19.xml><?xml version="1.0" encoding="utf-8"?>
<p:tagLst xmlns:a="http://schemas.openxmlformats.org/drawingml/2006/main" xmlns:r="http://schemas.openxmlformats.org/officeDocument/2006/relationships" xmlns:p="http://schemas.openxmlformats.org/presentationml/2006/main">
  <p:tag name="MONE_MU_TEXT PLACEHOLDER 5" val="Top=245.5|Left=19.87504|Width=454.125|Height=47.83929"/>
</p:tagLst>
</file>

<file path=ppt/tags/tag190.xml><?xml version="1.0" encoding="utf-8"?>
<p:tagLst xmlns:a="http://schemas.openxmlformats.org/drawingml/2006/main" xmlns:r="http://schemas.openxmlformats.org/officeDocument/2006/relationships" xmlns:p="http://schemas.openxmlformats.org/presentationml/2006/main">
  <p:tag name="MONE_MU_PICTURE PLACEHOLDER 5" val="Top=138|Left=768.8887|Width=120.4724|Height=157.8898"/>
</p:tagLst>
</file>

<file path=ppt/tags/tag191.xml><?xml version="1.0" encoding="utf-8"?>
<p:tagLst xmlns:a="http://schemas.openxmlformats.org/drawingml/2006/main" xmlns:r="http://schemas.openxmlformats.org/officeDocument/2006/relationships" xmlns:p="http://schemas.openxmlformats.org/presentationml/2006/main">
  <p:tag name="MONE_MU_TEXT PLACEHOLDER 10" val="Top=316|Left=19.87504|Width=221.75|Height=151.875"/>
</p:tagLst>
</file>

<file path=ppt/tags/tag192.xml><?xml version="1.0" encoding="utf-8"?>
<p:tagLst xmlns:a="http://schemas.openxmlformats.org/drawingml/2006/main" xmlns:r="http://schemas.openxmlformats.org/officeDocument/2006/relationships" xmlns:p="http://schemas.openxmlformats.org/presentationml/2006/main">
  <p:tag name="MONE_MU_TEXT PLACEHOLDER 10" val="Top=316|Left=252.6595|Width=221.75|Height=151.875"/>
</p:tagLst>
</file>

<file path=ppt/tags/tag193.xml><?xml version="1.0" encoding="utf-8"?>
<p:tagLst xmlns:a="http://schemas.openxmlformats.org/drawingml/2006/main" xmlns:r="http://schemas.openxmlformats.org/officeDocument/2006/relationships" xmlns:p="http://schemas.openxmlformats.org/presentationml/2006/main">
  <p:tag name="MONE_MU_TEXT PLACEHOLDER 10" val="Top=316|Left=485.5904|Width=221.75|Height=151.875"/>
</p:tagLst>
</file>

<file path=ppt/tags/tag194.xml><?xml version="1.0" encoding="utf-8"?>
<p:tagLst xmlns:a="http://schemas.openxmlformats.org/drawingml/2006/main" xmlns:r="http://schemas.openxmlformats.org/officeDocument/2006/relationships" xmlns:p="http://schemas.openxmlformats.org/presentationml/2006/main">
  <p:tag name="MONE_MU_TEXT PLACEHOLDER 10" val="Top=316|Left=718.3749|Width=221.75|Height=151.875"/>
</p:tagLst>
</file>

<file path=ppt/tags/tag195.xml><?xml version="1.0" encoding="utf-8"?>
<p:tagLst xmlns:a="http://schemas.openxmlformats.org/drawingml/2006/main" xmlns:r="http://schemas.openxmlformats.org/officeDocument/2006/relationships" xmlns:p="http://schemas.openxmlformats.org/presentationml/2006/main">
  <p:tag name="MONE_MU_SLIDE NUMBER PLACEHOLDER 11" val="Top=509.25|Left=19.62504|Width=284.9999|Height=9.75"/>
</p:tagLst>
</file>

<file path=ppt/tags/tag196.xml><?xml version="1.0" encoding="utf-8"?>
<p:tagLst xmlns:a="http://schemas.openxmlformats.org/drawingml/2006/main" xmlns:r="http://schemas.openxmlformats.org/officeDocument/2006/relationships" xmlns:p="http://schemas.openxmlformats.org/presentationml/2006/main">
  <p:tag name="MONE_MU_PICTURE PLACEHOLDER 5" val="Top=137.9999|Left=718.3749|Width=222.5684|Height=168.7599"/>
</p:tagLst>
</file>

<file path=ppt/tags/tag197.xml><?xml version="1.0" encoding="utf-8"?>
<p:tagLst xmlns:a="http://schemas.openxmlformats.org/drawingml/2006/main" xmlns:r="http://schemas.openxmlformats.org/officeDocument/2006/relationships" xmlns:p="http://schemas.openxmlformats.org/presentationml/2006/main">
  <p:tag name="MONE_MU_PICTURE PLACEHOLDER 5" val="Top=137.9999|Left=485.75|Width=222.5684|Height=168.7599"/>
</p:tagLst>
</file>

<file path=ppt/tags/tag198.xml><?xml version="1.0" encoding="utf-8"?>
<p:tagLst xmlns:a="http://schemas.openxmlformats.org/drawingml/2006/main" xmlns:r="http://schemas.openxmlformats.org/officeDocument/2006/relationships" xmlns:p="http://schemas.openxmlformats.org/presentationml/2006/main">
  <p:tag name="MONE_MU_PICTURE PLACEHOLDER 5" val="Top=137.9999|Left=252.4999|Width=222.5684|Height=168.7599"/>
</p:tagLst>
</file>

<file path=ppt/tags/tag199.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xml><?xml version="1.0" encoding="utf-8"?>
<p:tagLst xmlns:a="http://schemas.openxmlformats.org/drawingml/2006/main" xmlns:r="http://schemas.openxmlformats.org/officeDocument/2006/relationships" xmlns:p="http://schemas.openxmlformats.org/presentationml/2006/main">
  <p:tag name="MONE_MU_TITLE PLACEHOLDER 1" val="Top=19.87504|Left=19.87496|Width=918.1249|Height=53.62496"/>
</p:tagLst>
</file>

<file path=ppt/tags/tag20.xml><?xml version="1.0" encoding="utf-8"?>
<p:tagLst xmlns:a="http://schemas.openxmlformats.org/drawingml/2006/main" xmlns:r="http://schemas.openxmlformats.org/officeDocument/2006/relationships" xmlns:p="http://schemas.openxmlformats.org/presentationml/2006/main">
  <p:tag name="MONE_MU_RECTANGLE 1" val="Top=73.5|Left=0|Width=421.7953|Height=466.5001"/>
</p:tagLst>
</file>

<file path=ppt/tags/tag200.xml><?xml version="1.0" encoding="utf-8"?>
<p:tagLst xmlns:a="http://schemas.openxmlformats.org/drawingml/2006/main" xmlns:r="http://schemas.openxmlformats.org/officeDocument/2006/relationships" xmlns:p="http://schemas.openxmlformats.org/presentationml/2006/main">
  <p:tag name="MONE_MU_PICTURE PLACEHOLDER 5" val="Top=137.9999|Left=19.87496|Width=222.5684|Height=168.7599"/>
</p:tagLst>
</file>

<file path=ppt/tags/tag201.xml><?xml version="1.0" encoding="utf-8"?>
<p:tagLst xmlns:a="http://schemas.openxmlformats.org/drawingml/2006/main" xmlns:r="http://schemas.openxmlformats.org/officeDocument/2006/relationships" xmlns:p="http://schemas.openxmlformats.org/presentationml/2006/main">
  <p:tag name="MONE_MU_TEXT PLACEHOLDER 10" val="Top=316|Left=19.87504|Width=221.75|Height=151.875"/>
</p:tagLst>
</file>

<file path=ppt/tags/tag202.xml><?xml version="1.0" encoding="utf-8"?>
<p:tagLst xmlns:a="http://schemas.openxmlformats.org/drawingml/2006/main" xmlns:r="http://schemas.openxmlformats.org/officeDocument/2006/relationships" xmlns:p="http://schemas.openxmlformats.org/presentationml/2006/main">
  <p:tag name="MONE_MU_TEXT PLACEHOLDER 10" val="Top=316|Left=252.6595|Width=221.75|Height=151.875"/>
</p:tagLst>
</file>

<file path=ppt/tags/tag203.xml><?xml version="1.0" encoding="utf-8"?>
<p:tagLst xmlns:a="http://schemas.openxmlformats.org/drawingml/2006/main" xmlns:r="http://schemas.openxmlformats.org/officeDocument/2006/relationships" xmlns:p="http://schemas.openxmlformats.org/presentationml/2006/main">
  <p:tag name="MONE_MU_TEXT PLACEHOLDER 10" val="Top=316|Left=485.5904|Width=221.75|Height=151.875"/>
</p:tagLst>
</file>

<file path=ppt/tags/tag204.xml><?xml version="1.0" encoding="utf-8"?>
<p:tagLst xmlns:a="http://schemas.openxmlformats.org/drawingml/2006/main" xmlns:r="http://schemas.openxmlformats.org/officeDocument/2006/relationships" xmlns:p="http://schemas.openxmlformats.org/presentationml/2006/main">
  <p:tag name="MONE_MU_TEXT PLACEHOLDER 10" val="Top=316|Left=718.3749|Width=221.75|Height=151.875"/>
</p:tagLst>
</file>

<file path=ppt/tags/tag205.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206.xml><?xml version="1.0" encoding="utf-8"?>
<p:tagLst xmlns:a="http://schemas.openxmlformats.org/drawingml/2006/main" xmlns:r="http://schemas.openxmlformats.org/officeDocument/2006/relationships" xmlns:p="http://schemas.openxmlformats.org/presentationml/2006/main">
  <p:tag name="MONE_MU_STRAIGHT CONNECTOR 19" val="Top=307.3795|Left=20.08811|Width=222.5684|Height=0"/>
</p:tagLst>
</file>

<file path=ppt/tags/tag207.xml><?xml version="1.0" encoding="utf-8"?>
<p:tagLst xmlns:a="http://schemas.openxmlformats.org/drawingml/2006/main" xmlns:r="http://schemas.openxmlformats.org/officeDocument/2006/relationships" xmlns:p="http://schemas.openxmlformats.org/presentationml/2006/main">
  <p:tag name="MONE_MU_STRAIGHT CONNECTOR 20" val="Top=307.2756|Left=252.4728|Width=222.5684|Height=0"/>
</p:tagLst>
</file>

<file path=ppt/tags/tag208.xml><?xml version="1.0" encoding="utf-8"?>
<p:tagLst xmlns:a="http://schemas.openxmlformats.org/drawingml/2006/main" xmlns:r="http://schemas.openxmlformats.org/officeDocument/2006/relationships" xmlns:p="http://schemas.openxmlformats.org/presentationml/2006/main">
  <p:tag name="MONE_MU_STRAIGHT CONNECTOR 21" val="Top=307.2756|Left=485.9569|Width=222.5684|Height=0"/>
</p:tagLst>
</file>

<file path=ppt/tags/tag209.xml><?xml version="1.0" encoding="utf-8"?>
<p:tagLst xmlns:a="http://schemas.openxmlformats.org/drawingml/2006/main" xmlns:r="http://schemas.openxmlformats.org/officeDocument/2006/relationships" xmlns:p="http://schemas.openxmlformats.org/presentationml/2006/main">
  <p:tag name="MONE_MU_STRAIGHT CONNECTOR 22" val="Top=307.2756|Left=718.2944|Width=222.5684|Height=0"/>
</p:tagLst>
</file>

<file path=ppt/tags/tag21.xml><?xml version="1.0" encoding="utf-8"?>
<p:tagLst xmlns:a="http://schemas.openxmlformats.org/drawingml/2006/main" xmlns:r="http://schemas.openxmlformats.org/officeDocument/2006/relationships" xmlns:p="http://schemas.openxmlformats.org/presentationml/2006/main">
  <p:tag name="MONE_MU_TEXT PLACEHOLDER 5" val="Top=369.6252|Left=19.87504|Width=380.1991|Height=53.12496"/>
</p:tagLst>
</file>

<file path=ppt/tags/tag210.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11.xml><?xml version="1.0" encoding="utf-8"?>
<p:tagLst xmlns:a="http://schemas.openxmlformats.org/drawingml/2006/main" xmlns:r="http://schemas.openxmlformats.org/officeDocument/2006/relationships" xmlns:p="http://schemas.openxmlformats.org/presentationml/2006/main">
  <p:tag name="MONE_MU_CONTENT PLACEHOLDER 5" val="Top=138|Left=19.87504|Width=918.1249|Height=328.4999"/>
</p:tagLst>
</file>

<file path=ppt/tags/tag212.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213.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14.xml><?xml version="1.0" encoding="utf-8"?>
<p:tagLst xmlns:a="http://schemas.openxmlformats.org/drawingml/2006/main" xmlns:r="http://schemas.openxmlformats.org/officeDocument/2006/relationships" xmlns:p="http://schemas.openxmlformats.org/presentationml/2006/main">
  <p:tag name="MONE_MU_CHART PLACEHOLDER 5" val="Top=138|Left=19.87504|Width=918.1249|Height=328.4999"/>
</p:tagLst>
</file>

<file path=ppt/tags/tag215.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216.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17.xml><?xml version="1.0" encoding="utf-8"?>
<p:tagLst xmlns:a="http://schemas.openxmlformats.org/drawingml/2006/main" xmlns:r="http://schemas.openxmlformats.org/officeDocument/2006/relationships" xmlns:p="http://schemas.openxmlformats.org/presentationml/2006/main">
  <p:tag name="MONE_MU_PICTURE PLACEHOLDER 5" val="Top=138|Left=19.87504|Width=918.1249|Height=328.5"/>
</p:tagLst>
</file>

<file path=ppt/tags/tag218.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219.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2.xml><?xml version="1.0" encoding="utf-8"?>
<p:tagLst xmlns:a="http://schemas.openxmlformats.org/drawingml/2006/main" xmlns:r="http://schemas.openxmlformats.org/officeDocument/2006/relationships" xmlns:p="http://schemas.openxmlformats.org/presentationml/2006/main">
  <p:tag name="MONE_MU_PICTURE 2" val="Top=94.48779|Left=19.87496|Width=340.1575|Height=34.94339"/>
</p:tagLst>
</file>

<file path=ppt/tags/tag220.xml><?xml version="1.0" encoding="utf-8"?>
<p:tagLst xmlns:a="http://schemas.openxmlformats.org/drawingml/2006/main" xmlns:r="http://schemas.openxmlformats.org/officeDocument/2006/relationships" xmlns:p="http://schemas.openxmlformats.org/presentationml/2006/main">
  <p:tag name="MONE_MU_CONTENT PLACEHOLDER 5" val="Top=138|Left=19.87504|Width=454.125|Height=328.4999"/>
</p:tagLst>
</file>

<file path=ppt/tags/tag221.xml><?xml version="1.0" encoding="utf-8"?>
<p:tagLst xmlns:a="http://schemas.openxmlformats.org/drawingml/2006/main" xmlns:r="http://schemas.openxmlformats.org/officeDocument/2006/relationships" xmlns:p="http://schemas.openxmlformats.org/presentationml/2006/main">
  <p:tag name="MONE_MU_CONTENT PLACEHOLDER 5" val="Top=138|Left=486.0002|Width=454.125|Height=328.4999"/>
</p:tagLst>
</file>

<file path=ppt/tags/tag222.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223.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24.xml><?xml version="1.0" encoding="utf-8"?>
<p:tagLst xmlns:a="http://schemas.openxmlformats.org/drawingml/2006/main" xmlns:r="http://schemas.openxmlformats.org/officeDocument/2006/relationships" xmlns:p="http://schemas.openxmlformats.org/presentationml/2006/main">
  <p:tag name="MONE_MU_CONTENT PLACEHOLDER 5" val="Top=138|Left=19.87504|Width=454.125|Height=328.4999"/>
</p:tagLst>
</file>

<file path=ppt/tags/tag225.xml><?xml version="1.0" encoding="utf-8"?>
<p:tagLst xmlns:a="http://schemas.openxmlformats.org/drawingml/2006/main" xmlns:r="http://schemas.openxmlformats.org/officeDocument/2006/relationships" xmlns:p="http://schemas.openxmlformats.org/presentationml/2006/main">
  <p:tag name="MONE_MU_CONTENT PLACEHOLDER 5" val="Top=138.0001|Left=486.0002|Width=454.125|Height=159.0001"/>
</p:tagLst>
</file>

<file path=ppt/tags/tag226.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227.xml><?xml version="1.0" encoding="utf-8"?>
<p:tagLst xmlns:a="http://schemas.openxmlformats.org/drawingml/2006/main" xmlns:r="http://schemas.openxmlformats.org/officeDocument/2006/relationships" xmlns:p="http://schemas.openxmlformats.org/presentationml/2006/main">
  <p:tag name="MONE_MU_CONTENT PLACEHOLDER 5" val="Top=307.4999|Left=486.0002|Width=454.125|Height=159.0001"/>
</p:tagLst>
</file>

<file path=ppt/tags/tag228.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29.xml><?xml version="1.0" encoding="utf-8"?>
<p:tagLst xmlns:a="http://schemas.openxmlformats.org/drawingml/2006/main" xmlns:r="http://schemas.openxmlformats.org/officeDocument/2006/relationships" xmlns:p="http://schemas.openxmlformats.org/presentationml/2006/main">
  <p:tag name="MONE_MU_CONTENT PLACEHOLDER 5" val="Top=138.0001|Left=486.0002|Width=454.125|Height=159.0001"/>
</p:tagLst>
</file>

<file path=ppt/tags/tag23.xml><?xml version="1.0" encoding="utf-8"?>
<p:tagLst xmlns:a="http://schemas.openxmlformats.org/drawingml/2006/main" xmlns:r="http://schemas.openxmlformats.org/officeDocument/2006/relationships" xmlns:p="http://schemas.openxmlformats.org/presentationml/2006/main">
  <p:tag name="MONE_MU_TEXT PLACEHOLDER 8" val="Top=462.0002|Left=19.87504|Width=380.1991|Height=67.49992"/>
</p:tagLst>
</file>

<file path=ppt/tags/tag230.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231.xml><?xml version="1.0" encoding="utf-8"?>
<p:tagLst xmlns:a="http://schemas.openxmlformats.org/drawingml/2006/main" xmlns:r="http://schemas.openxmlformats.org/officeDocument/2006/relationships" xmlns:p="http://schemas.openxmlformats.org/presentationml/2006/main">
  <p:tag name="MONE_MU_CONTENT PLACEHOLDER 5" val="Top=307.4999|Left=486.0002|Width=454.125|Height=159.0001"/>
</p:tagLst>
</file>

<file path=ppt/tags/tag232.xml><?xml version="1.0" encoding="utf-8"?>
<p:tagLst xmlns:a="http://schemas.openxmlformats.org/drawingml/2006/main" xmlns:r="http://schemas.openxmlformats.org/officeDocument/2006/relationships" xmlns:p="http://schemas.openxmlformats.org/presentationml/2006/main">
  <p:tag name="MONE_MU_CONTENT PLACEHOLDER 5" val="Top=138.0001|Left=19.62504|Width=454.125|Height=159.0001"/>
</p:tagLst>
</file>

<file path=ppt/tags/tag233.xml><?xml version="1.0" encoding="utf-8"?>
<p:tagLst xmlns:a="http://schemas.openxmlformats.org/drawingml/2006/main" xmlns:r="http://schemas.openxmlformats.org/officeDocument/2006/relationships" xmlns:p="http://schemas.openxmlformats.org/presentationml/2006/main">
  <p:tag name="MONE_MU_CONTENT PLACEHOLDER 5" val="Top=307.4999|Left=19.62504|Width=454.125|Height=159.0001"/>
</p:tagLst>
</file>

<file path=ppt/tags/tag234.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35.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236.xml><?xml version="1.0" encoding="utf-8"?>
<p:tagLst xmlns:a="http://schemas.openxmlformats.org/drawingml/2006/main" xmlns:r="http://schemas.openxmlformats.org/officeDocument/2006/relationships" xmlns:p="http://schemas.openxmlformats.org/presentationml/2006/main">
  <p:tag name="MONE_MU_GRAPHIC 14" val="Top=-7.874016E-05|Left=638.0652|Width=321.9347|Height=540.0001"/>
</p:tagLst>
</file>

<file path=ppt/tags/tag237.xml><?xml version="1.0" encoding="utf-8"?>
<p:tagLst xmlns:a="http://schemas.openxmlformats.org/drawingml/2006/main" xmlns:r="http://schemas.openxmlformats.org/officeDocument/2006/relationships" xmlns:p="http://schemas.openxmlformats.org/presentationml/2006/main">
  <p:tag name="MONE_MU_PICTURE 4" val="Top=484.2906|Left=310.08|Width=339.84|Height=34.91126"/>
</p:tagLst>
</file>

<file path=ppt/tags/tag238.xml><?xml version="1.0" encoding="utf-8"?>
<p:tagLst xmlns:a="http://schemas.openxmlformats.org/drawingml/2006/main" xmlns:r="http://schemas.openxmlformats.org/officeDocument/2006/relationships" xmlns:p="http://schemas.openxmlformats.org/presentationml/2006/main">
  <p:tag name="MONE_MU_TITLE 1" val="Top=73.5|Left=19.87496|Width=918.1249|Height=53.62496"/>
</p:tagLst>
</file>

<file path=ppt/tags/tag239.xml><?xml version="1.0" encoding="utf-8"?>
<p:tagLst xmlns:a="http://schemas.openxmlformats.org/drawingml/2006/main" xmlns:r="http://schemas.openxmlformats.org/officeDocument/2006/relationships" xmlns:p="http://schemas.openxmlformats.org/presentationml/2006/main">
  <p:tag name="MONE_MU_TEXT PLACEHOLDER 10" val="Top=211.75|Left=19.87504|Width=221.75|Height=180.5"/>
</p:tagLst>
</file>

<file path=ppt/tags/tag24.xml><?xml version="1.0" encoding="utf-8"?>
<p:tagLst xmlns:a="http://schemas.openxmlformats.org/drawingml/2006/main" xmlns:r="http://schemas.openxmlformats.org/officeDocument/2006/relationships" xmlns:p="http://schemas.openxmlformats.org/presentationml/2006/main">
  <p:tag name="MONE_MU_TITLE 3" val="Top=212.3753|Left=19.75|Width=380.3254|Height=126.7499"/>
</p:tagLst>
</file>

<file path=ppt/tags/tag240.xml><?xml version="1.0" encoding="utf-8"?>
<p:tagLst xmlns:a="http://schemas.openxmlformats.org/drawingml/2006/main" xmlns:r="http://schemas.openxmlformats.org/officeDocument/2006/relationships" xmlns:p="http://schemas.openxmlformats.org/presentationml/2006/main">
  <p:tag name="MONE_MU_TEXT PLACEHOLDER 10" val="Top=211.75|Left=252.6595|Width=221.75|Height=180.5"/>
</p:tagLst>
</file>

<file path=ppt/tags/tag241.xml><?xml version="1.0" encoding="utf-8"?>
<p:tagLst xmlns:a="http://schemas.openxmlformats.org/drawingml/2006/main" xmlns:r="http://schemas.openxmlformats.org/officeDocument/2006/relationships" xmlns:p="http://schemas.openxmlformats.org/presentationml/2006/main">
  <p:tag name="MONE_MU_TEXT PLACEHOLDER 10" val="Top=211.75|Left=485.5904|Width=221.75|Height=180.5"/>
</p:tagLst>
</file>

<file path=ppt/tags/tag242.xml><?xml version="1.0" encoding="utf-8"?>
<p:tagLst xmlns:a="http://schemas.openxmlformats.org/drawingml/2006/main" xmlns:r="http://schemas.openxmlformats.org/officeDocument/2006/relationships" xmlns:p="http://schemas.openxmlformats.org/presentationml/2006/main">
  <p:tag name="MONE_MU_TEXT PLACEHOLDER 10" val="Top=211.75|Left=718.3749|Width=221.75|Height=180.5"/>
</p:tagLst>
</file>

<file path=ppt/tags/tag243.xml><?xml version="1.0" encoding="utf-8"?>
<p:tagLst xmlns:a="http://schemas.openxmlformats.org/drawingml/2006/main" xmlns:r="http://schemas.openxmlformats.org/officeDocument/2006/relationships" xmlns:p="http://schemas.openxmlformats.org/presentationml/2006/main">
  <p:tag name="MONE_MU_GRAPHIC 12" val="Top=0|Left=636.7806|Width=323.2194|Height=540"/>
</p:tagLst>
</file>

<file path=ppt/tags/tag244.xml><?xml version="1.0" encoding="utf-8"?>
<p:tagLst xmlns:a="http://schemas.openxmlformats.org/drawingml/2006/main" xmlns:r="http://schemas.openxmlformats.org/officeDocument/2006/relationships" xmlns:p="http://schemas.openxmlformats.org/presentationml/2006/main">
  <p:tag name="MONE_MU_TITLE 1" val="Top=73.5|Left=19.87496|Width=918.1249|Height=53.62496"/>
</p:tagLst>
</file>

<file path=ppt/tags/tag245.xml><?xml version="1.0" encoding="utf-8"?>
<p:tagLst xmlns:a="http://schemas.openxmlformats.org/drawingml/2006/main" xmlns:r="http://schemas.openxmlformats.org/officeDocument/2006/relationships" xmlns:p="http://schemas.openxmlformats.org/presentationml/2006/main">
  <p:tag name="MONE_MU_TEXT PLACEHOLDER 10" val="Top=211.75|Left=19.87504|Width=221.75|Height=180.5"/>
</p:tagLst>
</file>

<file path=ppt/tags/tag246.xml><?xml version="1.0" encoding="utf-8"?>
<p:tagLst xmlns:a="http://schemas.openxmlformats.org/drawingml/2006/main" xmlns:r="http://schemas.openxmlformats.org/officeDocument/2006/relationships" xmlns:p="http://schemas.openxmlformats.org/presentationml/2006/main">
  <p:tag name="MONE_MU_TEXT PLACEHOLDER 10" val="Top=211.75|Left=252.6595|Width=221.75|Height=180.5"/>
</p:tagLst>
</file>

<file path=ppt/tags/tag247.xml><?xml version="1.0" encoding="utf-8"?>
<p:tagLst xmlns:a="http://schemas.openxmlformats.org/drawingml/2006/main" xmlns:r="http://schemas.openxmlformats.org/officeDocument/2006/relationships" xmlns:p="http://schemas.openxmlformats.org/presentationml/2006/main">
  <p:tag name="MONE_MU_TEXT PLACEHOLDER 10" val="Top=211.75|Left=485.5904|Width=221.75|Height=180.5"/>
</p:tagLst>
</file>

<file path=ppt/tags/tag248.xml><?xml version="1.0" encoding="utf-8"?>
<p:tagLst xmlns:a="http://schemas.openxmlformats.org/drawingml/2006/main" xmlns:r="http://schemas.openxmlformats.org/officeDocument/2006/relationships" xmlns:p="http://schemas.openxmlformats.org/presentationml/2006/main">
  <p:tag name="MONE_MU_TEXT PLACEHOLDER 10" val="Top=211.75|Left=718.3749|Width=221.75|Height=180.5"/>
</p:tagLst>
</file>

<file path=ppt/tags/tag249.xml><?xml version="1.0" encoding="utf-8"?>
<p:tagLst xmlns:a="http://schemas.openxmlformats.org/drawingml/2006/main" xmlns:r="http://schemas.openxmlformats.org/officeDocument/2006/relationships" xmlns:p="http://schemas.openxmlformats.org/presentationml/2006/main">
  <p:tag name="MONE_MU_PICTURE 2" val="Top=484.0566|Left=309.1087|Width=340.1575|Height=34.94339"/>
</p:tagLst>
</file>

<file path=ppt/tags/tag25.xml><?xml version="1.0" encoding="utf-8"?>
<p:tagLst xmlns:a="http://schemas.openxmlformats.org/drawingml/2006/main" xmlns:r="http://schemas.openxmlformats.org/officeDocument/2006/relationships" xmlns:p="http://schemas.openxmlformats.org/presentationml/2006/main">
  <p:tag name="MONE_MU_GRAPHIC 12" val="Top=168.0544|Left=571.9868|Width=388.0132|Height=371.9456"/>
</p:tagLst>
</file>

<file path=ppt/tags/tag250.xml><?xml version="1.0" encoding="utf-8"?>
<p:tagLst xmlns:a="http://schemas.openxmlformats.org/drawingml/2006/main" xmlns:r="http://schemas.openxmlformats.org/officeDocument/2006/relationships" xmlns:p="http://schemas.openxmlformats.org/presentationml/2006/main">
  <p:tag name="MONE_MU_TITLE 1" val="Top=19.87504|Left=19.87504|Width=549.1251|Height=53.62496"/>
</p:tagLst>
</file>

<file path=ppt/tags/tag251.xml><?xml version="1.0" encoding="utf-8"?>
<p:tagLst xmlns:a="http://schemas.openxmlformats.org/drawingml/2006/main" xmlns:r="http://schemas.openxmlformats.org/officeDocument/2006/relationships" xmlns:p="http://schemas.openxmlformats.org/presentationml/2006/main">
  <p:tag name="MONE_MU_TEXT PLACEHOLDER 5" val="Top=84|Left=19.87504|Width=549.1249|Height=382.5"/>
</p:tagLst>
</file>

<file path=ppt/tags/tag252.xml><?xml version="1.0" encoding="utf-8"?>
<p:tagLst xmlns:a="http://schemas.openxmlformats.org/drawingml/2006/main" xmlns:r="http://schemas.openxmlformats.org/officeDocument/2006/relationships" xmlns:p="http://schemas.openxmlformats.org/presentationml/2006/main">
  <p:tag name="MONE_MU_PICTURE PLACEHOLDER 7" val="Top=0|Left=590.25|Width=369.75|Height=540"/>
</p:tagLst>
</file>

<file path=ppt/tags/tag253.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254.xml><?xml version="1.0" encoding="utf-8"?>
<p:tagLst xmlns:a="http://schemas.openxmlformats.org/drawingml/2006/main" xmlns:r="http://schemas.openxmlformats.org/officeDocument/2006/relationships" xmlns:p="http://schemas.openxmlformats.org/presentationml/2006/main">
  <p:tag name="MONE_MU_PICTURE 2" val="Top=20.98764|Left=19.87496|Width=340.1575|Height=34.94339"/>
</p:tagLst>
</file>

<file path=ppt/tags/tag255.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56.xml><?xml version="1.0" encoding="utf-8"?>
<p:tagLst xmlns:a="http://schemas.openxmlformats.org/drawingml/2006/main" xmlns:r="http://schemas.openxmlformats.org/officeDocument/2006/relationships" xmlns:p="http://schemas.openxmlformats.org/presentationml/2006/main">
  <p:tag name="MONE_MU_PICTURE PLACEHOLDER 7" val="Top=148.375|Left=368.25|Width=569.75|Height=307.625"/>
</p:tagLst>
</file>

<file path=ppt/tags/tag257.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258.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259.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6.xml><?xml version="1.0" encoding="utf-8"?>
<p:tagLst xmlns:a="http://schemas.openxmlformats.org/drawingml/2006/main" xmlns:r="http://schemas.openxmlformats.org/officeDocument/2006/relationships" xmlns:p="http://schemas.openxmlformats.org/presentationml/2006/main">
  <p:tag name="MONE_MU_PICTURE PLACEHOLDER 4" val="Top=0|Left=7.874016E-05|Width=959.9998|Height=211.75"/>
</p:tagLst>
</file>

<file path=ppt/tags/tag260.xml><?xml version="1.0" encoding="utf-8"?>
<p:tagLst xmlns:a="http://schemas.openxmlformats.org/drawingml/2006/main" xmlns:r="http://schemas.openxmlformats.org/officeDocument/2006/relationships" xmlns:p="http://schemas.openxmlformats.org/presentationml/2006/main">
  <p:tag name="MONE_MU_CHART PLACEHOLDER 5" val="Top=138|Left=19.87504|Width=918.1249|Height=328.4999"/>
</p:tagLst>
</file>

<file path=ppt/tags/tag261.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262.xml><?xml version="1.0" encoding="utf-8"?>
<p:tagLst xmlns:a="http://schemas.openxmlformats.org/drawingml/2006/main" xmlns:r="http://schemas.openxmlformats.org/officeDocument/2006/relationships" xmlns:p="http://schemas.openxmlformats.org/presentationml/2006/main">
  <p:tag name="MONE_MU_TITLE PLACEHOLDER 1" val="Top=19.87504|Left=19.87496|Width=918.1249|Height=53.62496"/>
</p:tagLst>
</file>

<file path=ppt/tags/tag263.xml><?xml version="1.0" encoding="utf-8"?>
<p:tagLst xmlns:a="http://schemas.openxmlformats.org/drawingml/2006/main" xmlns:r="http://schemas.openxmlformats.org/officeDocument/2006/relationships" xmlns:p="http://schemas.openxmlformats.org/presentationml/2006/main">
  <p:tag name="MONE_MU_TEXT PLACEHOLDER 2" val="Top=148.375|Left=19.87496|Width=919.1249|Height=340.125"/>
</p:tagLst>
</file>

<file path=ppt/tags/tag264.xml><?xml version="1.0" encoding="utf-8"?>
<p:tagLst xmlns:a="http://schemas.openxmlformats.org/drawingml/2006/main" xmlns:r="http://schemas.openxmlformats.org/officeDocument/2006/relationships" xmlns:p="http://schemas.openxmlformats.org/presentationml/2006/main">
  <p:tag name="MONE_MU_PICTURE 4" val="Top=495.9876|Left=887.284|Width=51.71598|Height=23.01236"/>
</p:tagLst>
</file>

<file path=ppt/tags/tag265.xml><?xml version="1.0" encoding="utf-8"?>
<p:tagLst xmlns:a="http://schemas.openxmlformats.org/drawingml/2006/main" xmlns:r="http://schemas.openxmlformats.org/officeDocument/2006/relationships" xmlns:p="http://schemas.openxmlformats.org/presentationml/2006/main">
  <p:tag name="MONE_MU_RECTANGLE 1" val="Top=-0.0001574803|Left=-7.874016E-05|Width=421.7953|Height=466.5001"/>
</p:tagLst>
</file>

<file path=ppt/tags/tag266.xml><?xml version="1.0" encoding="utf-8"?>
<p:tagLst xmlns:a="http://schemas.openxmlformats.org/drawingml/2006/main" xmlns:r="http://schemas.openxmlformats.org/officeDocument/2006/relationships" xmlns:p="http://schemas.openxmlformats.org/presentationml/2006/main">
  <p:tag name="MONE_MU_TEXT PLACEHOLDER 5" val="Top=306.75|Left=19.87504|Width=380.4095|Height=53.12496"/>
</p:tagLst>
</file>

<file path=ppt/tags/tag267.xml><?xml version="1.0" encoding="utf-8"?>
<p:tagLst xmlns:a="http://schemas.openxmlformats.org/drawingml/2006/main" xmlns:r="http://schemas.openxmlformats.org/officeDocument/2006/relationships" xmlns:p="http://schemas.openxmlformats.org/presentationml/2006/main">
  <p:tag name="MONE_MU_PICTURE 2" val="Top=20.98764|Left=19.87496|Width=340.1575|Height=34.94339"/>
</p:tagLst>
</file>

<file path=ppt/tags/tag268.xml><?xml version="1.0" encoding="utf-8"?>
<p:tagLst xmlns:a="http://schemas.openxmlformats.org/drawingml/2006/main" xmlns:r="http://schemas.openxmlformats.org/officeDocument/2006/relationships" xmlns:p="http://schemas.openxmlformats.org/presentationml/2006/main">
  <p:tag name="MONE_MU_TEXT PLACEHOLDER 8" val="Top=388.5|Left=19.87504|Width=380.4095|Height=67.49992"/>
</p:tagLst>
</file>

<file path=ppt/tags/tag269.xml><?xml version="1.0" encoding="utf-8"?>
<p:tagLst xmlns:a="http://schemas.openxmlformats.org/drawingml/2006/main" xmlns:r="http://schemas.openxmlformats.org/officeDocument/2006/relationships" xmlns:p="http://schemas.openxmlformats.org/presentationml/2006/main">
  <p:tag name="MONE_MU_TITLE 3" val="Top=149.8751|Left=19.75|Width=380.4095|Height=126.7499"/>
</p:tagLst>
</file>

<file path=ppt/tags/tag27.xml><?xml version="1.0" encoding="utf-8"?>
<p:tagLst xmlns:a="http://schemas.openxmlformats.org/drawingml/2006/main" xmlns:r="http://schemas.openxmlformats.org/officeDocument/2006/relationships" xmlns:p="http://schemas.openxmlformats.org/presentationml/2006/main">
  <p:tag name="MONE_MU_PICTURE 2" val="Top=484.6915|Left=19.87488|Width=339.84|Height=34.91118"/>
</p:tagLst>
</file>

<file path=ppt/tags/tag270.xml><?xml version="1.0" encoding="utf-8"?>
<p:tagLst xmlns:a="http://schemas.openxmlformats.org/drawingml/2006/main" xmlns:r="http://schemas.openxmlformats.org/officeDocument/2006/relationships" xmlns:p="http://schemas.openxmlformats.org/presentationml/2006/main">
  <p:tag name="MONE_MU_TEXT PLACEHOLDER 5" val="Top=245.5|Left=19.87504|Width=454.125|Height=47.83929"/>
</p:tagLst>
</file>

<file path=ppt/tags/tag271.xml><?xml version="1.0" encoding="utf-8"?>
<p:tagLst xmlns:a="http://schemas.openxmlformats.org/drawingml/2006/main" xmlns:r="http://schemas.openxmlformats.org/officeDocument/2006/relationships" xmlns:p="http://schemas.openxmlformats.org/presentationml/2006/main">
  <p:tag name="MONE_MU_PICTURE 10" val="Top=484.2906|Left=19.87488|Width=339.84|Height=34.91126"/>
</p:tagLst>
</file>

<file path=ppt/tags/tag272.xml><?xml version="1.0" encoding="utf-8"?>
<p:tagLst xmlns:a="http://schemas.openxmlformats.org/drawingml/2006/main" xmlns:r="http://schemas.openxmlformats.org/officeDocument/2006/relationships" xmlns:p="http://schemas.openxmlformats.org/presentationml/2006/main">
  <p:tag name="MONE_MU_TEXT PLACEHOLDER 8" val="Top=347.25|Left=19.87504|Width=454.125|Height=67.49992"/>
</p:tagLst>
</file>

<file path=ppt/tags/tag273.xml><?xml version="1.0" encoding="utf-8"?>
<p:tagLst xmlns:a="http://schemas.openxmlformats.org/drawingml/2006/main" xmlns:r="http://schemas.openxmlformats.org/officeDocument/2006/relationships" xmlns:p="http://schemas.openxmlformats.org/presentationml/2006/main">
  <p:tag name="MONE_MU_TITLE 3" val="Top=84|Left=19.87504|Width=454.125|Height=130.75"/>
</p:tagLst>
</file>

<file path=ppt/tags/tag274.xml><?xml version="1.0" encoding="utf-8"?>
<p:tagLst xmlns:a="http://schemas.openxmlformats.org/drawingml/2006/main" xmlns:r="http://schemas.openxmlformats.org/officeDocument/2006/relationships" xmlns:p="http://schemas.openxmlformats.org/presentationml/2006/main">
  <p:tag name="MONE_MU_PICTURE PLACEHOLDER 4" val="Top=0|Left=484.25|Width=475.7498|Height=539.9999"/>
</p:tagLst>
</file>

<file path=ppt/tags/tag275.xml><?xml version="1.0" encoding="utf-8"?>
<p:tagLst xmlns:a="http://schemas.openxmlformats.org/drawingml/2006/main" xmlns:r="http://schemas.openxmlformats.org/officeDocument/2006/relationships" xmlns:p="http://schemas.openxmlformats.org/presentationml/2006/main">
  <p:tag name="MONE_MU_PICTURE 2" val="Top=484.6915|Left=19.87488|Width=339.84|Height=34.91118"/>
</p:tagLst>
</file>

<file path=ppt/tags/tag276.xml><?xml version="1.0" encoding="utf-8"?>
<p:tagLst xmlns:a="http://schemas.openxmlformats.org/drawingml/2006/main" xmlns:r="http://schemas.openxmlformats.org/officeDocument/2006/relationships" xmlns:p="http://schemas.openxmlformats.org/presentationml/2006/main">
  <p:tag name="MONE_MU_PICTURE PLACEHOLDER 4" val="Top=0|Left=484.25|Width=475.7498|Height=539.9999"/>
</p:tagLst>
</file>

<file path=ppt/tags/tag277.xml><?xml version="1.0" encoding="utf-8"?>
<p:tagLst xmlns:a="http://schemas.openxmlformats.org/drawingml/2006/main" xmlns:r="http://schemas.openxmlformats.org/officeDocument/2006/relationships" xmlns:p="http://schemas.openxmlformats.org/presentationml/2006/main">
  <p:tag name="MONE_MU_TEXT PLACEHOLDER 8" val="Top=347.2441|Left=19.87504|Width=454.125|Height=67.49992"/>
</p:tagLst>
</file>

<file path=ppt/tags/tag278.xml><?xml version="1.0" encoding="utf-8"?>
<p:tagLst xmlns:a="http://schemas.openxmlformats.org/drawingml/2006/main" xmlns:r="http://schemas.openxmlformats.org/officeDocument/2006/relationships" xmlns:p="http://schemas.openxmlformats.org/presentationml/2006/main">
  <p:tag name="MONE_MU_TITLE 3" val="Top=88.00008|Left=19.87504|Width=454.125|Height=126.7499"/>
</p:tagLst>
</file>

<file path=ppt/tags/tag279.xml><?xml version="1.0" encoding="utf-8"?>
<p:tagLst xmlns:a="http://schemas.openxmlformats.org/drawingml/2006/main" xmlns:r="http://schemas.openxmlformats.org/officeDocument/2006/relationships" xmlns:p="http://schemas.openxmlformats.org/presentationml/2006/main">
  <p:tag name="MONE_MU_TEXT PLACEHOLDER 5" val="Top=245.5|Left=19.87504|Width=454.125|Height=47.83929"/>
</p:tagLst>
</file>

<file path=ppt/tags/tag28.xml><?xml version="1.0" encoding="utf-8"?>
<p:tagLst xmlns:a="http://schemas.openxmlformats.org/drawingml/2006/main" xmlns:r="http://schemas.openxmlformats.org/officeDocument/2006/relationships" xmlns:p="http://schemas.openxmlformats.org/presentationml/2006/main">
  <p:tag name="MONE_MU_TEXT PLACEHOLDER 5" val="Top=337.5|Left=19.87512|Width=686.3749|Height=53.12496"/>
</p:tagLst>
</file>

<file path=ppt/tags/tag280.xml><?xml version="1.0" encoding="utf-8"?>
<p:tagLst xmlns:a="http://schemas.openxmlformats.org/drawingml/2006/main" xmlns:r="http://schemas.openxmlformats.org/officeDocument/2006/relationships" xmlns:p="http://schemas.openxmlformats.org/presentationml/2006/main">
  <p:tag name="MONE_MU_RECTANGLE 1" val="Top=73.5|Left=0|Width=421.7953|Height=466.5001"/>
</p:tagLst>
</file>

<file path=ppt/tags/tag281.xml><?xml version="1.0" encoding="utf-8"?>
<p:tagLst xmlns:a="http://schemas.openxmlformats.org/drawingml/2006/main" xmlns:r="http://schemas.openxmlformats.org/officeDocument/2006/relationships" xmlns:p="http://schemas.openxmlformats.org/presentationml/2006/main">
  <p:tag name="MONE_MU_TEXT PLACEHOLDER 5" val="Top=369.6252|Left=19.87504|Width=380.1991|Height=53.12496"/>
</p:tagLst>
</file>

<file path=ppt/tags/tag282.xml><?xml version="1.0" encoding="utf-8"?>
<p:tagLst xmlns:a="http://schemas.openxmlformats.org/drawingml/2006/main" xmlns:r="http://schemas.openxmlformats.org/officeDocument/2006/relationships" xmlns:p="http://schemas.openxmlformats.org/presentationml/2006/main">
  <p:tag name="MONE_MU_PICTURE 2" val="Top=94.48779|Left=19.87496|Width=340.1575|Height=34.94339"/>
</p:tagLst>
</file>

<file path=ppt/tags/tag283.xml><?xml version="1.0" encoding="utf-8"?>
<p:tagLst xmlns:a="http://schemas.openxmlformats.org/drawingml/2006/main" xmlns:r="http://schemas.openxmlformats.org/officeDocument/2006/relationships" xmlns:p="http://schemas.openxmlformats.org/presentationml/2006/main">
  <p:tag name="MONE_MU_TEXT PLACEHOLDER 8" val="Top=462.0002|Left=19.87504|Width=380.1991|Height=67.49992"/>
</p:tagLst>
</file>

<file path=ppt/tags/tag284.xml><?xml version="1.0" encoding="utf-8"?>
<p:tagLst xmlns:a="http://schemas.openxmlformats.org/drawingml/2006/main" xmlns:r="http://schemas.openxmlformats.org/officeDocument/2006/relationships" xmlns:p="http://schemas.openxmlformats.org/presentationml/2006/main">
  <p:tag name="MONE_MU_TITLE 3" val="Top=212.3753|Left=19.75|Width=380.3254|Height=126.7499"/>
</p:tagLst>
</file>

<file path=ppt/tags/tag285.xml><?xml version="1.0" encoding="utf-8"?>
<p:tagLst xmlns:a="http://schemas.openxmlformats.org/drawingml/2006/main" xmlns:r="http://schemas.openxmlformats.org/officeDocument/2006/relationships" xmlns:p="http://schemas.openxmlformats.org/presentationml/2006/main">
  <p:tag name="MONE_MU_PICTURE 2" val="Top=484.2906|Left=19.87488|Width=339.84|Height=34.91118"/>
</p:tagLst>
</file>

<file path=ppt/tags/tag286.xml><?xml version="1.0" encoding="utf-8"?>
<p:tagLst xmlns:a="http://schemas.openxmlformats.org/drawingml/2006/main" xmlns:r="http://schemas.openxmlformats.org/officeDocument/2006/relationships" xmlns:p="http://schemas.openxmlformats.org/presentationml/2006/main">
  <p:tag name="MONE_MU_GRAPHIC 11" val="Top=-7.874016E-05|Left=323.5428|Width=636.4571|Height=540.0001"/>
</p:tagLst>
</file>

<file path=ppt/tags/tag287.xml><?xml version="1.0" encoding="utf-8"?>
<p:tagLst xmlns:a="http://schemas.openxmlformats.org/drawingml/2006/main" xmlns:r="http://schemas.openxmlformats.org/officeDocument/2006/relationships" xmlns:p="http://schemas.openxmlformats.org/presentationml/2006/main">
  <p:tag name="MONE_MU_TEXT PLACEHOLDER 5" val="Top=245.9999|Left=19.87504|Width=660.3749|Height=82.25"/>
</p:tagLst>
</file>

<file path=ppt/tags/tag288.xml><?xml version="1.0" encoding="utf-8"?>
<p:tagLst xmlns:a="http://schemas.openxmlformats.org/drawingml/2006/main" xmlns:r="http://schemas.openxmlformats.org/officeDocument/2006/relationships" xmlns:p="http://schemas.openxmlformats.org/presentationml/2006/main">
  <p:tag name="MONE_MU_TEXT PLACEHOLDER 8" val="Top=347.25|Left=19.87504|Width=660.3749|Height=67.49992"/>
</p:tagLst>
</file>

<file path=ppt/tags/tag289.xml><?xml version="1.0" encoding="utf-8"?>
<p:tagLst xmlns:a="http://schemas.openxmlformats.org/drawingml/2006/main" xmlns:r="http://schemas.openxmlformats.org/officeDocument/2006/relationships" xmlns:p="http://schemas.openxmlformats.org/presentationml/2006/main">
  <p:tag name="MONE_MU_TITLE 3" val="Top=84|Left=19.87504|Width=660.3749|Height=130.75"/>
</p:tagLst>
</file>

<file path=ppt/tags/tag29.xml><?xml version="1.0" encoding="utf-8"?>
<p:tagLst xmlns:a="http://schemas.openxmlformats.org/drawingml/2006/main" xmlns:r="http://schemas.openxmlformats.org/officeDocument/2006/relationships" xmlns:p="http://schemas.openxmlformats.org/presentationml/2006/main">
  <p:tag name="MONE_MU_TEXT PLACEHOLDER 8" val="Top=402.375|Left=19.87512|Width=686.3749|Height=53.62496"/>
</p:tagLst>
</file>

<file path=ppt/tags/tag290.xml><?xml version="1.0" encoding="utf-8"?>
<p:tagLst xmlns:a="http://schemas.openxmlformats.org/drawingml/2006/main" xmlns:r="http://schemas.openxmlformats.org/officeDocument/2006/relationships" xmlns:p="http://schemas.openxmlformats.org/presentationml/2006/main">
  <p:tag name="MONE_MU_GRAPHIC 2" val="Top=-7.874016E-05|Left=323.5428|Width=636.4571|Height=540.0001"/>
</p:tagLst>
</file>

<file path=ppt/tags/tag291.xml><?xml version="1.0" encoding="utf-8"?>
<p:tagLst xmlns:a="http://schemas.openxmlformats.org/drawingml/2006/main" xmlns:r="http://schemas.openxmlformats.org/officeDocument/2006/relationships" xmlns:p="http://schemas.openxmlformats.org/presentationml/2006/main">
  <p:tag name="MONE_MU_TEXT PLACEHOLDER 8" val="Top=347.25|Left=19.87496|Width=660.4724|Height=67.49992"/>
</p:tagLst>
</file>

<file path=ppt/tags/tag292.xml><?xml version="1.0" encoding="utf-8"?>
<p:tagLst xmlns:a="http://schemas.openxmlformats.org/drawingml/2006/main" xmlns:r="http://schemas.openxmlformats.org/officeDocument/2006/relationships" xmlns:p="http://schemas.openxmlformats.org/presentationml/2006/main">
  <p:tag name="MONE_MU_TITLE 3" val="Top=84|Left=19.87496|Width=660.4724|Height=130.75"/>
</p:tagLst>
</file>

<file path=ppt/tags/tag293.xml><?xml version="1.0" encoding="utf-8"?>
<p:tagLst xmlns:a="http://schemas.openxmlformats.org/drawingml/2006/main" xmlns:r="http://schemas.openxmlformats.org/officeDocument/2006/relationships" xmlns:p="http://schemas.openxmlformats.org/presentationml/2006/main">
  <p:tag name="MONE_MU_PICTURE 4" val="Top=484.6915|Left=19.87488|Width=339.84|Height=34.91118"/>
</p:tagLst>
</file>

<file path=ppt/tags/tag294.xml><?xml version="1.0" encoding="utf-8"?>
<p:tagLst xmlns:a="http://schemas.openxmlformats.org/drawingml/2006/main" xmlns:r="http://schemas.openxmlformats.org/officeDocument/2006/relationships" xmlns:p="http://schemas.openxmlformats.org/presentationml/2006/main">
  <p:tag name="MONE_MU_TEXT PLACEHOLDER 5" val="Top=245.9999|Left=19.87504|Width=660.3749|Height=82.25"/>
</p:tagLst>
</file>

<file path=ppt/tags/tag295.xml><?xml version="1.0" encoding="utf-8"?>
<p:tagLst xmlns:a="http://schemas.openxmlformats.org/drawingml/2006/main" xmlns:r="http://schemas.openxmlformats.org/officeDocument/2006/relationships" xmlns:p="http://schemas.openxmlformats.org/presentationml/2006/main">
  <p:tag name="MONE_MU_PICTURE PLACEHOLDER 4" val="Top=0|Left=484.25|Width=475.7498|Height=539.9999"/>
</p:tagLst>
</file>

<file path=ppt/tags/tag296.xml><?xml version="1.0" encoding="utf-8"?>
<p:tagLst xmlns:a="http://schemas.openxmlformats.org/drawingml/2006/main" xmlns:r="http://schemas.openxmlformats.org/officeDocument/2006/relationships" xmlns:p="http://schemas.openxmlformats.org/presentationml/2006/main">
  <p:tag name="MONE_MU_TITLE 3" val="Top=212.2501|Left=19.75|Width=454.25|Height=126.7499"/>
</p:tagLst>
</file>

<file path=ppt/tags/tag297.xml><?xml version="1.0" encoding="utf-8"?>
<p:tagLst xmlns:a="http://schemas.openxmlformats.org/drawingml/2006/main" xmlns:r="http://schemas.openxmlformats.org/officeDocument/2006/relationships" xmlns:p="http://schemas.openxmlformats.org/presentationml/2006/main">
  <p:tag name="MONE_MU_SLIDE NUMBER PLACEHOLDER 2" val="Top=509.25|Left=19.62504|Width=284.9999|Height=9.75"/>
</p:tagLst>
</file>

<file path=ppt/tags/tag298.xml><?xml version="1.0" encoding="utf-8"?>
<p:tagLst xmlns:a="http://schemas.openxmlformats.org/drawingml/2006/main" xmlns:r="http://schemas.openxmlformats.org/officeDocument/2006/relationships" xmlns:p="http://schemas.openxmlformats.org/presentationml/2006/main">
  <p:tag name="MONE_MU_PICTURE PLACEHOLDER 4" val="Top=0|Left=484.25|Width=475.7498|Height=539.9999"/>
</p:tagLst>
</file>

<file path=ppt/tags/tag299.xml><?xml version="1.0" encoding="utf-8"?>
<p:tagLst xmlns:a="http://schemas.openxmlformats.org/drawingml/2006/main" xmlns:r="http://schemas.openxmlformats.org/officeDocument/2006/relationships" xmlns:p="http://schemas.openxmlformats.org/presentationml/2006/main">
  <p:tag name="MONE_MU_TITLE 3" val="Top=212.2501|Left=19.75|Width=454.25|Height=126.7499"/>
</p:tagLst>
</file>

<file path=ppt/tags/tag3.xml><?xml version="1.0" encoding="utf-8"?>
<p:tagLst xmlns:a="http://schemas.openxmlformats.org/drawingml/2006/main" xmlns:r="http://schemas.openxmlformats.org/officeDocument/2006/relationships" xmlns:p="http://schemas.openxmlformats.org/presentationml/2006/main">
  <p:tag name="MONE_MU_TEXT PLACEHOLDER 2" val="Top=148.375|Left=19.87496|Width=919.1249|Height=340.125"/>
</p:tagLst>
</file>

<file path=ppt/tags/tag30.xml><?xml version="1.0" encoding="utf-8"?>
<p:tagLst xmlns:a="http://schemas.openxmlformats.org/drawingml/2006/main" xmlns:r="http://schemas.openxmlformats.org/officeDocument/2006/relationships" xmlns:p="http://schemas.openxmlformats.org/presentationml/2006/main">
  <p:tag name="MONE_MU_TITLE 3" val="Top=242.6457|Left=19.87504|Width=686.3749|Height=64.12496"/>
</p:tagLst>
</file>

<file path=ppt/tags/tag300.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301.xml><?xml version="1.0" encoding="utf-8"?>
<p:tagLst xmlns:a="http://schemas.openxmlformats.org/drawingml/2006/main" xmlns:r="http://schemas.openxmlformats.org/officeDocument/2006/relationships" xmlns:p="http://schemas.openxmlformats.org/presentationml/2006/main">
  <p:tag name="MONE_MU_PICTURE PLACEHOLDER 4" val="Top=0|Left=7.874016E-05|Width=959.9998|Height=539.9999"/>
</p:tagLst>
</file>

<file path=ppt/tags/tag302.xml><?xml version="1.0" encoding="utf-8"?>
<p:tagLst xmlns:a="http://schemas.openxmlformats.org/drawingml/2006/main" xmlns:r="http://schemas.openxmlformats.org/officeDocument/2006/relationships" xmlns:p="http://schemas.openxmlformats.org/presentationml/2006/main">
  <p:tag name="MONE_MU_TITLE 3" val="Top=138.0472|Left=473.9528|Width=486.1417|Height=254.2677"/>
</p:tagLst>
</file>

<file path=ppt/tags/tag303.xml><?xml version="1.0" encoding="utf-8"?>
<p:tagLst xmlns:a="http://schemas.openxmlformats.org/drawingml/2006/main" xmlns:r="http://schemas.openxmlformats.org/officeDocument/2006/relationships" xmlns:p="http://schemas.openxmlformats.org/presentationml/2006/main">
  <p:tag name="MONE_MU_SLIDE NUMBER PLACEHOLDER 2" val="Top=509.25|Left=19.62504|Width=284.9999|Height=9.75"/>
</p:tagLst>
</file>

<file path=ppt/tags/tag304.xml><?xml version="1.0" encoding="utf-8"?>
<p:tagLst xmlns:a="http://schemas.openxmlformats.org/drawingml/2006/main" xmlns:r="http://schemas.openxmlformats.org/officeDocument/2006/relationships" xmlns:p="http://schemas.openxmlformats.org/presentationml/2006/main">
  <p:tag name="MONE_MU_PICTURE PLACEHOLDER 4" val="Top=0|Left=7.874016E-05|Width=959.9998|Height=539.9999"/>
</p:tagLst>
</file>

<file path=ppt/tags/tag305.xml><?xml version="1.0" encoding="utf-8"?>
<p:tagLst xmlns:a="http://schemas.openxmlformats.org/drawingml/2006/main" xmlns:r="http://schemas.openxmlformats.org/officeDocument/2006/relationships" xmlns:p="http://schemas.openxmlformats.org/presentationml/2006/main">
  <p:tag name="MONE_MU_TITLE 3" val="Top=-7.874016E-05|Left=124.875|Width=359.375|Height=402.375"/>
</p:tagLst>
</file>

<file path=ppt/tags/tag306.xml><?xml version="1.0" encoding="utf-8"?>
<p:tagLst xmlns:a="http://schemas.openxmlformats.org/drawingml/2006/main" xmlns:r="http://schemas.openxmlformats.org/officeDocument/2006/relationships" xmlns:p="http://schemas.openxmlformats.org/presentationml/2006/main">
  <p:tag name="MONE_MU_SLIDE NUMBER PLACEHOLDER 2" val="Top=509.25|Left=19.62504|Width=284.9999|Height=9.75"/>
</p:tagLst>
</file>

<file path=ppt/tags/tag307.xml><?xml version="1.0" encoding="utf-8"?>
<p:tagLst xmlns:a="http://schemas.openxmlformats.org/drawingml/2006/main" xmlns:r="http://schemas.openxmlformats.org/officeDocument/2006/relationships" xmlns:p="http://schemas.openxmlformats.org/presentationml/2006/main">
  <p:tag name="MONE_MU_GRAPHIC 3" val="Top=-0.0007086614|Left=0|Width=781.0342|Height=540.0002"/>
</p:tagLst>
</file>

<file path=ppt/tags/tag308.xml><?xml version="1.0" encoding="utf-8"?>
<p:tagLst xmlns:a="http://schemas.openxmlformats.org/drawingml/2006/main" xmlns:r="http://schemas.openxmlformats.org/officeDocument/2006/relationships" xmlns:p="http://schemas.openxmlformats.org/presentationml/2006/main">
  <p:tag name="MONE_MU_TITLE 1" val="Top=149.0001|Left=484.2499|Width=453.75|Height=179.2499"/>
</p:tagLst>
</file>

<file path=ppt/tags/tag309.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31.xml><?xml version="1.0" encoding="utf-8"?>
<p:tagLst xmlns:a="http://schemas.openxmlformats.org/drawingml/2006/main" xmlns:r="http://schemas.openxmlformats.org/officeDocument/2006/relationships" xmlns:p="http://schemas.openxmlformats.org/presentationml/2006/main">
  <p:tag name="MONE_MU_PICTURE 2" val="Top=484.2906|Left=19.87488|Width=339.84|Height=34.91118"/>
</p:tagLst>
</file>

<file path=ppt/tags/tag310.xml><?xml version="1.0" encoding="utf-8"?>
<p:tagLst xmlns:a="http://schemas.openxmlformats.org/drawingml/2006/main" xmlns:r="http://schemas.openxmlformats.org/officeDocument/2006/relationships" xmlns:p="http://schemas.openxmlformats.org/presentationml/2006/main">
  <p:tag name="MONE_MU_PICTURE 2" val="Top=495.9858|Left=887.284|Width=51.71598|Height=23.01417"/>
</p:tagLst>
</file>

<file path=ppt/tags/tag311.xml><?xml version="1.0" encoding="utf-8"?>
<p:tagLst xmlns:a="http://schemas.openxmlformats.org/drawingml/2006/main" xmlns:r="http://schemas.openxmlformats.org/officeDocument/2006/relationships" xmlns:p="http://schemas.openxmlformats.org/presentationml/2006/main">
  <p:tag name="MONE_MU_GRAPHIC 7" val="Top=-7.874016E-05|Left=460.0453|Width=499.9547|Height=541.735"/>
</p:tagLst>
</file>

<file path=ppt/tags/tag312.xml><?xml version="1.0" encoding="utf-8"?>
<p:tagLst xmlns:a="http://schemas.openxmlformats.org/drawingml/2006/main" xmlns:r="http://schemas.openxmlformats.org/officeDocument/2006/relationships" xmlns:p="http://schemas.openxmlformats.org/presentationml/2006/main">
  <p:tag name="MONE_MU_TITLE 1" val="Top=149.0001|Left=19.75|Width=581|Height=179.2499"/>
</p:tagLst>
</file>

<file path=ppt/tags/tag313.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314.xml><?xml version="1.0" encoding="utf-8"?>
<p:tagLst xmlns:a="http://schemas.openxmlformats.org/drawingml/2006/main" xmlns:r="http://schemas.openxmlformats.org/officeDocument/2006/relationships" xmlns:p="http://schemas.openxmlformats.org/presentationml/2006/main">
  <p:tag name="MONE_MU_GRAPHIC 9" val="Top=-7.874016E-05|Left=0|Width=702|Height=540.0001"/>
</p:tagLst>
</file>

<file path=ppt/tags/tag315.xml><?xml version="1.0" encoding="utf-8"?>
<p:tagLst xmlns:a="http://schemas.openxmlformats.org/drawingml/2006/main" xmlns:r="http://schemas.openxmlformats.org/officeDocument/2006/relationships" xmlns:p="http://schemas.openxmlformats.org/presentationml/2006/main">
  <p:tag name="MONE_MU_TITLE 1" val="Top=149.0001|Left=484.2499|Width=453.75|Height=179.2499"/>
</p:tagLst>
</file>

<file path=ppt/tags/tag316.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317.xml><?xml version="1.0" encoding="utf-8"?>
<p:tagLst xmlns:a="http://schemas.openxmlformats.org/drawingml/2006/main" xmlns:r="http://schemas.openxmlformats.org/officeDocument/2006/relationships" xmlns:p="http://schemas.openxmlformats.org/presentationml/2006/main">
  <p:tag name="MONE_MU_TEXT PLACEHOLDER 4" val="Top=117.3749|Left=-68.31496|Width=669.8268|Height=499.4646"/>
</p:tagLst>
</file>

<file path=ppt/tags/tag318.xml><?xml version="1.0" encoding="utf-8"?>
<p:tagLst xmlns:a="http://schemas.openxmlformats.org/drawingml/2006/main" xmlns:r="http://schemas.openxmlformats.org/officeDocument/2006/relationships" xmlns:p="http://schemas.openxmlformats.org/presentationml/2006/main">
  <p:tag name="MONE_MU_TITLE 1" val="Top=138|Left=14.93748|Width=918.1249|Height=182.7502"/>
</p:tagLst>
</file>

<file path=ppt/tags/tag319.xml><?xml version="1.0" encoding="utf-8"?>
<p:tagLst xmlns:a="http://schemas.openxmlformats.org/drawingml/2006/main" xmlns:r="http://schemas.openxmlformats.org/officeDocument/2006/relationships" xmlns:p="http://schemas.openxmlformats.org/presentationml/2006/main">
  <p:tag name="MONE_MU_TEXT PLACEHOLDER 4" val="Top=117.3749|Left=-68.31496|Width=669.8268|Height=499.4646"/>
</p:tagLst>
</file>

<file path=ppt/tags/tag32.xml><?xml version="1.0" encoding="utf-8"?>
<p:tagLst xmlns:a="http://schemas.openxmlformats.org/drawingml/2006/main" xmlns:r="http://schemas.openxmlformats.org/officeDocument/2006/relationships" xmlns:p="http://schemas.openxmlformats.org/presentationml/2006/main">
  <p:tag name="MONE_MU_GRAPHIC 11" val="Top=-7.874016E-05|Left=323.5428|Width=636.4571|Height=540.0001"/>
</p:tagLst>
</file>

<file path=ppt/tags/tag320.xml><?xml version="1.0" encoding="utf-8"?>
<p:tagLst xmlns:a="http://schemas.openxmlformats.org/drawingml/2006/main" xmlns:r="http://schemas.openxmlformats.org/officeDocument/2006/relationships" xmlns:p="http://schemas.openxmlformats.org/presentationml/2006/main">
  <p:tag name="MONE_MU_TITLE 1" val="Top=138|Left=14.93748|Width=918.1249|Height=182.7502"/>
</p:tagLst>
</file>

<file path=ppt/tags/tag321.xml><?xml version="1.0" encoding="utf-8"?>
<p:tagLst xmlns:a="http://schemas.openxmlformats.org/drawingml/2006/main" xmlns:r="http://schemas.openxmlformats.org/officeDocument/2006/relationships" xmlns:p="http://schemas.openxmlformats.org/presentationml/2006/main">
  <p:tag name="MONE_MU_PICTURE 2" val="Top=495.9858|Left=887.284|Width=51.71598|Height=23.01417"/>
</p:tagLst>
</file>

<file path=ppt/tags/tag322.xml><?xml version="1.0" encoding="utf-8"?>
<p:tagLst xmlns:a="http://schemas.openxmlformats.org/drawingml/2006/main" xmlns:r="http://schemas.openxmlformats.org/officeDocument/2006/relationships" xmlns:p="http://schemas.openxmlformats.org/presentationml/2006/main">
  <p:tag name="MONE_MU_PICTURE 6" val="Top=-7.874016E-05|Left=584.5936|Width=375.4065|Height=540.0001"/>
</p:tagLst>
</file>

<file path=ppt/tags/tag323.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324.xml><?xml version="1.0" encoding="utf-8"?>
<p:tagLst xmlns:a="http://schemas.openxmlformats.org/drawingml/2006/main" xmlns:r="http://schemas.openxmlformats.org/officeDocument/2006/relationships" xmlns:p="http://schemas.openxmlformats.org/presentationml/2006/main">
  <p:tag name="MONE_MU_TABLE PLACEHOLDER 5" val="Top=148.375|Left=19.87504|Width=570.3749|Height=307.625"/>
</p:tagLst>
</file>

<file path=ppt/tags/tag325.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326.xml><?xml version="1.0" encoding="utf-8"?>
<p:tagLst xmlns:a="http://schemas.openxmlformats.org/drawingml/2006/main" xmlns:r="http://schemas.openxmlformats.org/officeDocument/2006/relationships" xmlns:p="http://schemas.openxmlformats.org/presentationml/2006/main">
  <p:tag name="MONE_MU_GRAPHIC 9" val="Top=-27.46811|Left=304.625|Width=655.4503|Height=567.4681"/>
</p:tagLst>
</file>

<file path=ppt/tags/tag327.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328.xml><?xml version="1.0" encoding="utf-8"?>
<p:tagLst xmlns:a="http://schemas.openxmlformats.org/drawingml/2006/main" xmlns:r="http://schemas.openxmlformats.org/officeDocument/2006/relationships" xmlns:p="http://schemas.openxmlformats.org/presentationml/2006/main">
  <p:tag name="MONE_MU_TABLE PLACEHOLDER 5" val="Top=148.375|Left=19.87504|Width=454.125|Height=307.625"/>
</p:tagLst>
</file>

<file path=ppt/tags/tag329.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33.xml><?xml version="1.0" encoding="utf-8"?>
<p:tagLst xmlns:a="http://schemas.openxmlformats.org/drawingml/2006/main" xmlns:r="http://schemas.openxmlformats.org/officeDocument/2006/relationships" xmlns:p="http://schemas.openxmlformats.org/presentationml/2006/main">
  <p:tag name="MONE_MU_TEXT PLACEHOLDER 5" val="Top=245.9999|Left=19.87504|Width=660.3749|Height=82.25"/>
</p:tagLst>
</file>

<file path=ppt/tags/tag330.xml><?xml version="1.0" encoding="utf-8"?>
<p:tagLst xmlns:a="http://schemas.openxmlformats.org/drawingml/2006/main" xmlns:r="http://schemas.openxmlformats.org/officeDocument/2006/relationships" xmlns:p="http://schemas.openxmlformats.org/presentationml/2006/main">
  <p:tag name="MONE_MU_PICTURE 2" val="Top=495.968|Left=887.284|Width=51.71598|Height=23.03197"/>
</p:tagLst>
</file>

<file path=ppt/tags/tag331.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332.xml><?xml version="1.0" encoding="utf-8"?>
<p:tagLst xmlns:a="http://schemas.openxmlformats.org/drawingml/2006/main" xmlns:r="http://schemas.openxmlformats.org/officeDocument/2006/relationships" xmlns:p="http://schemas.openxmlformats.org/presentationml/2006/main">
  <p:tag name="MONE_MU_TABLE PLACEHOLDER 5" val="Top=148.375|Left=19.87504|Width=454.125|Height=307.625"/>
</p:tagLst>
</file>

<file path=ppt/tags/tag333.xml><?xml version="1.0" encoding="utf-8"?>
<p:tagLst xmlns:a="http://schemas.openxmlformats.org/drawingml/2006/main" xmlns:r="http://schemas.openxmlformats.org/officeDocument/2006/relationships" xmlns:p="http://schemas.openxmlformats.org/presentationml/2006/main">
  <p:tag name="MONE_MU_PICTURE PLACEHOLDER 7" val="Top=148.375|Left=484.25|Width=454.75|Height=307.625"/>
</p:tagLst>
</file>

<file path=ppt/tags/tag334.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335.xml><?xml version="1.0" encoding="utf-8"?>
<p:tagLst xmlns:a="http://schemas.openxmlformats.org/drawingml/2006/main" xmlns:r="http://schemas.openxmlformats.org/officeDocument/2006/relationships" xmlns:p="http://schemas.openxmlformats.org/presentationml/2006/main">
  <p:tag name="MONE_MU_PICTURE 2" val="Top=495.9858|Left=887.284|Width=51.71598|Height=23.01417"/>
</p:tagLst>
</file>

<file path=ppt/tags/tag336.xml><?xml version="1.0" encoding="utf-8"?>
<p:tagLst xmlns:a="http://schemas.openxmlformats.org/drawingml/2006/main" xmlns:r="http://schemas.openxmlformats.org/officeDocument/2006/relationships" xmlns:p="http://schemas.openxmlformats.org/presentationml/2006/main">
  <p:tag name="MONE_MU_TITLE 1" val="Top=71.5|Left=20.87512|Width=336.875|Height=66.5"/>
</p:tagLst>
</file>

<file path=ppt/tags/tag337.xml><?xml version="1.0" encoding="utf-8"?>
<p:tagLst xmlns:a="http://schemas.openxmlformats.org/drawingml/2006/main" xmlns:r="http://schemas.openxmlformats.org/officeDocument/2006/relationships" xmlns:p="http://schemas.openxmlformats.org/presentationml/2006/main">
  <p:tag name="MONE_MU_TEXT PLACEHOLDER 5" val="Top=71.5|Left=368.2499|Width=116.2205|Height=66.5"/>
</p:tagLst>
</file>

<file path=ppt/tags/tag338.xml><?xml version="1.0" encoding="utf-8"?>
<p:tagLst xmlns:a="http://schemas.openxmlformats.org/drawingml/2006/main" xmlns:r="http://schemas.openxmlformats.org/officeDocument/2006/relationships" xmlns:p="http://schemas.openxmlformats.org/presentationml/2006/main">
  <p:tag name="MONE_MU_TEXT PLACEHOLDER 5" val="Top=71.5|Left=518.933|Width=116.2205|Height=66.5"/>
</p:tagLst>
</file>

<file path=ppt/tags/tag339.xml><?xml version="1.0" encoding="utf-8"?>
<p:tagLst xmlns:a="http://schemas.openxmlformats.org/drawingml/2006/main" xmlns:r="http://schemas.openxmlformats.org/officeDocument/2006/relationships" xmlns:p="http://schemas.openxmlformats.org/presentationml/2006/main">
  <p:tag name="MONE_MU_TEXT PLACEHOLDER 5" val="Top=71.5|Left=671.0964|Width=116.2205|Height=66.5"/>
</p:tagLst>
</file>

<file path=ppt/tags/tag34.xml><?xml version="1.0" encoding="utf-8"?>
<p:tagLst xmlns:a="http://schemas.openxmlformats.org/drawingml/2006/main" xmlns:r="http://schemas.openxmlformats.org/officeDocument/2006/relationships" xmlns:p="http://schemas.openxmlformats.org/presentationml/2006/main">
  <p:tag name="MONE_MU_TEXT PLACEHOLDER 8" val="Top=347.25|Left=19.87504|Width=660.3749|Height=67.49992"/>
</p:tagLst>
</file>

<file path=ppt/tags/tag340.xml><?xml version="1.0" encoding="utf-8"?>
<p:tagLst xmlns:a="http://schemas.openxmlformats.org/drawingml/2006/main" xmlns:r="http://schemas.openxmlformats.org/officeDocument/2006/relationships" xmlns:p="http://schemas.openxmlformats.org/presentationml/2006/main">
  <p:tag name="MONE_MU_TEXT PLACEHOLDER 5" val="Top=71.5|Left=821.7795|Width=116.2205|Height=66.5"/>
</p:tagLst>
</file>

<file path=ppt/tags/tag341.xml><?xml version="1.0" encoding="utf-8"?>
<p:tagLst xmlns:a="http://schemas.openxmlformats.org/drawingml/2006/main" xmlns:r="http://schemas.openxmlformats.org/officeDocument/2006/relationships" xmlns:p="http://schemas.openxmlformats.org/presentationml/2006/main">
  <p:tag name="MONE_MU_TEXT PLACEHOLDER 11" val="Top=138|Left=368.2499|Width=116.2205|Height=60.12504"/>
</p:tagLst>
</file>

<file path=ppt/tags/tag342.xml><?xml version="1.0" encoding="utf-8"?>
<p:tagLst xmlns:a="http://schemas.openxmlformats.org/drawingml/2006/main" xmlns:r="http://schemas.openxmlformats.org/officeDocument/2006/relationships" xmlns:p="http://schemas.openxmlformats.org/presentationml/2006/main">
  <p:tag name="MONE_MU_TEXT PLACEHOLDER 11" val="Top=138|Left=518.933|Width=116.2205|Height=60.12504"/>
</p:tagLst>
</file>

<file path=ppt/tags/tag343.xml><?xml version="1.0" encoding="utf-8"?>
<p:tagLst xmlns:a="http://schemas.openxmlformats.org/drawingml/2006/main" xmlns:r="http://schemas.openxmlformats.org/officeDocument/2006/relationships" xmlns:p="http://schemas.openxmlformats.org/presentationml/2006/main">
  <p:tag name="MONE_MU_TEXT PLACEHOLDER 11" val="Top=138|Left=671.0964|Width=116.2205|Height=60.12504"/>
</p:tagLst>
</file>

<file path=ppt/tags/tag344.xml><?xml version="1.0" encoding="utf-8"?>
<p:tagLst xmlns:a="http://schemas.openxmlformats.org/drawingml/2006/main" xmlns:r="http://schemas.openxmlformats.org/officeDocument/2006/relationships" xmlns:p="http://schemas.openxmlformats.org/presentationml/2006/main">
  <p:tag name="MONE_MU_TEXT PLACEHOLDER 11" val="Top=138|Left=821.7795|Width=116.2205|Height=60.12504"/>
</p:tagLst>
</file>

<file path=ppt/tags/tag345.xml><?xml version="1.0" encoding="utf-8"?>
<p:tagLst xmlns:a="http://schemas.openxmlformats.org/drawingml/2006/main" xmlns:r="http://schemas.openxmlformats.org/officeDocument/2006/relationships" xmlns:p="http://schemas.openxmlformats.org/presentationml/2006/main">
  <p:tag name="MONE_MU_TEXT PLACEHOLDER 5" val="Top=198.125|Left=368.2499|Width=116.2205|Height=66.5"/>
</p:tagLst>
</file>

<file path=ppt/tags/tag346.xml><?xml version="1.0" encoding="utf-8"?>
<p:tagLst xmlns:a="http://schemas.openxmlformats.org/drawingml/2006/main" xmlns:r="http://schemas.openxmlformats.org/officeDocument/2006/relationships" xmlns:p="http://schemas.openxmlformats.org/presentationml/2006/main">
  <p:tag name="MONE_MU_TEXT PLACEHOLDER 5" val="Top=198.125|Left=518.933|Width=116.2205|Height=66.5"/>
</p:tagLst>
</file>

<file path=ppt/tags/tag347.xml><?xml version="1.0" encoding="utf-8"?>
<p:tagLst xmlns:a="http://schemas.openxmlformats.org/drawingml/2006/main" xmlns:r="http://schemas.openxmlformats.org/officeDocument/2006/relationships" xmlns:p="http://schemas.openxmlformats.org/presentationml/2006/main">
  <p:tag name="MONE_MU_TEXT PLACEHOLDER 5" val="Top=198.125|Left=671.0964|Width=116.2205|Height=66.5"/>
</p:tagLst>
</file>

<file path=ppt/tags/tag348.xml><?xml version="1.0" encoding="utf-8"?>
<p:tagLst xmlns:a="http://schemas.openxmlformats.org/drawingml/2006/main" xmlns:r="http://schemas.openxmlformats.org/officeDocument/2006/relationships" xmlns:p="http://schemas.openxmlformats.org/presentationml/2006/main">
  <p:tag name="MONE_MU_TEXT PLACEHOLDER 5" val="Top=198.125|Left=821.7795|Width=116.2205|Height=66.5"/>
</p:tagLst>
</file>

<file path=ppt/tags/tag349.xml><?xml version="1.0" encoding="utf-8"?>
<p:tagLst xmlns:a="http://schemas.openxmlformats.org/drawingml/2006/main" xmlns:r="http://schemas.openxmlformats.org/officeDocument/2006/relationships" xmlns:p="http://schemas.openxmlformats.org/presentationml/2006/main">
  <p:tag name="MONE_MU_TEXT PLACEHOLDER 11" val="Top=264.625|Left=368.2499|Width=116.2205|Height=60.12504"/>
</p:tagLst>
</file>

<file path=ppt/tags/tag35.xml><?xml version="1.0" encoding="utf-8"?>
<p:tagLst xmlns:a="http://schemas.openxmlformats.org/drawingml/2006/main" xmlns:r="http://schemas.openxmlformats.org/officeDocument/2006/relationships" xmlns:p="http://schemas.openxmlformats.org/presentationml/2006/main">
  <p:tag name="MONE_MU_TITLE 3" val="Top=84|Left=19.87504|Width=660.3749|Height=130.75"/>
</p:tagLst>
</file>

<file path=ppt/tags/tag350.xml><?xml version="1.0" encoding="utf-8"?>
<p:tagLst xmlns:a="http://schemas.openxmlformats.org/drawingml/2006/main" xmlns:r="http://schemas.openxmlformats.org/officeDocument/2006/relationships" xmlns:p="http://schemas.openxmlformats.org/presentationml/2006/main">
  <p:tag name="MONE_MU_TEXT PLACEHOLDER 11" val="Top=264.625|Left=518.933|Width=116.2205|Height=60.12504"/>
</p:tagLst>
</file>

<file path=ppt/tags/tag351.xml><?xml version="1.0" encoding="utf-8"?>
<p:tagLst xmlns:a="http://schemas.openxmlformats.org/drawingml/2006/main" xmlns:r="http://schemas.openxmlformats.org/officeDocument/2006/relationships" xmlns:p="http://schemas.openxmlformats.org/presentationml/2006/main">
  <p:tag name="MONE_MU_TEXT PLACEHOLDER 11" val="Top=264.625|Left=671.0964|Width=116.2205|Height=60.12504"/>
</p:tagLst>
</file>

<file path=ppt/tags/tag352.xml><?xml version="1.0" encoding="utf-8"?>
<p:tagLst xmlns:a="http://schemas.openxmlformats.org/drawingml/2006/main" xmlns:r="http://schemas.openxmlformats.org/officeDocument/2006/relationships" xmlns:p="http://schemas.openxmlformats.org/presentationml/2006/main">
  <p:tag name="MONE_MU_TEXT PLACEHOLDER 11" val="Top=264.625|Left=821.7795|Width=116.2205|Height=60.12504"/>
</p:tagLst>
</file>

<file path=ppt/tags/tag353.xml><?xml version="1.0" encoding="utf-8"?>
<p:tagLst xmlns:a="http://schemas.openxmlformats.org/drawingml/2006/main" xmlns:r="http://schemas.openxmlformats.org/officeDocument/2006/relationships" xmlns:p="http://schemas.openxmlformats.org/presentationml/2006/main">
  <p:tag name="MONE_MU_TEXT PLACEHOLDER 5" val="Top=325.75|Left=368.2499|Width=116.2205|Height=66.5"/>
</p:tagLst>
</file>

<file path=ppt/tags/tag354.xml><?xml version="1.0" encoding="utf-8"?>
<p:tagLst xmlns:a="http://schemas.openxmlformats.org/drawingml/2006/main" xmlns:r="http://schemas.openxmlformats.org/officeDocument/2006/relationships" xmlns:p="http://schemas.openxmlformats.org/presentationml/2006/main">
  <p:tag name="MONE_MU_TEXT PLACEHOLDER 5" val="Top=325.75|Left=518.933|Width=116.2205|Height=66.5"/>
</p:tagLst>
</file>

<file path=ppt/tags/tag355.xml><?xml version="1.0" encoding="utf-8"?>
<p:tagLst xmlns:a="http://schemas.openxmlformats.org/drawingml/2006/main" xmlns:r="http://schemas.openxmlformats.org/officeDocument/2006/relationships" xmlns:p="http://schemas.openxmlformats.org/presentationml/2006/main">
  <p:tag name="MONE_MU_TEXT PLACEHOLDER 5" val="Top=325.75|Left=671.0964|Width=116.2205|Height=66.5"/>
</p:tagLst>
</file>

<file path=ppt/tags/tag356.xml><?xml version="1.0" encoding="utf-8"?>
<p:tagLst xmlns:a="http://schemas.openxmlformats.org/drawingml/2006/main" xmlns:r="http://schemas.openxmlformats.org/officeDocument/2006/relationships" xmlns:p="http://schemas.openxmlformats.org/presentationml/2006/main">
  <p:tag name="MONE_MU_TEXT PLACEHOLDER 5" val="Top=325.75|Left=821.7795|Width=116.2205|Height=66.5"/>
</p:tagLst>
</file>

<file path=ppt/tags/tag357.xml><?xml version="1.0" encoding="utf-8"?>
<p:tagLst xmlns:a="http://schemas.openxmlformats.org/drawingml/2006/main" xmlns:r="http://schemas.openxmlformats.org/officeDocument/2006/relationships" xmlns:p="http://schemas.openxmlformats.org/presentationml/2006/main">
  <p:tag name="MONE_MU_TEXT PLACEHOLDER 11" val="Top=392.25|Left=368.2499|Width=116.2205|Height=60.12504"/>
</p:tagLst>
</file>

<file path=ppt/tags/tag358.xml><?xml version="1.0" encoding="utf-8"?>
<p:tagLst xmlns:a="http://schemas.openxmlformats.org/drawingml/2006/main" xmlns:r="http://schemas.openxmlformats.org/officeDocument/2006/relationships" xmlns:p="http://schemas.openxmlformats.org/presentationml/2006/main">
  <p:tag name="MONE_MU_TEXT PLACEHOLDER 11" val="Top=392.25|Left=518.933|Width=116.2205|Height=60.12504"/>
</p:tagLst>
</file>

<file path=ppt/tags/tag359.xml><?xml version="1.0" encoding="utf-8"?>
<p:tagLst xmlns:a="http://schemas.openxmlformats.org/drawingml/2006/main" xmlns:r="http://schemas.openxmlformats.org/officeDocument/2006/relationships" xmlns:p="http://schemas.openxmlformats.org/presentationml/2006/main">
  <p:tag name="MONE_MU_TEXT PLACEHOLDER 11" val="Top=392.25|Left=671.0964|Width=116.2205|Height=60.12504"/>
</p:tagLst>
</file>

<file path=ppt/tags/tag36.xml><?xml version="1.0" encoding="utf-8"?>
<p:tagLst xmlns:a="http://schemas.openxmlformats.org/drawingml/2006/main" xmlns:r="http://schemas.openxmlformats.org/officeDocument/2006/relationships" xmlns:p="http://schemas.openxmlformats.org/presentationml/2006/main">
  <p:tag name="MONE_MU_GRAPHIC 2" val="Top=-7.874016E-05|Left=323.5428|Width=636.4571|Height=540.0001"/>
</p:tagLst>
</file>

<file path=ppt/tags/tag360.xml><?xml version="1.0" encoding="utf-8"?>
<p:tagLst xmlns:a="http://schemas.openxmlformats.org/drawingml/2006/main" xmlns:r="http://schemas.openxmlformats.org/officeDocument/2006/relationships" xmlns:p="http://schemas.openxmlformats.org/presentationml/2006/main">
  <p:tag name="MONE_MU_TEXT PLACEHOLDER 11" val="Top=392.25|Left=821.7795|Width=116.2205|Height=60.12504"/>
</p:tagLst>
</file>

<file path=ppt/tags/tag361.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362.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363.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364.xml><?xml version="1.0" encoding="utf-8"?>
<p:tagLst xmlns:a="http://schemas.openxmlformats.org/drawingml/2006/main" xmlns:r="http://schemas.openxmlformats.org/officeDocument/2006/relationships" xmlns:p="http://schemas.openxmlformats.org/presentationml/2006/main">
  <p:tag name="MONE_MU_PICTURE PLACEHOLDER 7" val="Top=148.375|Left=368.25|Width=569.75|Height=307.625"/>
</p:tagLst>
</file>

<file path=ppt/tags/tag365.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366.xml><?xml version="1.0" encoding="utf-8"?>
<p:tagLst xmlns:a="http://schemas.openxmlformats.org/drawingml/2006/main" xmlns:r="http://schemas.openxmlformats.org/officeDocument/2006/relationships" xmlns:p="http://schemas.openxmlformats.org/presentationml/2006/main">
  <p:tag name="MONE_MU_PICTURE PLACEHOLDER 7" val="Top=0|Left=368.25|Width=591.75|Height=539.9999"/>
</p:tagLst>
</file>

<file path=ppt/tags/tag367.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368.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369.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37.xml><?xml version="1.0" encoding="utf-8"?>
<p:tagLst xmlns:a="http://schemas.openxmlformats.org/drawingml/2006/main" xmlns:r="http://schemas.openxmlformats.org/officeDocument/2006/relationships" xmlns:p="http://schemas.openxmlformats.org/presentationml/2006/main">
  <p:tag name="MONE_MU_TEXT PLACEHOLDER 8" val="Top=347.25|Left=19.87496|Width=660.4724|Height=67.49992"/>
</p:tagLst>
</file>

<file path=ppt/tags/tag370.xml><?xml version="1.0" encoding="utf-8"?>
<p:tagLst xmlns:a="http://schemas.openxmlformats.org/drawingml/2006/main" xmlns:r="http://schemas.openxmlformats.org/officeDocument/2006/relationships" xmlns:p="http://schemas.openxmlformats.org/presentationml/2006/main">
  <p:tag name="MONE_MU_RECTANGLE 6" val="Top=0|Left=0|Width=368.25|Height=540"/>
</p:tagLst>
</file>

<file path=ppt/tags/tag371.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372.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373.xml><?xml version="1.0" encoding="utf-8"?>
<p:tagLst xmlns:a="http://schemas.openxmlformats.org/drawingml/2006/main" xmlns:r="http://schemas.openxmlformats.org/officeDocument/2006/relationships" xmlns:p="http://schemas.openxmlformats.org/presentationml/2006/main">
  <p:tag name="MONE_MU_PICTURE PLACEHOLDER 7" val="Top=0|Left=368.25|Width=591.75|Height=539.9999"/>
</p:tagLst>
</file>

<file path=ppt/tags/tag374.xml><?xml version="1.0" encoding="utf-8"?>
<p:tagLst xmlns:a="http://schemas.openxmlformats.org/drawingml/2006/main" xmlns:r="http://schemas.openxmlformats.org/officeDocument/2006/relationships" xmlns:p="http://schemas.openxmlformats.org/presentationml/2006/main">
  <p:tag name="MONE_MU_RECTANGLE 4" val="Top=0|Left=0|Width=480|Height=540"/>
</p:tagLst>
</file>

<file path=ppt/tags/tag375.xml><?xml version="1.0" encoding="utf-8"?>
<p:tagLst xmlns:a="http://schemas.openxmlformats.org/drawingml/2006/main" xmlns:r="http://schemas.openxmlformats.org/officeDocument/2006/relationships" xmlns:p="http://schemas.openxmlformats.org/presentationml/2006/main">
  <p:tag name="MONE_MU_TEXT PLACEHOLDER 6" val="Top=202.8751|Left=19.74992|Width=454.25|Height=180.4999"/>
</p:tagLst>
</file>

<file path=ppt/tags/tag376.xml><?xml version="1.0" encoding="utf-8"?>
<p:tagLst xmlns:a="http://schemas.openxmlformats.org/drawingml/2006/main" xmlns:r="http://schemas.openxmlformats.org/officeDocument/2006/relationships" xmlns:p="http://schemas.openxmlformats.org/presentationml/2006/main">
  <p:tag name="MONE_MU_TEXT PLACEHOLDER 6" val="Top=202.875|Left=484.75|Width=454.25|Height=180.4999"/>
</p:tagLst>
</file>

<file path=ppt/tags/tag377.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378.xml><?xml version="1.0" encoding="utf-8"?>
<p:tagLst xmlns:a="http://schemas.openxmlformats.org/drawingml/2006/main" xmlns:r="http://schemas.openxmlformats.org/officeDocument/2006/relationships" xmlns:p="http://schemas.openxmlformats.org/presentationml/2006/main">
  <p:tag name="MONE_MU_RECTANGLE 6" val="Top=0|Left=0|Width=368.25|Height=540"/>
</p:tagLst>
</file>

<file path=ppt/tags/tag379.xml><?xml version="1.0" encoding="utf-8"?>
<p:tagLst xmlns:a="http://schemas.openxmlformats.org/drawingml/2006/main" xmlns:r="http://schemas.openxmlformats.org/officeDocument/2006/relationships" xmlns:p="http://schemas.openxmlformats.org/presentationml/2006/main">
  <p:tag name="MONE_MU_TITLE 1" val="Top=19.87504|Left=19.87496|Width=337.875|Height=118.125"/>
</p:tagLst>
</file>

<file path=ppt/tags/tag38.xml><?xml version="1.0" encoding="utf-8"?>
<p:tagLst xmlns:a="http://schemas.openxmlformats.org/drawingml/2006/main" xmlns:r="http://schemas.openxmlformats.org/officeDocument/2006/relationships" xmlns:p="http://schemas.openxmlformats.org/presentationml/2006/main">
  <p:tag name="MONE_MU_TITLE 3" val="Top=84|Left=19.87496|Width=660.4724|Height=130.75"/>
</p:tagLst>
</file>

<file path=ppt/tags/tag380.xml><?xml version="1.0" encoding="utf-8"?>
<p:tagLst xmlns:a="http://schemas.openxmlformats.org/drawingml/2006/main" xmlns:r="http://schemas.openxmlformats.org/officeDocument/2006/relationships" xmlns:p="http://schemas.openxmlformats.org/presentationml/2006/main">
  <p:tag name="MONE_MU_TEXT PLACEHOLDER 5" val="Top=148.375|Left=19.75|Width=338|Height=307.625"/>
</p:tagLst>
</file>

<file path=ppt/tags/tag381.xml><?xml version="1.0" encoding="utf-8"?>
<p:tagLst xmlns:a="http://schemas.openxmlformats.org/drawingml/2006/main" xmlns:r="http://schemas.openxmlformats.org/officeDocument/2006/relationships" xmlns:p="http://schemas.openxmlformats.org/presentationml/2006/main">
  <p:tag name="MONE_MU_TEXT PLACEHOLDER 5" val="Top=76|Left=433.375|Width=42.12496|Height=39.75"/>
</p:tagLst>
</file>

<file path=ppt/tags/tag382.xml><?xml version="1.0" encoding="utf-8"?>
<p:tagLst xmlns:a="http://schemas.openxmlformats.org/drawingml/2006/main" xmlns:r="http://schemas.openxmlformats.org/officeDocument/2006/relationships" xmlns:p="http://schemas.openxmlformats.org/presentationml/2006/main">
  <p:tag name="MONE_MU_TEXT PLACEHOLDER 11" val="Top=80.5|Left=484.5002|Width=453.4998|Height=57.5"/>
</p:tagLst>
</file>

<file path=ppt/tags/tag383.xml><?xml version="1.0" encoding="utf-8"?>
<p:tagLst xmlns:a="http://schemas.openxmlformats.org/drawingml/2006/main" xmlns:r="http://schemas.openxmlformats.org/officeDocument/2006/relationships" xmlns:p="http://schemas.openxmlformats.org/presentationml/2006/main">
  <p:tag name="MONE_MU_TEXT PLACEHOLDER 5" val="Top=143.25|Left=433.375|Width=42.12496|Height=39.75"/>
</p:tagLst>
</file>

<file path=ppt/tags/tag384.xml><?xml version="1.0" encoding="utf-8"?>
<p:tagLst xmlns:a="http://schemas.openxmlformats.org/drawingml/2006/main" xmlns:r="http://schemas.openxmlformats.org/officeDocument/2006/relationships" xmlns:p="http://schemas.openxmlformats.org/presentationml/2006/main">
  <p:tag name="MONE_MU_TEXT PLACEHOLDER 11" val="Top=147.75|Left=484.5002|Width=453.4998|Height=57.5"/>
</p:tagLst>
</file>

<file path=ppt/tags/tag385.xml><?xml version="1.0" encoding="utf-8"?>
<p:tagLst xmlns:a="http://schemas.openxmlformats.org/drawingml/2006/main" xmlns:r="http://schemas.openxmlformats.org/officeDocument/2006/relationships" xmlns:p="http://schemas.openxmlformats.org/presentationml/2006/main">
  <p:tag name="MONE_MU_TEXT PLACEHOLDER 5" val="Top=206|Left=433.375|Width=42.12496|Height=39.75"/>
</p:tagLst>
</file>

<file path=ppt/tags/tag386.xml><?xml version="1.0" encoding="utf-8"?>
<p:tagLst xmlns:a="http://schemas.openxmlformats.org/drawingml/2006/main" xmlns:r="http://schemas.openxmlformats.org/officeDocument/2006/relationships" xmlns:p="http://schemas.openxmlformats.org/presentationml/2006/main">
  <p:tag name="MONE_MU_TEXT PLACEHOLDER 11" val="Top=210.5|Left=484.5002|Width=453.4998|Height=57.5"/>
</p:tagLst>
</file>

<file path=ppt/tags/tag387.xml><?xml version="1.0" encoding="utf-8"?>
<p:tagLst xmlns:a="http://schemas.openxmlformats.org/drawingml/2006/main" xmlns:r="http://schemas.openxmlformats.org/officeDocument/2006/relationships" xmlns:p="http://schemas.openxmlformats.org/presentationml/2006/main">
  <p:tag name="MONE_MU_TEXT PLACEHOLDER 5" val="Top=272.7501|Left=433.375|Width=42.12496|Height=39.75"/>
</p:tagLst>
</file>

<file path=ppt/tags/tag388.xml><?xml version="1.0" encoding="utf-8"?>
<p:tagLst xmlns:a="http://schemas.openxmlformats.org/drawingml/2006/main" xmlns:r="http://schemas.openxmlformats.org/officeDocument/2006/relationships" xmlns:p="http://schemas.openxmlformats.org/presentationml/2006/main">
  <p:tag name="MONE_MU_TEXT PLACEHOLDER 11" val="Top=277.2501|Left=484.5002|Width=453.4998|Height=57.5"/>
</p:tagLst>
</file>

<file path=ppt/tags/tag389.xml><?xml version="1.0" encoding="utf-8"?>
<p:tagLst xmlns:a="http://schemas.openxmlformats.org/drawingml/2006/main" xmlns:r="http://schemas.openxmlformats.org/officeDocument/2006/relationships" xmlns:p="http://schemas.openxmlformats.org/presentationml/2006/main">
  <p:tag name="MONE_MU_TEXT PLACEHOLDER 5" val="Top=340.0001|Left=433.375|Width=42.12496|Height=39.75"/>
</p:tagLst>
</file>

<file path=ppt/tags/tag39.xml><?xml version="1.0" encoding="utf-8"?>
<p:tagLst xmlns:a="http://schemas.openxmlformats.org/drawingml/2006/main" xmlns:r="http://schemas.openxmlformats.org/officeDocument/2006/relationships" xmlns:p="http://schemas.openxmlformats.org/presentationml/2006/main">
  <p:tag name="MONE_MU_PICTURE 4" val="Top=484.6915|Left=19.87488|Width=339.84|Height=34.91118"/>
</p:tagLst>
</file>

<file path=ppt/tags/tag390.xml><?xml version="1.0" encoding="utf-8"?>
<p:tagLst xmlns:a="http://schemas.openxmlformats.org/drawingml/2006/main" xmlns:r="http://schemas.openxmlformats.org/officeDocument/2006/relationships" xmlns:p="http://schemas.openxmlformats.org/presentationml/2006/main">
  <p:tag name="MONE_MU_TEXT PLACEHOLDER 11" val="Top=344.5001|Left=484.5002|Width=453.4998|Height=57.5"/>
</p:tagLst>
</file>

<file path=ppt/tags/tag391.xml><?xml version="1.0" encoding="utf-8"?>
<p:tagLst xmlns:a="http://schemas.openxmlformats.org/drawingml/2006/main" xmlns:r="http://schemas.openxmlformats.org/officeDocument/2006/relationships" xmlns:p="http://schemas.openxmlformats.org/presentationml/2006/main">
  <p:tag name="MONE_MU_TEXT PLACEHOLDER 5" val="Top=402.7501|Left=433.375|Width=42.12496|Height=39.75"/>
</p:tagLst>
</file>

<file path=ppt/tags/tag392.xml><?xml version="1.0" encoding="utf-8"?>
<p:tagLst xmlns:a="http://schemas.openxmlformats.org/drawingml/2006/main" xmlns:r="http://schemas.openxmlformats.org/officeDocument/2006/relationships" xmlns:p="http://schemas.openxmlformats.org/presentationml/2006/main">
  <p:tag name="MONE_MU_TEXT PLACEHOLDER 11" val="Top=407.2501|Left=484.5002|Width=453.4998|Height=57.5"/>
</p:tagLst>
</file>

<file path=ppt/tags/tag393.xml><?xml version="1.0" encoding="utf-8"?>
<p:tagLst xmlns:a="http://schemas.openxmlformats.org/drawingml/2006/main" xmlns:r="http://schemas.openxmlformats.org/officeDocument/2006/relationships" xmlns:p="http://schemas.openxmlformats.org/presentationml/2006/main">
  <p:tag name="MONE_MU_SLIDE NUMBER PLACEHOLDER 19" val="Top=509.25|Left=19.62504|Width=284.9999|Height=9.75"/>
</p:tagLst>
</file>

<file path=ppt/tags/tag394.xml><?xml version="1.0" encoding="utf-8"?>
<p:tagLst xmlns:a="http://schemas.openxmlformats.org/drawingml/2006/main" xmlns:r="http://schemas.openxmlformats.org/officeDocument/2006/relationships" xmlns:p="http://schemas.openxmlformats.org/presentationml/2006/main">
  <p:tag name="MONE_MU_TITLE 1" val="Top=19.87504|Left=19.87496|Width=686.3751|Height=53.62496"/>
</p:tagLst>
</file>

<file path=ppt/tags/tag395.xml><?xml version="1.0" encoding="utf-8"?>
<p:tagLst xmlns:a="http://schemas.openxmlformats.org/drawingml/2006/main" xmlns:r="http://schemas.openxmlformats.org/officeDocument/2006/relationships" xmlns:p="http://schemas.openxmlformats.org/presentationml/2006/main">
  <p:tag name="MONE_MU_PICTURE PLACEHOLDER 5" val="Top=19.87504|Left=717|Width=222|Height=446.625"/>
</p:tagLst>
</file>

<file path=ppt/tags/tag396.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397.xml><?xml version="1.0" encoding="utf-8"?>
<p:tagLst xmlns:a="http://schemas.openxmlformats.org/drawingml/2006/main" xmlns:r="http://schemas.openxmlformats.org/officeDocument/2006/relationships" xmlns:p="http://schemas.openxmlformats.org/presentationml/2006/main">
  <p:tag name="MONE_MU_RECTANGLE 9" val="Top=0|Left=480|Width=480|Height=275.125"/>
</p:tagLst>
</file>

<file path=ppt/tags/tag398.xml><?xml version="1.0" encoding="utf-8"?>
<p:tagLst xmlns:a="http://schemas.openxmlformats.org/drawingml/2006/main" xmlns:r="http://schemas.openxmlformats.org/officeDocument/2006/relationships" xmlns:p="http://schemas.openxmlformats.org/presentationml/2006/main">
  <p:tag name="MONE_MU_RECTANGLE 4" val="Top=0|Left=0|Width=480|Height=540"/>
</p:tagLst>
</file>

<file path=ppt/tags/tag399.xml><?xml version="1.0" encoding="utf-8"?>
<p:tagLst xmlns:a="http://schemas.openxmlformats.org/drawingml/2006/main" xmlns:r="http://schemas.openxmlformats.org/officeDocument/2006/relationships" xmlns:p="http://schemas.openxmlformats.org/presentationml/2006/main">
  <p:tag name="MONE_MU_TITLE 1" val="Top=370.5|Left=19.87504|Width=454.125|Height=85.5"/>
</p:tagLst>
</file>

<file path=ppt/tags/tag4.xml><?xml version="1.0" encoding="utf-8"?>
<p:tagLst xmlns:a="http://schemas.openxmlformats.org/drawingml/2006/main" xmlns:r="http://schemas.openxmlformats.org/officeDocument/2006/relationships" xmlns:p="http://schemas.openxmlformats.org/presentationml/2006/main">
  <p:tag name="MONE_MU_PICTURE 4" val="Top=495.9876|Left=887.284|Width=51.71598|Height=23.01236"/>
</p:tagLst>
</file>

<file path=ppt/tags/tag40.xml><?xml version="1.0" encoding="utf-8"?>
<p:tagLst xmlns:a="http://schemas.openxmlformats.org/drawingml/2006/main" xmlns:r="http://schemas.openxmlformats.org/officeDocument/2006/relationships" xmlns:p="http://schemas.openxmlformats.org/presentationml/2006/main">
  <p:tag name="MONE_MU_TEXT PLACEHOLDER 5" val="Top=245.9999|Left=19.87504|Width=660.3749|Height=82.25"/>
</p:tagLst>
</file>

<file path=ppt/tags/tag400.xml><?xml version="1.0" encoding="utf-8"?>
<p:tagLst xmlns:a="http://schemas.openxmlformats.org/drawingml/2006/main" xmlns:r="http://schemas.openxmlformats.org/officeDocument/2006/relationships" xmlns:p="http://schemas.openxmlformats.org/presentationml/2006/main">
  <p:tag name="MONE_MU_PICTURE PLACEHOLDER 6" val="Top=73.5|Left=124.875|Width=232.875|Height=265.5"/>
</p:tagLst>
</file>

<file path=ppt/tags/tag401.xml><?xml version="1.0" encoding="utf-8"?>
<p:tagLst xmlns:a="http://schemas.openxmlformats.org/drawingml/2006/main" xmlns:r="http://schemas.openxmlformats.org/officeDocument/2006/relationships" xmlns:p="http://schemas.openxmlformats.org/presentationml/2006/main">
  <p:tag name="MONE_MU_TEXT PLACEHOLDER 5" val="Top=63|Left=505.5|Width=84.75|Height=75.00008"/>
</p:tagLst>
</file>

<file path=ppt/tags/tag402.xml><?xml version="1.0" encoding="utf-8"?>
<p:tagLst xmlns:a="http://schemas.openxmlformats.org/drawingml/2006/main" xmlns:r="http://schemas.openxmlformats.org/officeDocument/2006/relationships" xmlns:p="http://schemas.openxmlformats.org/presentationml/2006/main">
  <p:tag name="MONE_MU_TEXT PLACEHOLDER 11" val="Top=73.5|Left=600.7501|Width=337.2499|Height=138.25"/>
</p:tagLst>
</file>

<file path=ppt/tags/tag403.xml><?xml version="1.0" encoding="utf-8"?>
<p:tagLst xmlns:a="http://schemas.openxmlformats.org/drawingml/2006/main" xmlns:r="http://schemas.openxmlformats.org/officeDocument/2006/relationships" xmlns:p="http://schemas.openxmlformats.org/presentationml/2006/main">
  <p:tag name="MONE_MU_TEXT PLACEHOLDER 5" val="Top=317.75|Left=505.5|Width=84.75|Height=75.00008"/>
</p:tagLst>
</file>

<file path=ppt/tags/tag404.xml><?xml version="1.0" encoding="utf-8"?>
<p:tagLst xmlns:a="http://schemas.openxmlformats.org/drawingml/2006/main" xmlns:r="http://schemas.openxmlformats.org/officeDocument/2006/relationships" xmlns:p="http://schemas.openxmlformats.org/presentationml/2006/main">
  <p:tag name="MONE_MU_TEXT PLACEHOLDER 11" val="Top=328.25|Left=600.7501|Width=337.2499|Height=138.25"/>
</p:tagLst>
</file>

<file path=ppt/tags/tag405.xml><?xml version="1.0" encoding="utf-8"?>
<p:tagLst xmlns:a="http://schemas.openxmlformats.org/drawingml/2006/main" xmlns:r="http://schemas.openxmlformats.org/officeDocument/2006/relationships" xmlns:p="http://schemas.openxmlformats.org/presentationml/2006/main">
  <p:tag name="MONE_MU_SLIDE NUMBER PLACEHOLDER 12" val="Top=509.25|Left=19.62504|Width=284.9999|Height=9.75"/>
</p:tagLst>
</file>

<file path=ppt/tags/tag406.xml><?xml version="1.0" encoding="utf-8"?>
<p:tagLst xmlns:a="http://schemas.openxmlformats.org/drawingml/2006/main" xmlns:r="http://schemas.openxmlformats.org/officeDocument/2006/relationships" xmlns:p="http://schemas.openxmlformats.org/presentationml/2006/main">
  <p:tag name="MONE_MU_TITLE 1" val="Top=73.5|Left=19.87496|Width=918.1249|Height=393"/>
</p:tagLst>
</file>

<file path=ppt/tags/tag407.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408.xml><?xml version="1.0" encoding="utf-8"?>
<p:tagLst xmlns:a="http://schemas.openxmlformats.org/drawingml/2006/main" xmlns:r="http://schemas.openxmlformats.org/officeDocument/2006/relationships" xmlns:p="http://schemas.openxmlformats.org/presentationml/2006/main">
  <p:tag name="MONE_MU_TITLE 1" val="Top=148.0001|Left=135.6251|Width=803.3749|Height=244.2499"/>
</p:tagLst>
</file>

<file path=ppt/tags/tag409.xml><?xml version="1.0" encoding="utf-8"?>
<p:tagLst xmlns:a="http://schemas.openxmlformats.org/drawingml/2006/main" xmlns:r="http://schemas.openxmlformats.org/officeDocument/2006/relationships" xmlns:p="http://schemas.openxmlformats.org/presentationml/2006/main">
  <p:tag name="MONE_MU_TEXT PLACEHOLDER 4" val="Top=10.26787|Left=135.625|Width=106|Height=112.9821"/>
</p:tagLst>
</file>

<file path=ppt/tags/tag41.xml><?xml version="1.0" encoding="utf-8"?>
<p:tagLst xmlns:a="http://schemas.openxmlformats.org/drawingml/2006/main" xmlns:r="http://schemas.openxmlformats.org/officeDocument/2006/relationships" xmlns:p="http://schemas.openxmlformats.org/presentationml/2006/main">
  <p:tag name="MONE_MU_PICTURE PLACEHOLDER 4" val="Top=0|Left=484.25|Width=475.7498|Height=539.9999"/>
</p:tagLst>
</file>

<file path=ppt/tags/tag410.xml><?xml version="1.0" encoding="utf-8"?>
<p:tagLst xmlns:a="http://schemas.openxmlformats.org/drawingml/2006/main" xmlns:r="http://schemas.openxmlformats.org/officeDocument/2006/relationships" xmlns:p="http://schemas.openxmlformats.org/presentationml/2006/main">
  <p:tag name="MONE_MU_STRAIGHT CONNECTOR 5" val="Top=43.42858|Left=98.58937|Width=0|Height=423.0714"/>
</p:tagLst>
</file>

<file path=ppt/tags/tag411.xml><?xml version="1.0" encoding="utf-8"?>
<p:tagLst xmlns:a="http://schemas.openxmlformats.org/drawingml/2006/main" xmlns:r="http://schemas.openxmlformats.org/officeDocument/2006/relationships" xmlns:p="http://schemas.openxmlformats.org/presentationml/2006/main">
  <p:tag name="MONE_MU_TEXT PLACEHOLDER 7" val="Top=402.375|Left=135.625|Width=803.3749|Height=53.62496"/>
</p:tagLst>
</file>

<file path=ppt/tags/tag412.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413.xml><?xml version="1.0" encoding="utf-8"?>
<p:tagLst xmlns:a="http://schemas.openxmlformats.org/drawingml/2006/main" xmlns:r="http://schemas.openxmlformats.org/officeDocument/2006/relationships" xmlns:p="http://schemas.openxmlformats.org/presentationml/2006/main">
  <p:tag name="MONE_MU_GRAPHIC 12" val="Top=0|Left=749.2208|Width=211.7792|Height=466.4999"/>
</p:tagLst>
</file>

<file path=ppt/tags/tag414.xml><?xml version="1.0" encoding="utf-8"?>
<p:tagLst xmlns:a="http://schemas.openxmlformats.org/drawingml/2006/main" xmlns:r="http://schemas.openxmlformats.org/officeDocument/2006/relationships" xmlns:p="http://schemas.openxmlformats.org/presentationml/2006/main">
  <p:tag name="MONE_MU_TITLE 1" val="Top=148.0001|Left=135.6251|Width=581.3749|Height=244.2499"/>
</p:tagLst>
</file>

<file path=ppt/tags/tag415.xml><?xml version="1.0" encoding="utf-8"?>
<p:tagLst xmlns:a="http://schemas.openxmlformats.org/drawingml/2006/main" xmlns:r="http://schemas.openxmlformats.org/officeDocument/2006/relationships" xmlns:p="http://schemas.openxmlformats.org/presentationml/2006/main">
  <p:tag name="MONE_MU_TEXT PLACEHOLDER 4" val="Top=10.26787|Left=135.625|Width=106|Height=112.9821"/>
</p:tagLst>
</file>

<file path=ppt/tags/tag416.xml><?xml version="1.0" encoding="utf-8"?>
<p:tagLst xmlns:a="http://schemas.openxmlformats.org/drawingml/2006/main" xmlns:r="http://schemas.openxmlformats.org/officeDocument/2006/relationships" xmlns:p="http://schemas.openxmlformats.org/presentationml/2006/main">
  <p:tag name="MONE_MU_STRAIGHT CONNECTOR 5" val="Top=43.42858|Left=98.58937|Width=0|Height=423.0714"/>
</p:tagLst>
</file>

<file path=ppt/tags/tag417.xml><?xml version="1.0" encoding="utf-8"?>
<p:tagLst xmlns:a="http://schemas.openxmlformats.org/drawingml/2006/main" xmlns:r="http://schemas.openxmlformats.org/officeDocument/2006/relationships" xmlns:p="http://schemas.openxmlformats.org/presentationml/2006/main">
  <p:tag name="MONE_MU_TEXT PLACEHOLDER 7" val="Top=402.375|Left=135.625|Width=803.3749|Height=53.62496"/>
</p:tagLst>
</file>

<file path=ppt/tags/tag418.xml><?xml version="1.0" encoding="utf-8"?>
<p:tagLst xmlns:a="http://schemas.openxmlformats.org/drawingml/2006/main" xmlns:r="http://schemas.openxmlformats.org/officeDocument/2006/relationships" xmlns:p="http://schemas.openxmlformats.org/presentationml/2006/main">
  <p:tag name="MONE_MU_SLIDE NUMBER PLACEHOLDER 9" val="Top=509.25|Left=19.62504|Width=284.9999|Height=9.75"/>
</p:tagLst>
</file>

<file path=ppt/tags/tag419.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2.xml><?xml version="1.0" encoding="utf-8"?>
<p:tagLst xmlns:a="http://schemas.openxmlformats.org/drawingml/2006/main" xmlns:r="http://schemas.openxmlformats.org/officeDocument/2006/relationships" xmlns:p="http://schemas.openxmlformats.org/presentationml/2006/main">
  <p:tag name="MONE_MU_TITLE 3" val="Top=212.2501|Left=19.75|Width=454.25|Height=126.7499"/>
</p:tagLst>
</file>

<file path=ppt/tags/tag420.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421.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22.xml><?xml version="1.0" encoding="utf-8"?>
<p:tagLst xmlns:a="http://schemas.openxmlformats.org/drawingml/2006/main" xmlns:r="http://schemas.openxmlformats.org/officeDocument/2006/relationships" xmlns:p="http://schemas.openxmlformats.org/presentationml/2006/main">
  <p:tag name="MONE_MU_PICTURE PLACEHOLDER 5" val="Top=138|Left=70.63882|Width=120.4724|Height=157.8898"/>
</p:tagLst>
</file>

<file path=ppt/tags/tag423.xml><?xml version="1.0" encoding="utf-8"?>
<p:tagLst xmlns:a="http://schemas.openxmlformats.org/drawingml/2006/main" xmlns:r="http://schemas.openxmlformats.org/officeDocument/2006/relationships" xmlns:p="http://schemas.openxmlformats.org/presentationml/2006/main">
  <p:tag name="MONE_MU_PICTURE PLACEHOLDER 5" val="Top=138|Left=303.2983|Width=120.4724|Height=157.8898"/>
</p:tagLst>
</file>

<file path=ppt/tags/tag424.xml><?xml version="1.0" encoding="utf-8"?>
<p:tagLst xmlns:a="http://schemas.openxmlformats.org/drawingml/2006/main" xmlns:r="http://schemas.openxmlformats.org/officeDocument/2006/relationships" xmlns:p="http://schemas.openxmlformats.org/presentationml/2006/main">
  <p:tag name="MONE_MU_PICTURE PLACEHOLDER 5" val="Top=138|Left=536.2292|Width=120.4724|Height=157.8898"/>
</p:tagLst>
</file>

<file path=ppt/tags/tag425.xml><?xml version="1.0" encoding="utf-8"?>
<p:tagLst xmlns:a="http://schemas.openxmlformats.org/drawingml/2006/main" xmlns:r="http://schemas.openxmlformats.org/officeDocument/2006/relationships" xmlns:p="http://schemas.openxmlformats.org/presentationml/2006/main">
  <p:tag name="MONE_MU_PICTURE PLACEHOLDER 5" val="Top=138|Left=768.8887|Width=120.4724|Height=157.8898"/>
</p:tagLst>
</file>

<file path=ppt/tags/tag426.xml><?xml version="1.0" encoding="utf-8"?>
<p:tagLst xmlns:a="http://schemas.openxmlformats.org/drawingml/2006/main" xmlns:r="http://schemas.openxmlformats.org/officeDocument/2006/relationships" xmlns:p="http://schemas.openxmlformats.org/presentationml/2006/main">
  <p:tag name="MONE_MU_TEXT PLACEHOLDER 10" val="Top=316|Left=19.87504|Width=221.75|Height=151.875"/>
</p:tagLst>
</file>

<file path=ppt/tags/tag427.xml><?xml version="1.0" encoding="utf-8"?>
<p:tagLst xmlns:a="http://schemas.openxmlformats.org/drawingml/2006/main" xmlns:r="http://schemas.openxmlformats.org/officeDocument/2006/relationships" xmlns:p="http://schemas.openxmlformats.org/presentationml/2006/main">
  <p:tag name="MONE_MU_TEXT PLACEHOLDER 10" val="Top=316|Left=252.6595|Width=221.75|Height=151.875"/>
</p:tagLst>
</file>

<file path=ppt/tags/tag428.xml><?xml version="1.0" encoding="utf-8"?>
<p:tagLst xmlns:a="http://schemas.openxmlformats.org/drawingml/2006/main" xmlns:r="http://schemas.openxmlformats.org/officeDocument/2006/relationships" xmlns:p="http://schemas.openxmlformats.org/presentationml/2006/main">
  <p:tag name="MONE_MU_TEXT PLACEHOLDER 10" val="Top=316|Left=485.5904|Width=221.75|Height=151.875"/>
</p:tagLst>
</file>

<file path=ppt/tags/tag429.xml><?xml version="1.0" encoding="utf-8"?>
<p:tagLst xmlns:a="http://schemas.openxmlformats.org/drawingml/2006/main" xmlns:r="http://schemas.openxmlformats.org/officeDocument/2006/relationships" xmlns:p="http://schemas.openxmlformats.org/presentationml/2006/main">
  <p:tag name="MONE_MU_TEXT PLACEHOLDER 10" val="Top=316|Left=718.3749|Width=221.75|Height=151.875"/>
</p:tagLst>
</file>

<file path=ppt/tags/tag43.xml><?xml version="1.0" encoding="utf-8"?>
<p:tagLst xmlns:a="http://schemas.openxmlformats.org/drawingml/2006/main" xmlns:r="http://schemas.openxmlformats.org/officeDocument/2006/relationships" xmlns:p="http://schemas.openxmlformats.org/presentationml/2006/main">
  <p:tag name="MONE_MU_SLIDE NUMBER PLACEHOLDER 2" val="Top=509.25|Left=19.62504|Width=284.9999|Height=9.75"/>
</p:tagLst>
</file>

<file path=ppt/tags/tag430.xml><?xml version="1.0" encoding="utf-8"?>
<p:tagLst xmlns:a="http://schemas.openxmlformats.org/drawingml/2006/main" xmlns:r="http://schemas.openxmlformats.org/officeDocument/2006/relationships" xmlns:p="http://schemas.openxmlformats.org/presentationml/2006/main">
  <p:tag name="MONE_MU_SLIDE NUMBER PLACEHOLDER 11" val="Top=509.25|Left=19.62504|Width=284.9999|Height=9.75"/>
</p:tagLst>
</file>

<file path=ppt/tags/tag431.xml><?xml version="1.0" encoding="utf-8"?>
<p:tagLst xmlns:a="http://schemas.openxmlformats.org/drawingml/2006/main" xmlns:r="http://schemas.openxmlformats.org/officeDocument/2006/relationships" xmlns:p="http://schemas.openxmlformats.org/presentationml/2006/main">
  <p:tag name="MONE_MU_PICTURE PLACEHOLDER 5" val="Top=137.9999|Left=718.3749|Width=222.5684|Height=168.7599"/>
</p:tagLst>
</file>

<file path=ppt/tags/tag432.xml><?xml version="1.0" encoding="utf-8"?>
<p:tagLst xmlns:a="http://schemas.openxmlformats.org/drawingml/2006/main" xmlns:r="http://schemas.openxmlformats.org/officeDocument/2006/relationships" xmlns:p="http://schemas.openxmlformats.org/presentationml/2006/main">
  <p:tag name="MONE_MU_PICTURE PLACEHOLDER 5" val="Top=137.9999|Left=485.75|Width=222.5684|Height=168.7599"/>
</p:tagLst>
</file>

<file path=ppt/tags/tag433.xml><?xml version="1.0" encoding="utf-8"?>
<p:tagLst xmlns:a="http://schemas.openxmlformats.org/drawingml/2006/main" xmlns:r="http://schemas.openxmlformats.org/officeDocument/2006/relationships" xmlns:p="http://schemas.openxmlformats.org/presentationml/2006/main">
  <p:tag name="MONE_MU_PICTURE PLACEHOLDER 5" val="Top=137.9999|Left=252.4999|Width=222.5684|Height=168.7599"/>
</p:tagLst>
</file>

<file path=ppt/tags/tag434.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35.xml><?xml version="1.0" encoding="utf-8"?>
<p:tagLst xmlns:a="http://schemas.openxmlformats.org/drawingml/2006/main" xmlns:r="http://schemas.openxmlformats.org/officeDocument/2006/relationships" xmlns:p="http://schemas.openxmlformats.org/presentationml/2006/main">
  <p:tag name="MONE_MU_PICTURE PLACEHOLDER 5" val="Top=137.9999|Left=19.87496|Width=222.5684|Height=168.7599"/>
</p:tagLst>
</file>

<file path=ppt/tags/tag436.xml><?xml version="1.0" encoding="utf-8"?>
<p:tagLst xmlns:a="http://schemas.openxmlformats.org/drawingml/2006/main" xmlns:r="http://schemas.openxmlformats.org/officeDocument/2006/relationships" xmlns:p="http://schemas.openxmlformats.org/presentationml/2006/main">
  <p:tag name="MONE_MU_TEXT PLACEHOLDER 10" val="Top=316|Left=19.87504|Width=221.75|Height=151.875"/>
</p:tagLst>
</file>

<file path=ppt/tags/tag437.xml><?xml version="1.0" encoding="utf-8"?>
<p:tagLst xmlns:a="http://schemas.openxmlformats.org/drawingml/2006/main" xmlns:r="http://schemas.openxmlformats.org/officeDocument/2006/relationships" xmlns:p="http://schemas.openxmlformats.org/presentationml/2006/main">
  <p:tag name="MONE_MU_TEXT PLACEHOLDER 10" val="Top=316|Left=252.6595|Width=221.75|Height=151.875"/>
</p:tagLst>
</file>

<file path=ppt/tags/tag438.xml><?xml version="1.0" encoding="utf-8"?>
<p:tagLst xmlns:a="http://schemas.openxmlformats.org/drawingml/2006/main" xmlns:r="http://schemas.openxmlformats.org/officeDocument/2006/relationships" xmlns:p="http://schemas.openxmlformats.org/presentationml/2006/main">
  <p:tag name="MONE_MU_TEXT PLACEHOLDER 10" val="Top=316|Left=485.5904|Width=221.75|Height=151.875"/>
</p:tagLst>
</file>

<file path=ppt/tags/tag439.xml><?xml version="1.0" encoding="utf-8"?>
<p:tagLst xmlns:a="http://schemas.openxmlformats.org/drawingml/2006/main" xmlns:r="http://schemas.openxmlformats.org/officeDocument/2006/relationships" xmlns:p="http://schemas.openxmlformats.org/presentationml/2006/main">
  <p:tag name="MONE_MU_TEXT PLACEHOLDER 10" val="Top=316|Left=718.3749|Width=221.75|Height=151.875"/>
</p:tagLst>
</file>

<file path=ppt/tags/tag44.xml><?xml version="1.0" encoding="utf-8"?>
<p:tagLst xmlns:a="http://schemas.openxmlformats.org/drawingml/2006/main" xmlns:r="http://schemas.openxmlformats.org/officeDocument/2006/relationships" xmlns:p="http://schemas.openxmlformats.org/presentationml/2006/main">
  <p:tag name="MONE_MU_PICTURE PLACEHOLDER 4" val="Top=0|Left=484.25|Width=475.7498|Height=539.9999"/>
</p:tagLst>
</file>

<file path=ppt/tags/tag440.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441.xml><?xml version="1.0" encoding="utf-8"?>
<p:tagLst xmlns:a="http://schemas.openxmlformats.org/drawingml/2006/main" xmlns:r="http://schemas.openxmlformats.org/officeDocument/2006/relationships" xmlns:p="http://schemas.openxmlformats.org/presentationml/2006/main">
  <p:tag name="MONE_MU_STRAIGHT CONNECTOR 19" val="Top=307.3795|Left=20.08811|Width=222.5684|Height=0"/>
</p:tagLst>
</file>

<file path=ppt/tags/tag442.xml><?xml version="1.0" encoding="utf-8"?>
<p:tagLst xmlns:a="http://schemas.openxmlformats.org/drawingml/2006/main" xmlns:r="http://schemas.openxmlformats.org/officeDocument/2006/relationships" xmlns:p="http://schemas.openxmlformats.org/presentationml/2006/main">
  <p:tag name="MONE_MU_STRAIGHT CONNECTOR 20" val="Top=307.2756|Left=252.4728|Width=222.5684|Height=0"/>
</p:tagLst>
</file>

<file path=ppt/tags/tag443.xml><?xml version="1.0" encoding="utf-8"?>
<p:tagLst xmlns:a="http://schemas.openxmlformats.org/drawingml/2006/main" xmlns:r="http://schemas.openxmlformats.org/officeDocument/2006/relationships" xmlns:p="http://schemas.openxmlformats.org/presentationml/2006/main">
  <p:tag name="MONE_MU_STRAIGHT CONNECTOR 21" val="Top=307.2756|Left=485.9569|Width=222.5684|Height=0"/>
</p:tagLst>
</file>

<file path=ppt/tags/tag444.xml><?xml version="1.0" encoding="utf-8"?>
<p:tagLst xmlns:a="http://schemas.openxmlformats.org/drawingml/2006/main" xmlns:r="http://schemas.openxmlformats.org/officeDocument/2006/relationships" xmlns:p="http://schemas.openxmlformats.org/presentationml/2006/main">
  <p:tag name="MONE_MU_STRAIGHT CONNECTOR 22" val="Top=307.2756|Left=718.2944|Width=222.5684|Height=0"/>
</p:tagLst>
</file>

<file path=ppt/tags/tag445.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46.xml><?xml version="1.0" encoding="utf-8"?>
<p:tagLst xmlns:a="http://schemas.openxmlformats.org/drawingml/2006/main" xmlns:r="http://schemas.openxmlformats.org/officeDocument/2006/relationships" xmlns:p="http://schemas.openxmlformats.org/presentationml/2006/main">
  <p:tag name="MONE_MU_CONTENT PLACEHOLDER 5" val="Top=138|Left=19.87504|Width=918.1249|Height=328.4999"/>
</p:tagLst>
</file>

<file path=ppt/tags/tag447.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448.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49.xml><?xml version="1.0" encoding="utf-8"?>
<p:tagLst xmlns:a="http://schemas.openxmlformats.org/drawingml/2006/main" xmlns:r="http://schemas.openxmlformats.org/officeDocument/2006/relationships" xmlns:p="http://schemas.openxmlformats.org/presentationml/2006/main">
  <p:tag name="MONE_MU_CHART PLACEHOLDER 5" val="Top=138|Left=19.87504|Width=918.1249|Height=328.4999"/>
</p:tagLst>
</file>

<file path=ppt/tags/tag45.xml><?xml version="1.0" encoding="utf-8"?>
<p:tagLst xmlns:a="http://schemas.openxmlformats.org/drawingml/2006/main" xmlns:r="http://schemas.openxmlformats.org/officeDocument/2006/relationships" xmlns:p="http://schemas.openxmlformats.org/presentationml/2006/main">
  <p:tag name="MONE_MU_TITLE 3" val="Top=212.2501|Left=19.75|Width=454.25|Height=126.7499"/>
</p:tagLst>
</file>

<file path=ppt/tags/tag450.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451.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52.xml><?xml version="1.0" encoding="utf-8"?>
<p:tagLst xmlns:a="http://schemas.openxmlformats.org/drawingml/2006/main" xmlns:r="http://schemas.openxmlformats.org/officeDocument/2006/relationships" xmlns:p="http://schemas.openxmlformats.org/presentationml/2006/main">
  <p:tag name="MONE_MU_PICTURE PLACEHOLDER 5" val="Top=138|Left=19.87504|Width=918.1249|Height=328.5"/>
</p:tagLst>
</file>

<file path=ppt/tags/tag453.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454.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55.xml><?xml version="1.0" encoding="utf-8"?>
<p:tagLst xmlns:a="http://schemas.openxmlformats.org/drawingml/2006/main" xmlns:r="http://schemas.openxmlformats.org/officeDocument/2006/relationships" xmlns:p="http://schemas.openxmlformats.org/presentationml/2006/main">
  <p:tag name="MONE_MU_CONTENT PLACEHOLDER 5" val="Top=138|Left=19.87504|Width=454.125|Height=328.4999"/>
</p:tagLst>
</file>

<file path=ppt/tags/tag456.xml><?xml version="1.0" encoding="utf-8"?>
<p:tagLst xmlns:a="http://schemas.openxmlformats.org/drawingml/2006/main" xmlns:r="http://schemas.openxmlformats.org/officeDocument/2006/relationships" xmlns:p="http://schemas.openxmlformats.org/presentationml/2006/main">
  <p:tag name="MONE_MU_CONTENT PLACEHOLDER 5" val="Top=138|Left=486.0002|Width=454.125|Height=328.4999"/>
</p:tagLst>
</file>

<file path=ppt/tags/tag457.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58.xml><?xml version="1.0" encoding="utf-8"?>
<p:tagLst xmlns:a="http://schemas.openxmlformats.org/drawingml/2006/main" xmlns:r="http://schemas.openxmlformats.org/officeDocument/2006/relationships" xmlns:p="http://schemas.openxmlformats.org/presentationml/2006/main">
  <p:tag name="MONE_MU_CONTENT PLACEHOLDER 5" val="Top=138|Left=19.87504|Width=454.125|Height=328.4999"/>
</p:tagLst>
</file>

<file path=ppt/tags/tag459.xml><?xml version="1.0" encoding="utf-8"?>
<p:tagLst xmlns:a="http://schemas.openxmlformats.org/drawingml/2006/main" xmlns:r="http://schemas.openxmlformats.org/officeDocument/2006/relationships" xmlns:p="http://schemas.openxmlformats.org/presentationml/2006/main">
  <p:tag name="MONE_MU_CONTENT PLACEHOLDER 5" val="Top=138.0001|Left=486.0002|Width=454.125|Height=159.0001"/>
</p:tagLst>
</file>

<file path=ppt/tags/tag46.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460.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461.xml><?xml version="1.0" encoding="utf-8"?>
<p:tagLst xmlns:a="http://schemas.openxmlformats.org/drawingml/2006/main" xmlns:r="http://schemas.openxmlformats.org/officeDocument/2006/relationships" xmlns:p="http://schemas.openxmlformats.org/presentationml/2006/main">
  <p:tag name="MONE_MU_CONTENT PLACEHOLDER 5" val="Top=307.4999|Left=486.0002|Width=454.125|Height=159.0001"/>
</p:tagLst>
</file>

<file path=ppt/tags/tag462.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63.xml><?xml version="1.0" encoding="utf-8"?>
<p:tagLst xmlns:a="http://schemas.openxmlformats.org/drawingml/2006/main" xmlns:r="http://schemas.openxmlformats.org/officeDocument/2006/relationships" xmlns:p="http://schemas.openxmlformats.org/presentationml/2006/main">
  <p:tag name="MONE_MU_CONTENT PLACEHOLDER 5" val="Top=138.0001|Left=486.0002|Width=454.125|Height=159.0001"/>
</p:tagLst>
</file>

<file path=ppt/tags/tag464.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465.xml><?xml version="1.0" encoding="utf-8"?>
<p:tagLst xmlns:a="http://schemas.openxmlformats.org/drawingml/2006/main" xmlns:r="http://schemas.openxmlformats.org/officeDocument/2006/relationships" xmlns:p="http://schemas.openxmlformats.org/presentationml/2006/main">
  <p:tag name="MONE_MU_CONTENT PLACEHOLDER 5" val="Top=307.4999|Left=486.0002|Width=454.125|Height=159.0001"/>
</p:tagLst>
</file>

<file path=ppt/tags/tag466.xml><?xml version="1.0" encoding="utf-8"?>
<p:tagLst xmlns:a="http://schemas.openxmlformats.org/drawingml/2006/main" xmlns:r="http://schemas.openxmlformats.org/officeDocument/2006/relationships" xmlns:p="http://schemas.openxmlformats.org/presentationml/2006/main">
  <p:tag name="MONE_MU_CONTENT PLACEHOLDER 5" val="Top=138.0001|Left=19.62504|Width=454.125|Height=159.0001"/>
</p:tagLst>
</file>

<file path=ppt/tags/tag467.xml><?xml version="1.0" encoding="utf-8"?>
<p:tagLst xmlns:a="http://schemas.openxmlformats.org/drawingml/2006/main" xmlns:r="http://schemas.openxmlformats.org/officeDocument/2006/relationships" xmlns:p="http://schemas.openxmlformats.org/presentationml/2006/main">
  <p:tag name="MONE_MU_CONTENT PLACEHOLDER 5" val="Top=307.4999|Left=19.62504|Width=454.125|Height=159.0001"/>
</p:tagLst>
</file>

<file path=ppt/tags/tag468.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69.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47.xml><?xml version="1.0" encoding="utf-8"?>
<p:tagLst xmlns:a="http://schemas.openxmlformats.org/drawingml/2006/main" xmlns:r="http://schemas.openxmlformats.org/officeDocument/2006/relationships" xmlns:p="http://schemas.openxmlformats.org/presentationml/2006/main">
  <p:tag name="MONE_MU_PICTURE PLACEHOLDER 4" val="Top=0|Left=7.874016E-05|Width=959.9998|Height=539.9999"/>
</p:tagLst>
</file>

<file path=ppt/tags/tag470.xml><?xml version="1.0" encoding="utf-8"?>
<p:tagLst xmlns:a="http://schemas.openxmlformats.org/drawingml/2006/main" xmlns:r="http://schemas.openxmlformats.org/officeDocument/2006/relationships" xmlns:p="http://schemas.openxmlformats.org/presentationml/2006/main">
  <p:tag name="MONE_MU_GRAPHIC 14" val="Top=-7.874016E-05|Left=638.0652|Width=321.9347|Height=540.0001"/>
</p:tagLst>
</file>

<file path=ppt/tags/tag471.xml><?xml version="1.0" encoding="utf-8"?>
<p:tagLst xmlns:a="http://schemas.openxmlformats.org/drawingml/2006/main" xmlns:r="http://schemas.openxmlformats.org/officeDocument/2006/relationships" xmlns:p="http://schemas.openxmlformats.org/presentationml/2006/main">
  <p:tag name="MONE_MU_PICTURE 4" val="Top=484.2906|Left=310.08|Width=339.84|Height=34.91126"/>
</p:tagLst>
</file>

<file path=ppt/tags/tag472.xml><?xml version="1.0" encoding="utf-8"?>
<p:tagLst xmlns:a="http://schemas.openxmlformats.org/drawingml/2006/main" xmlns:r="http://schemas.openxmlformats.org/officeDocument/2006/relationships" xmlns:p="http://schemas.openxmlformats.org/presentationml/2006/main">
  <p:tag name="MONE_MU_TITLE 1" val="Top=73.5|Left=19.87496|Width=918.1249|Height=53.62496"/>
</p:tagLst>
</file>

<file path=ppt/tags/tag473.xml><?xml version="1.0" encoding="utf-8"?>
<p:tagLst xmlns:a="http://schemas.openxmlformats.org/drawingml/2006/main" xmlns:r="http://schemas.openxmlformats.org/officeDocument/2006/relationships" xmlns:p="http://schemas.openxmlformats.org/presentationml/2006/main">
  <p:tag name="MONE_MU_TEXT PLACEHOLDER 10" val="Top=211.75|Left=19.87504|Width=221.75|Height=180.5"/>
</p:tagLst>
</file>

<file path=ppt/tags/tag474.xml><?xml version="1.0" encoding="utf-8"?>
<p:tagLst xmlns:a="http://schemas.openxmlformats.org/drawingml/2006/main" xmlns:r="http://schemas.openxmlformats.org/officeDocument/2006/relationships" xmlns:p="http://schemas.openxmlformats.org/presentationml/2006/main">
  <p:tag name="MONE_MU_TEXT PLACEHOLDER 10" val="Top=211.75|Left=252.6595|Width=221.75|Height=180.5"/>
</p:tagLst>
</file>

<file path=ppt/tags/tag475.xml><?xml version="1.0" encoding="utf-8"?>
<p:tagLst xmlns:a="http://schemas.openxmlformats.org/drawingml/2006/main" xmlns:r="http://schemas.openxmlformats.org/officeDocument/2006/relationships" xmlns:p="http://schemas.openxmlformats.org/presentationml/2006/main">
  <p:tag name="MONE_MU_TEXT PLACEHOLDER 10" val="Top=211.75|Left=485.5904|Width=221.75|Height=180.5"/>
</p:tagLst>
</file>

<file path=ppt/tags/tag476.xml><?xml version="1.0" encoding="utf-8"?>
<p:tagLst xmlns:a="http://schemas.openxmlformats.org/drawingml/2006/main" xmlns:r="http://schemas.openxmlformats.org/officeDocument/2006/relationships" xmlns:p="http://schemas.openxmlformats.org/presentationml/2006/main">
  <p:tag name="MONE_MU_TEXT PLACEHOLDER 10" val="Top=211.75|Left=718.3749|Width=221.75|Height=180.5"/>
</p:tagLst>
</file>

<file path=ppt/tags/tag477.xml><?xml version="1.0" encoding="utf-8"?>
<p:tagLst xmlns:a="http://schemas.openxmlformats.org/drawingml/2006/main" xmlns:r="http://schemas.openxmlformats.org/officeDocument/2006/relationships" xmlns:p="http://schemas.openxmlformats.org/presentationml/2006/main">
  <p:tag name="MONE_MU_GRAPHIC 12" val="Top=0|Left=636.7806|Width=323.2194|Height=540"/>
</p:tagLst>
</file>

<file path=ppt/tags/tag478.xml><?xml version="1.0" encoding="utf-8"?>
<p:tagLst xmlns:a="http://schemas.openxmlformats.org/drawingml/2006/main" xmlns:r="http://schemas.openxmlformats.org/officeDocument/2006/relationships" xmlns:p="http://schemas.openxmlformats.org/presentationml/2006/main">
  <p:tag name="MONE_MU_TITLE 1" val="Top=73.5|Left=19.87496|Width=918.1249|Height=53.62496"/>
</p:tagLst>
</file>

<file path=ppt/tags/tag479.xml><?xml version="1.0" encoding="utf-8"?>
<p:tagLst xmlns:a="http://schemas.openxmlformats.org/drawingml/2006/main" xmlns:r="http://schemas.openxmlformats.org/officeDocument/2006/relationships" xmlns:p="http://schemas.openxmlformats.org/presentationml/2006/main">
  <p:tag name="MONE_MU_TEXT PLACEHOLDER 10" val="Top=211.75|Left=19.87504|Width=221.75|Height=180.5"/>
</p:tagLst>
</file>

<file path=ppt/tags/tag48.xml><?xml version="1.0" encoding="utf-8"?>
<p:tagLst xmlns:a="http://schemas.openxmlformats.org/drawingml/2006/main" xmlns:r="http://schemas.openxmlformats.org/officeDocument/2006/relationships" xmlns:p="http://schemas.openxmlformats.org/presentationml/2006/main">
  <p:tag name="MONE_MU_TITLE 3" val="Top=138.0472|Left=473.9528|Width=486.1417|Height=254.2677"/>
</p:tagLst>
</file>

<file path=ppt/tags/tag480.xml><?xml version="1.0" encoding="utf-8"?>
<p:tagLst xmlns:a="http://schemas.openxmlformats.org/drawingml/2006/main" xmlns:r="http://schemas.openxmlformats.org/officeDocument/2006/relationships" xmlns:p="http://schemas.openxmlformats.org/presentationml/2006/main">
  <p:tag name="MONE_MU_TEXT PLACEHOLDER 10" val="Top=211.75|Left=252.6595|Width=221.75|Height=180.5"/>
</p:tagLst>
</file>

<file path=ppt/tags/tag481.xml><?xml version="1.0" encoding="utf-8"?>
<p:tagLst xmlns:a="http://schemas.openxmlformats.org/drawingml/2006/main" xmlns:r="http://schemas.openxmlformats.org/officeDocument/2006/relationships" xmlns:p="http://schemas.openxmlformats.org/presentationml/2006/main">
  <p:tag name="MONE_MU_TEXT PLACEHOLDER 10" val="Top=211.75|Left=485.5904|Width=221.75|Height=180.5"/>
</p:tagLst>
</file>

<file path=ppt/tags/tag482.xml><?xml version="1.0" encoding="utf-8"?>
<p:tagLst xmlns:a="http://schemas.openxmlformats.org/drawingml/2006/main" xmlns:r="http://schemas.openxmlformats.org/officeDocument/2006/relationships" xmlns:p="http://schemas.openxmlformats.org/presentationml/2006/main">
  <p:tag name="MONE_MU_TEXT PLACEHOLDER 10" val="Top=211.75|Left=718.3749|Width=221.75|Height=180.5"/>
</p:tagLst>
</file>

<file path=ppt/tags/tag483.xml><?xml version="1.0" encoding="utf-8"?>
<p:tagLst xmlns:a="http://schemas.openxmlformats.org/drawingml/2006/main" xmlns:r="http://schemas.openxmlformats.org/officeDocument/2006/relationships" xmlns:p="http://schemas.openxmlformats.org/presentationml/2006/main">
  <p:tag name="MONE_MU_PICTURE 2" val="Top=484.0566|Left=309.1087|Width=340.1575|Height=34.94339"/>
</p:tagLst>
</file>

<file path=ppt/tags/tag484.xml><?xml version="1.0" encoding="utf-8"?>
<p:tagLst xmlns:a="http://schemas.openxmlformats.org/drawingml/2006/main" xmlns:r="http://schemas.openxmlformats.org/officeDocument/2006/relationships" xmlns:p="http://schemas.openxmlformats.org/presentationml/2006/main">
  <p:tag name="MONE_MU_TITLE 1" val="Top=19.87504|Left=19.87504|Width=549.1251|Height=53.62496"/>
</p:tagLst>
</file>

<file path=ppt/tags/tag485.xml><?xml version="1.0" encoding="utf-8"?>
<p:tagLst xmlns:a="http://schemas.openxmlformats.org/drawingml/2006/main" xmlns:r="http://schemas.openxmlformats.org/officeDocument/2006/relationships" xmlns:p="http://schemas.openxmlformats.org/presentationml/2006/main">
  <p:tag name="MONE_MU_TEXT PLACEHOLDER 5" val="Top=84|Left=19.87504|Width=549.1249|Height=382.5"/>
</p:tagLst>
</file>

<file path=ppt/tags/tag486.xml><?xml version="1.0" encoding="utf-8"?>
<p:tagLst xmlns:a="http://schemas.openxmlformats.org/drawingml/2006/main" xmlns:r="http://schemas.openxmlformats.org/officeDocument/2006/relationships" xmlns:p="http://schemas.openxmlformats.org/presentationml/2006/main">
  <p:tag name="MONE_MU_PICTURE PLACEHOLDER 7" val="Top=0|Left=590.25|Width=369.75|Height=540"/>
</p:tagLst>
</file>

<file path=ppt/tags/tag487.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488.xml><?xml version="1.0" encoding="utf-8"?>
<p:tagLst xmlns:a="http://schemas.openxmlformats.org/drawingml/2006/main" xmlns:r="http://schemas.openxmlformats.org/officeDocument/2006/relationships" xmlns:p="http://schemas.openxmlformats.org/presentationml/2006/main">
  <p:tag name="MONE_MU_PICTURE 2" val="Top=20.98764|Left=19.87496|Width=340.1575|Height=34.94339"/>
</p:tagLst>
</file>

<file path=ppt/tags/tag489.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9.xml><?xml version="1.0" encoding="utf-8"?>
<p:tagLst xmlns:a="http://schemas.openxmlformats.org/drawingml/2006/main" xmlns:r="http://schemas.openxmlformats.org/officeDocument/2006/relationships" xmlns:p="http://schemas.openxmlformats.org/presentationml/2006/main">
  <p:tag name="MONE_MU_SLIDE NUMBER PLACEHOLDER 2" val="Top=509.25|Left=19.62504|Width=284.9999|Height=9.75"/>
</p:tagLst>
</file>

<file path=ppt/tags/tag490.xml><?xml version="1.0" encoding="utf-8"?>
<p:tagLst xmlns:a="http://schemas.openxmlformats.org/drawingml/2006/main" xmlns:r="http://schemas.openxmlformats.org/officeDocument/2006/relationships" xmlns:p="http://schemas.openxmlformats.org/presentationml/2006/main">
  <p:tag name="MONE_MU_TITLE 9" val="Top=212.3753|Left=19.75|Width=380.3254|Height=126.7499"/>
</p:tagLst>
</file>

<file path=ppt/tags/tag491.xml><?xml version="1.0" encoding="utf-8"?>
<p:tagLst xmlns:a="http://schemas.openxmlformats.org/drawingml/2006/main" xmlns:r="http://schemas.openxmlformats.org/officeDocument/2006/relationships" xmlns:p="http://schemas.openxmlformats.org/presentationml/2006/main">
  <p:tag name="MONE_MU_TEXT PLACEHOLDER 3" val="Top=369.6252|Left=19.87504|Width=380.1991|Height=53.12496"/>
</p:tagLst>
</file>

<file path=ppt/tags/tag492.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493.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494.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495.xml><?xml version="1.0" encoding="utf-8"?>
<p:tagLst xmlns:a="http://schemas.openxmlformats.org/drawingml/2006/main" xmlns:r="http://schemas.openxmlformats.org/officeDocument/2006/relationships" xmlns:p="http://schemas.openxmlformats.org/presentationml/2006/main">
  <p:tag name="MONE_MU_TEXTBOX 2" val="Top=463.7899|Left=19.87504|Width=918.1249|Height=13.09095"/>
</p:tagLst>
</file>

<file path=ppt/tags/tag496.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497.xml><?xml version="1.0" encoding="utf-8"?>
<p:tagLst xmlns:a="http://schemas.openxmlformats.org/drawingml/2006/main" xmlns:r="http://schemas.openxmlformats.org/officeDocument/2006/relationships" xmlns:p="http://schemas.openxmlformats.org/presentationml/2006/main">
  <p:tag name="MONE_MU_TITLE 3" val="Top=19.87504|Left=19.87496|Width=918.1249|Height=53.62496"/>
</p:tagLst>
</file>

<file path=ppt/tags/tag498.xml><?xml version="1.0" encoding="utf-8"?>
<p:tagLst xmlns:a="http://schemas.openxmlformats.org/drawingml/2006/main" xmlns:r="http://schemas.openxmlformats.org/officeDocument/2006/relationships" xmlns:p="http://schemas.openxmlformats.org/presentationml/2006/main">
  <p:tag name="MONE_MU_SLIDE NUMBER PLACEHOLDER 11" val="Top=509.25|Left=19.62504|Width=284.9999|Height=9.75"/>
</p:tagLst>
</file>

<file path=ppt/tags/tag499.xml><?xml version="1.0" encoding="utf-8"?>
<p:tagLst xmlns:a="http://schemas.openxmlformats.org/drawingml/2006/main" xmlns:r="http://schemas.openxmlformats.org/officeDocument/2006/relationships" xmlns:p="http://schemas.openxmlformats.org/presentationml/2006/main">
  <p:tag name="MONE_MU_TEXTBOX 1" val="Top=463.7899|Left=19.87504|Width=918.1249|Height=13.09095"/>
</p:tagLst>
</file>

<file path=ppt/tags/tag5.xml><?xml version="1.0" encoding="utf-8"?>
<p:tagLst xmlns:a="http://schemas.openxmlformats.org/drawingml/2006/main" xmlns:r="http://schemas.openxmlformats.org/officeDocument/2006/relationships" xmlns:p="http://schemas.openxmlformats.org/presentationml/2006/main">
  <p:tag name="MONE_MU_RECTANGLE 1" val="Top=-0.0001574803|Left=-7.874016E-05|Width=421.7953|Height=466.5001"/>
</p:tagLst>
</file>

<file path=ppt/tags/tag50.xml><?xml version="1.0" encoding="utf-8"?>
<p:tagLst xmlns:a="http://schemas.openxmlformats.org/drawingml/2006/main" xmlns:r="http://schemas.openxmlformats.org/officeDocument/2006/relationships" xmlns:p="http://schemas.openxmlformats.org/presentationml/2006/main">
  <p:tag name="MONE_MU_PICTURE PLACEHOLDER 4" val="Top=0|Left=7.874016E-05|Width=959.9998|Height=539.9999"/>
</p:tagLst>
</file>

<file path=ppt/tags/tag500.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01.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02.xml><?xml version="1.0" encoding="utf-8"?>
<p:tagLst xmlns:a="http://schemas.openxmlformats.org/drawingml/2006/main" xmlns:r="http://schemas.openxmlformats.org/officeDocument/2006/relationships" xmlns:p="http://schemas.openxmlformats.org/presentationml/2006/main">
  <p:tag name="MONE_MU_TITLE 3" val="Top=19.87504|Left=19.87496|Width=918.1249|Height=53.62496"/>
</p:tagLst>
</file>

<file path=ppt/tags/tag503.xml><?xml version="1.0" encoding="utf-8"?>
<p:tagLst xmlns:a="http://schemas.openxmlformats.org/drawingml/2006/main" xmlns:r="http://schemas.openxmlformats.org/officeDocument/2006/relationships" xmlns:p="http://schemas.openxmlformats.org/presentationml/2006/main">
  <p:tag name="MONE_MU_SLIDE NUMBER PLACEHOLDER 11" val="Top=509.25|Left=19.62504|Width=284.9999|Height=9.75"/>
</p:tagLst>
</file>

<file path=ppt/tags/tag504.xml><?xml version="1.0" encoding="utf-8"?>
<p:tagLst xmlns:a="http://schemas.openxmlformats.org/drawingml/2006/main" xmlns:r="http://schemas.openxmlformats.org/officeDocument/2006/relationships" xmlns:p="http://schemas.openxmlformats.org/presentationml/2006/main">
  <p:tag name="MONE_MU_TEXTBOX 1" val="Top=463.7899|Left=19.87504|Width=918.1249|Height=13.09095"/>
</p:tagLst>
</file>

<file path=ppt/tags/tag505.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06.xml><?xml version="1.0" encoding="utf-8"?>
<p:tagLst xmlns:a="http://schemas.openxmlformats.org/drawingml/2006/main" xmlns:r="http://schemas.openxmlformats.org/officeDocument/2006/relationships" xmlns:p="http://schemas.openxmlformats.org/presentationml/2006/main">
  <p:tag name="MONE_MU_TITLE 3" val="Top=19.87504|Left=19.87496|Width=918.1249|Height=53.62496"/>
</p:tagLst>
</file>

<file path=ppt/tags/tag507.xml><?xml version="1.0" encoding="utf-8"?>
<p:tagLst xmlns:a="http://schemas.openxmlformats.org/drawingml/2006/main" xmlns:r="http://schemas.openxmlformats.org/officeDocument/2006/relationships" xmlns:p="http://schemas.openxmlformats.org/presentationml/2006/main">
  <p:tag name="MONE_MU_SLIDE NUMBER PLACEHOLDER 11" val="Top=509.25|Left=19.62504|Width=284.9999|Height=9.75"/>
</p:tagLst>
</file>

<file path=ppt/tags/tag508.xml><?xml version="1.0" encoding="utf-8"?>
<p:tagLst xmlns:a="http://schemas.openxmlformats.org/drawingml/2006/main" xmlns:r="http://schemas.openxmlformats.org/officeDocument/2006/relationships" xmlns:p="http://schemas.openxmlformats.org/presentationml/2006/main">
  <p:tag name="MONE_MU_TEXTBOX 1" val="Top=463.7899|Left=19.87504|Width=918.1249|Height=13.09095"/>
</p:tagLst>
</file>

<file path=ppt/tags/tag509.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1.xml><?xml version="1.0" encoding="utf-8"?>
<p:tagLst xmlns:a="http://schemas.openxmlformats.org/drawingml/2006/main" xmlns:r="http://schemas.openxmlformats.org/officeDocument/2006/relationships" xmlns:p="http://schemas.openxmlformats.org/presentationml/2006/main">
  <p:tag name="MONE_MU_TITLE 3" val="Top=-7.874016E-05|Left=124.875|Width=359.375|Height=402.375"/>
</p:tagLst>
</file>

<file path=ppt/tags/tag510.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511.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512.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513.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514.xml><?xml version="1.0" encoding="utf-8"?>
<p:tagLst xmlns:a="http://schemas.openxmlformats.org/drawingml/2006/main" xmlns:r="http://schemas.openxmlformats.org/officeDocument/2006/relationships" xmlns:p="http://schemas.openxmlformats.org/presentationml/2006/main">
  <p:tag name="MONE_MU_TEXTBOX 2" val="Top=463.7899|Left=19.87504|Width=918.1249|Height=13.09095"/>
</p:tagLst>
</file>

<file path=ppt/tags/tag515.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16.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517.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518.xml><?xml version="1.0" encoding="utf-8"?>
<p:tagLst xmlns:a="http://schemas.openxmlformats.org/drawingml/2006/main" xmlns:r="http://schemas.openxmlformats.org/officeDocument/2006/relationships" xmlns:p="http://schemas.openxmlformats.org/presentationml/2006/main">
  <p:tag name="MONE_MU_TEXTBOX 2" val="Top=463.7899|Left=19.87504|Width=918.1249|Height=13.09095"/>
</p:tagLst>
</file>

<file path=ppt/tags/tag519.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2.xml><?xml version="1.0" encoding="utf-8"?>
<p:tagLst xmlns:a="http://schemas.openxmlformats.org/drawingml/2006/main" xmlns:r="http://schemas.openxmlformats.org/officeDocument/2006/relationships" xmlns:p="http://schemas.openxmlformats.org/presentationml/2006/main">
  <p:tag name="MONE_MU_SLIDE NUMBER PLACEHOLDER 2" val="Top=509.25|Left=19.62504|Width=284.9999|Height=9.75"/>
</p:tagLst>
</file>

<file path=ppt/tags/tag520.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521.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522.xml><?xml version="1.0" encoding="utf-8"?>
<p:tagLst xmlns:a="http://schemas.openxmlformats.org/drawingml/2006/main" xmlns:r="http://schemas.openxmlformats.org/officeDocument/2006/relationships" xmlns:p="http://schemas.openxmlformats.org/presentationml/2006/main">
  <p:tag name="MONE_MU_TEXTBOX 2" val="Top=463.7899|Left=19.87504|Width=918.1249|Height=13.09095"/>
</p:tagLst>
</file>

<file path=ppt/tags/tag523.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24.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25.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526.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527.xml><?xml version="1.0" encoding="utf-8"?>
<p:tagLst xmlns:a="http://schemas.openxmlformats.org/drawingml/2006/main" xmlns:r="http://schemas.openxmlformats.org/officeDocument/2006/relationships" xmlns:p="http://schemas.openxmlformats.org/presentationml/2006/main">
  <p:tag name="MONE_MU_TEXTBOX 2" val="Top=463.7899|Left=19.87504|Width=918.1249|Height=13.09095"/>
</p:tagLst>
</file>

<file path=ppt/tags/tag528.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529.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53.xml><?xml version="1.0" encoding="utf-8"?>
<p:tagLst xmlns:a="http://schemas.openxmlformats.org/drawingml/2006/main" xmlns:r="http://schemas.openxmlformats.org/officeDocument/2006/relationships" xmlns:p="http://schemas.openxmlformats.org/presentationml/2006/main">
  <p:tag name="MONE_MU_GRAPHIC 3" val="Top=-0.0007086614|Left=0|Width=781.0342|Height=540.0002"/>
</p:tagLst>
</file>

<file path=ppt/tags/tag530.xml><?xml version="1.0" encoding="utf-8"?>
<p:tagLst xmlns:a="http://schemas.openxmlformats.org/drawingml/2006/main" xmlns:r="http://schemas.openxmlformats.org/officeDocument/2006/relationships" xmlns:p="http://schemas.openxmlformats.org/presentationml/2006/main">
  <p:tag name="MONE_MU_TEXTBOX 2" val="Top=463.7899|Left=19.87504|Width=918.1249|Height=13.09095"/>
</p:tagLst>
</file>

<file path=ppt/tags/tag531.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32.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33.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34.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35.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36.xml><?xml version="1.0" encoding="utf-8"?>
<p:tagLst xmlns:a="http://schemas.openxmlformats.org/drawingml/2006/main" xmlns:r="http://schemas.openxmlformats.org/officeDocument/2006/relationships" xmlns:p="http://schemas.openxmlformats.org/presentationml/2006/main">
  <p:tag name="MONE_MU_OBJECT 3" val="Top=133.7973|Left=18.8752|Width=222.7498|Height=17.97386"/>
</p:tagLst>
</file>

<file path=ppt/tags/tag537.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538.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539.xml><?xml version="1.0" encoding="utf-8"?>
<p:tagLst xmlns:a="http://schemas.openxmlformats.org/drawingml/2006/main" xmlns:r="http://schemas.openxmlformats.org/officeDocument/2006/relationships" xmlns:p="http://schemas.openxmlformats.org/presentationml/2006/main">
  <p:tag name="MONE_MU_TEXTBOX 2" val="Top=463.7899|Left=19.87504|Width=918.1249|Height=13.09095"/>
</p:tagLst>
</file>

<file path=ppt/tags/tag54.xml><?xml version="1.0" encoding="utf-8"?>
<p:tagLst xmlns:a="http://schemas.openxmlformats.org/drawingml/2006/main" xmlns:r="http://schemas.openxmlformats.org/officeDocument/2006/relationships" xmlns:p="http://schemas.openxmlformats.org/presentationml/2006/main">
  <p:tag name="MONE_MU_TITLE 1" val="Top=149.0001|Left=484.2499|Width=453.75|Height=179.2499"/>
</p:tagLst>
</file>

<file path=ppt/tags/tag540.xml><?xml version="1.0" encoding="utf-8"?>
<p:tagLst xmlns:a="http://schemas.openxmlformats.org/drawingml/2006/main" xmlns:r="http://schemas.openxmlformats.org/officeDocument/2006/relationships" xmlns:p="http://schemas.openxmlformats.org/presentationml/2006/main">
  <p:tag name="MONE_MU_SLIDE NUMBER PLACEHOLDER 5" val="Top=509.25|Left=19.62504|Width=284.9999|Height=9.75"/>
</p:tagLst>
</file>

<file path=ppt/tags/tag541.xml><?xml version="1.0" encoding="utf-8"?>
<p:tagLst xmlns:a="http://schemas.openxmlformats.org/drawingml/2006/main" xmlns:r="http://schemas.openxmlformats.org/officeDocument/2006/relationships" xmlns:p="http://schemas.openxmlformats.org/presentationml/2006/main">
  <p:tag name="MONE_MU_TITLE 5" val="Top=73.5|Left=19.75|Width=918.1249|Height=53.62496"/>
</p:tagLst>
</file>

<file path=ppt/tags/tag542.xml><?xml version="1.0" encoding="utf-8"?>
<p:tagLst xmlns:a="http://schemas.openxmlformats.org/drawingml/2006/main" xmlns:r="http://schemas.openxmlformats.org/officeDocument/2006/relationships" xmlns:p="http://schemas.openxmlformats.org/presentationml/2006/main">
  <p:tag name="MONE_MU_TEXT PLACEHOLDER 8" val="Top=211.75|Left=485.5904|Width=221.75|Height=180.5"/>
</p:tagLst>
</file>

<file path=ppt/tags/tag55.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56.xml><?xml version="1.0" encoding="utf-8"?>
<p:tagLst xmlns:a="http://schemas.openxmlformats.org/drawingml/2006/main" xmlns:r="http://schemas.openxmlformats.org/officeDocument/2006/relationships" xmlns:p="http://schemas.openxmlformats.org/presentationml/2006/main">
  <p:tag name="MONE_MU_PICTURE 2" val="Top=495.9858|Left=887.284|Width=51.71598|Height=23.01417"/>
</p:tagLst>
</file>

<file path=ppt/tags/tag57.xml><?xml version="1.0" encoding="utf-8"?>
<p:tagLst xmlns:a="http://schemas.openxmlformats.org/drawingml/2006/main" xmlns:r="http://schemas.openxmlformats.org/officeDocument/2006/relationships" xmlns:p="http://schemas.openxmlformats.org/presentationml/2006/main">
  <p:tag name="MONE_MU_GRAPHIC 7" val="Top=-7.874016E-05|Left=460.0453|Width=499.9547|Height=541.735"/>
</p:tagLst>
</file>

<file path=ppt/tags/tag58.xml><?xml version="1.0" encoding="utf-8"?>
<p:tagLst xmlns:a="http://schemas.openxmlformats.org/drawingml/2006/main" xmlns:r="http://schemas.openxmlformats.org/officeDocument/2006/relationships" xmlns:p="http://schemas.openxmlformats.org/presentationml/2006/main">
  <p:tag name="MONE_MU_TITLE 1" val="Top=149.0001|Left=19.75|Width=581|Height=179.2499"/>
</p:tagLst>
</file>

<file path=ppt/tags/tag59.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6.xml><?xml version="1.0" encoding="utf-8"?>
<p:tagLst xmlns:a="http://schemas.openxmlformats.org/drawingml/2006/main" xmlns:r="http://schemas.openxmlformats.org/officeDocument/2006/relationships" xmlns:p="http://schemas.openxmlformats.org/presentationml/2006/main">
  <p:tag name="MONE_MU_TEXT PLACEHOLDER 5" val="Top=306.75|Left=19.87504|Width=380.4095|Height=53.12496"/>
</p:tagLst>
</file>

<file path=ppt/tags/tag60.xml><?xml version="1.0" encoding="utf-8"?>
<p:tagLst xmlns:a="http://schemas.openxmlformats.org/drawingml/2006/main" xmlns:r="http://schemas.openxmlformats.org/officeDocument/2006/relationships" xmlns:p="http://schemas.openxmlformats.org/presentationml/2006/main">
  <p:tag name="MONE_MU_GRAPHIC 9" val="Top=-7.874016E-05|Left=0|Width=702|Height=540.0001"/>
</p:tagLst>
</file>

<file path=ppt/tags/tag61.xml><?xml version="1.0" encoding="utf-8"?>
<p:tagLst xmlns:a="http://schemas.openxmlformats.org/drawingml/2006/main" xmlns:r="http://schemas.openxmlformats.org/officeDocument/2006/relationships" xmlns:p="http://schemas.openxmlformats.org/presentationml/2006/main">
  <p:tag name="MONE_MU_TITLE 1" val="Top=149.0001|Left=484.2499|Width=453.75|Height=179.2499"/>
</p:tagLst>
</file>

<file path=ppt/tags/tag62.xml><?xml version="1.0" encoding="utf-8"?>
<p:tagLst xmlns:a="http://schemas.openxmlformats.org/drawingml/2006/main" xmlns:r="http://schemas.openxmlformats.org/officeDocument/2006/relationships" xmlns:p="http://schemas.openxmlformats.org/presentationml/2006/main">
  <p:tag name="MONE_MU_SLIDE NUMBER PLACEHOLDER 6" val="Top=509.25|Left=19.62504|Width=284.9999|Height=9.75"/>
</p:tagLst>
</file>

<file path=ppt/tags/tag63.xml><?xml version="1.0" encoding="utf-8"?>
<p:tagLst xmlns:a="http://schemas.openxmlformats.org/drawingml/2006/main" xmlns:r="http://schemas.openxmlformats.org/officeDocument/2006/relationships" xmlns:p="http://schemas.openxmlformats.org/presentationml/2006/main">
  <p:tag name="MONE_MU_TEXT PLACEHOLDER 4" val="Top=117.3749|Left=-68.31496|Width=669.8268|Height=499.4646"/>
</p:tagLst>
</file>

<file path=ppt/tags/tag64.xml><?xml version="1.0" encoding="utf-8"?>
<p:tagLst xmlns:a="http://schemas.openxmlformats.org/drawingml/2006/main" xmlns:r="http://schemas.openxmlformats.org/officeDocument/2006/relationships" xmlns:p="http://schemas.openxmlformats.org/presentationml/2006/main">
  <p:tag name="MONE_MU_TITLE 1" val="Top=138|Left=14.93748|Width=918.1249|Height=182.7502"/>
</p:tagLst>
</file>

<file path=ppt/tags/tag65.xml><?xml version="1.0" encoding="utf-8"?>
<p:tagLst xmlns:a="http://schemas.openxmlformats.org/drawingml/2006/main" xmlns:r="http://schemas.openxmlformats.org/officeDocument/2006/relationships" xmlns:p="http://schemas.openxmlformats.org/presentationml/2006/main">
  <p:tag name="MONE_MU_TEXT PLACEHOLDER 4" val="Top=117.3749|Left=-68.31496|Width=669.8268|Height=499.4646"/>
</p:tagLst>
</file>

<file path=ppt/tags/tag66.xml><?xml version="1.0" encoding="utf-8"?>
<p:tagLst xmlns:a="http://schemas.openxmlformats.org/drawingml/2006/main" xmlns:r="http://schemas.openxmlformats.org/officeDocument/2006/relationships" xmlns:p="http://schemas.openxmlformats.org/presentationml/2006/main">
  <p:tag name="MONE_MU_TITLE 1" val="Top=138|Left=14.93748|Width=918.1249|Height=182.7502"/>
</p:tagLst>
</file>

<file path=ppt/tags/tag67.xml><?xml version="1.0" encoding="utf-8"?>
<p:tagLst xmlns:a="http://schemas.openxmlformats.org/drawingml/2006/main" xmlns:r="http://schemas.openxmlformats.org/officeDocument/2006/relationships" xmlns:p="http://schemas.openxmlformats.org/presentationml/2006/main">
  <p:tag name="MONE_MU_PICTURE 2" val="Top=495.9858|Left=887.284|Width=51.71598|Height=23.01417"/>
</p:tagLst>
</file>

<file path=ppt/tags/tag68.xml><?xml version="1.0" encoding="utf-8"?>
<p:tagLst xmlns:a="http://schemas.openxmlformats.org/drawingml/2006/main" xmlns:r="http://schemas.openxmlformats.org/officeDocument/2006/relationships" xmlns:p="http://schemas.openxmlformats.org/presentationml/2006/main">
  <p:tag name="MONE_MU_PICTURE 6" val="Top=-7.874016E-05|Left=584.5936|Width=375.4065|Height=540.0001"/>
</p:tagLst>
</file>

<file path=ppt/tags/tag69.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7.xml><?xml version="1.0" encoding="utf-8"?>
<p:tagLst xmlns:a="http://schemas.openxmlformats.org/drawingml/2006/main" xmlns:r="http://schemas.openxmlformats.org/officeDocument/2006/relationships" xmlns:p="http://schemas.openxmlformats.org/presentationml/2006/main">
  <p:tag name="MONE_MU_PICTURE 2" val="Top=20.98764|Left=19.87496|Width=340.1575|Height=34.94339"/>
</p:tagLst>
</file>

<file path=ppt/tags/tag70.xml><?xml version="1.0" encoding="utf-8"?>
<p:tagLst xmlns:a="http://schemas.openxmlformats.org/drawingml/2006/main" xmlns:r="http://schemas.openxmlformats.org/officeDocument/2006/relationships" xmlns:p="http://schemas.openxmlformats.org/presentationml/2006/main">
  <p:tag name="MONE_MU_TABLE PLACEHOLDER 5" val="Top=148.375|Left=19.87504|Width=570.3749|Height=307.625"/>
</p:tagLst>
</file>

<file path=ppt/tags/tag71.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72.xml><?xml version="1.0" encoding="utf-8"?>
<p:tagLst xmlns:a="http://schemas.openxmlformats.org/drawingml/2006/main" xmlns:r="http://schemas.openxmlformats.org/officeDocument/2006/relationships" xmlns:p="http://schemas.openxmlformats.org/presentationml/2006/main">
  <p:tag name="MONE_MU_GRAPHIC 9" val="Top=-27.46811|Left=304.625|Width=655.4503|Height=567.4681"/>
</p:tagLst>
</file>

<file path=ppt/tags/tag73.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74.xml><?xml version="1.0" encoding="utf-8"?>
<p:tagLst xmlns:a="http://schemas.openxmlformats.org/drawingml/2006/main" xmlns:r="http://schemas.openxmlformats.org/officeDocument/2006/relationships" xmlns:p="http://schemas.openxmlformats.org/presentationml/2006/main">
  <p:tag name="MONE_MU_TABLE PLACEHOLDER 5" val="Top=148.375|Left=19.87504|Width=454.125|Height=307.625"/>
</p:tagLst>
</file>

<file path=ppt/tags/tag75.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ags/tag76.xml><?xml version="1.0" encoding="utf-8"?>
<p:tagLst xmlns:a="http://schemas.openxmlformats.org/drawingml/2006/main" xmlns:r="http://schemas.openxmlformats.org/officeDocument/2006/relationships" xmlns:p="http://schemas.openxmlformats.org/presentationml/2006/main">
  <p:tag name="MONE_MU_PICTURE 2" val="Top=495.968|Left=887.284|Width=51.71598|Height=23.03197"/>
</p:tagLst>
</file>

<file path=ppt/tags/tag77.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78.xml><?xml version="1.0" encoding="utf-8"?>
<p:tagLst xmlns:a="http://schemas.openxmlformats.org/drawingml/2006/main" xmlns:r="http://schemas.openxmlformats.org/officeDocument/2006/relationships" xmlns:p="http://schemas.openxmlformats.org/presentationml/2006/main">
  <p:tag name="MONE_MU_TABLE PLACEHOLDER 5" val="Top=148.375|Left=19.87504|Width=454.125|Height=307.625"/>
</p:tagLst>
</file>

<file path=ppt/tags/tag79.xml><?xml version="1.0" encoding="utf-8"?>
<p:tagLst xmlns:a="http://schemas.openxmlformats.org/drawingml/2006/main" xmlns:r="http://schemas.openxmlformats.org/officeDocument/2006/relationships" xmlns:p="http://schemas.openxmlformats.org/presentationml/2006/main">
  <p:tag name="MONE_MU_PICTURE PLACEHOLDER 7" val="Top=148.375|Left=484.25|Width=454.75|Height=307.625"/>
</p:tagLst>
</file>

<file path=ppt/tags/tag8.xml><?xml version="1.0" encoding="utf-8"?>
<p:tagLst xmlns:a="http://schemas.openxmlformats.org/drawingml/2006/main" xmlns:r="http://schemas.openxmlformats.org/officeDocument/2006/relationships" xmlns:p="http://schemas.openxmlformats.org/presentationml/2006/main">
  <p:tag name="MONE_MU_TEXT PLACEHOLDER 8" val="Top=388.5|Left=19.87504|Width=380.4095|Height=67.49992"/>
</p:tagLst>
</file>

<file path=ppt/tags/tag80.xml><?xml version="1.0" encoding="utf-8"?>
<p:tagLst xmlns:a="http://schemas.openxmlformats.org/drawingml/2006/main" xmlns:r="http://schemas.openxmlformats.org/officeDocument/2006/relationships" xmlns:p="http://schemas.openxmlformats.org/presentationml/2006/main">
  <p:tag name="MONE_MU_SLIDE NUMBER PLACEHOLDER 8" val="Top=509.25|Left=19.62504|Width=284.9999|Height=9.75"/>
</p:tagLst>
</file>

<file path=ppt/tags/tag81.xml><?xml version="1.0" encoding="utf-8"?>
<p:tagLst xmlns:a="http://schemas.openxmlformats.org/drawingml/2006/main" xmlns:r="http://schemas.openxmlformats.org/officeDocument/2006/relationships" xmlns:p="http://schemas.openxmlformats.org/presentationml/2006/main">
  <p:tag name="MONE_MU_PICTURE 2" val="Top=495.9858|Left=887.284|Width=51.71598|Height=23.01417"/>
</p:tagLst>
</file>

<file path=ppt/tags/tag82.xml><?xml version="1.0" encoding="utf-8"?>
<p:tagLst xmlns:a="http://schemas.openxmlformats.org/drawingml/2006/main" xmlns:r="http://schemas.openxmlformats.org/officeDocument/2006/relationships" xmlns:p="http://schemas.openxmlformats.org/presentationml/2006/main">
  <p:tag name="MONE_MU_TITLE 1" val="Top=71.5|Left=20.87512|Width=336.875|Height=66.5"/>
</p:tagLst>
</file>

<file path=ppt/tags/tag83.xml><?xml version="1.0" encoding="utf-8"?>
<p:tagLst xmlns:a="http://schemas.openxmlformats.org/drawingml/2006/main" xmlns:r="http://schemas.openxmlformats.org/officeDocument/2006/relationships" xmlns:p="http://schemas.openxmlformats.org/presentationml/2006/main">
  <p:tag name="MONE_MU_TEXT PLACEHOLDER 5" val="Top=71.5|Left=368.2499|Width=116.2205|Height=66.5"/>
</p:tagLst>
</file>

<file path=ppt/tags/tag84.xml><?xml version="1.0" encoding="utf-8"?>
<p:tagLst xmlns:a="http://schemas.openxmlformats.org/drawingml/2006/main" xmlns:r="http://schemas.openxmlformats.org/officeDocument/2006/relationships" xmlns:p="http://schemas.openxmlformats.org/presentationml/2006/main">
  <p:tag name="MONE_MU_TEXT PLACEHOLDER 5" val="Top=71.5|Left=518.933|Width=116.2205|Height=66.5"/>
</p:tagLst>
</file>

<file path=ppt/tags/tag85.xml><?xml version="1.0" encoding="utf-8"?>
<p:tagLst xmlns:a="http://schemas.openxmlformats.org/drawingml/2006/main" xmlns:r="http://schemas.openxmlformats.org/officeDocument/2006/relationships" xmlns:p="http://schemas.openxmlformats.org/presentationml/2006/main">
  <p:tag name="MONE_MU_TEXT PLACEHOLDER 5" val="Top=71.5|Left=671.0964|Width=116.2205|Height=66.5"/>
</p:tagLst>
</file>

<file path=ppt/tags/tag86.xml><?xml version="1.0" encoding="utf-8"?>
<p:tagLst xmlns:a="http://schemas.openxmlformats.org/drawingml/2006/main" xmlns:r="http://schemas.openxmlformats.org/officeDocument/2006/relationships" xmlns:p="http://schemas.openxmlformats.org/presentationml/2006/main">
  <p:tag name="MONE_MU_TEXT PLACEHOLDER 5" val="Top=71.5|Left=821.7795|Width=116.2205|Height=66.5"/>
</p:tagLst>
</file>

<file path=ppt/tags/tag87.xml><?xml version="1.0" encoding="utf-8"?>
<p:tagLst xmlns:a="http://schemas.openxmlformats.org/drawingml/2006/main" xmlns:r="http://schemas.openxmlformats.org/officeDocument/2006/relationships" xmlns:p="http://schemas.openxmlformats.org/presentationml/2006/main">
  <p:tag name="MONE_MU_TEXT PLACEHOLDER 11" val="Top=138|Left=368.2499|Width=116.2205|Height=60.12504"/>
</p:tagLst>
</file>

<file path=ppt/tags/tag88.xml><?xml version="1.0" encoding="utf-8"?>
<p:tagLst xmlns:a="http://schemas.openxmlformats.org/drawingml/2006/main" xmlns:r="http://schemas.openxmlformats.org/officeDocument/2006/relationships" xmlns:p="http://schemas.openxmlformats.org/presentationml/2006/main">
  <p:tag name="MONE_MU_TEXT PLACEHOLDER 11" val="Top=138|Left=518.933|Width=116.2205|Height=60.12504"/>
</p:tagLst>
</file>

<file path=ppt/tags/tag89.xml><?xml version="1.0" encoding="utf-8"?>
<p:tagLst xmlns:a="http://schemas.openxmlformats.org/drawingml/2006/main" xmlns:r="http://schemas.openxmlformats.org/officeDocument/2006/relationships" xmlns:p="http://schemas.openxmlformats.org/presentationml/2006/main">
  <p:tag name="MONE_MU_TEXT PLACEHOLDER 11" val="Top=138|Left=671.0964|Width=116.2205|Height=60.12504"/>
</p:tagLst>
</file>

<file path=ppt/tags/tag9.xml><?xml version="1.0" encoding="utf-8"?>
<p:tagLst xmlns:a="http://schemas.openxmlformats.org/drawingml/2006/main" xmlns:r="http://schemas.openxmlformats.org/officeDocument/2006/relationships" xmlns:p="http://schemas.openxmlformats.org/presentationml/2006/main">
  <p:tag name="MONE_MU_TITLE 3" val="Top=149.8751|Left=19.75|Width=380.4095|Height=126.7499"/>
</p:tagLst>
</file>

<file path=ppt/tags/tag90.xml><?xml version="1.0" encoding="utf-8"?>
<p:tagLst xmlns:a="http://schemas.openxmlformats.org/drawingml/2006/main" xmlns:r="http://schemas.openxmlformats.org/officeDocument/2006/relationships" xmlns:p="http://schemas.openxmlformats.org/presentationml/2006/main">
  <p:tag name="MONE_MU_TEXT PLACEHOLDER 11" val="Top=138|Left=821.7795|Width=116.2205|Height=60.12504"/>
</p:tagLst>
</file>

<file path=ppt/tags/tag91.xml><?xml version="1.0" encoding="utf-8"?>
<p:tagLst xmlns:a="http://schemas.openxmlformats.org/drawingml/2006/main" xmlns:r="http://schemas.openxmlformats.org/officeDocument/2006/relationships" xmlns:p="http://schemas.openxmlformats.org/presentationml/2006/main">
  <p:tag name="MONE_MU_TEXT PLACEHOLDER 5" val="Top=198.125|Left=368.2499|Width=116.2205|Height=66.5"/>
</p:tagLst>
</file>

<file path=ppt/tags/tag92.xml><?xml version="1.0" encoding="utf-8"?>
<p:tagLst xmlns:a="http://schemas.openxmlformats.org/drawingml/2006/main" xmlns:r="http://schemas.openxmlformats.org/officeDocument/2006/relationships" xmlns:p="http://schemas.openxmlformats.org/presentationml/2006/main">
  <p:tag name="MONE_MU_TEXT PLACEHOLDER 5" val="Top=198.125|Left=518.933|Width=116.2205|Height=66.5"/>
</p:tagLst>
</file>

<file path=ppt/tags/tag93.xml><?xml version="1.0" encoding="utf-8"?>
<p:tagLst xmlns:a="http://schemas.openxmlformats.org/drawingml/2006/main" xmlns:r="http://schemas.openxmlformats.org/officeDocument/2006/relationships" xmlns:p="http://schemas.openxmlformats.org/presentationml/2006/main">
  <p:tag name="MONE_MU_TEXT PLACEHOLDER 5" val="Top=198.125|Left=671.0964|Width=116.2205|Height=66.5"/>
</p:tagLst>
</file>

<file path=ppt/tags/tag94.xml><?xml version="1.0" encoding="utf-8"?>
<p:tagLst xmlns:a="http://schemas.openxmlformats.org/drawingml/2006/main" xmlns:r="http://schemas.openxmlformats.org/officeDocument/2006/relationships" xmlns:p="http://schemas.openxmlformats.org/presentationml/2006/main">
  <p:tag name="MONE_MU_TEXT PLACEHOLDER 5" val="Top=198.125|Left=821.7795|Width=116.2205|Height=66.5"/>
</p:tagLst>
</file>

<file path=ppt/tags/tag95.xml><?xml version="1.0" encoding="utf-8"?>
<p:tagLst xmlns:a="http://schemas.openxmlformats.org/drawingml/2006/main" xmlns:r="http://schemas.openxmlformats.org/officeDocument/2006/relationships" xmlns:p="http://schemas.openxmlformats.org/presentationml/2006/main">
  <p:tag name="MONE_MU_TEXT PLACEHOLDER 11" val="Top=264.625|Left=368.2499|Width=116.2205|Height=60.12504"/>
</p:tagLst>
</file>

<file path=ppt/tags/tag96.xml><?xml version="1.0" encoding="utf-8"?>
<p:tagLst xmlns:a="http://schemas.openxmlformats.org/drawingml/2006/main" xmlns:r="http://schemas.openxmlformats.org/officeDocument/2006/relationships" xmlns:p="http://schemas.openxmlformats.org/presentationml/2006/main">
  <p:tag name="MONE_MU_TEXT PLACEHOLDER 11" val="Top=264.625|Left=518.933|Width=116.2205|Height=60.12504"/>
</p:tagLst>
</file>

<file path=ppt/tags/tag97.xml><?xml version="1.0" encoding="utf-8"?>
<p:tagLst xmlns:a="http://schemas.openxmlformats.org/drawingml/2006/main" xmlns:r="http://schemas.openxmlformats.org/officeDocument/2006/relationships" xmlns:p="http://schemas.openxmlformats.org/presentationml/2006/main">
  <p:tag name="MONE_MU_TEXT PLACEHOLDER 11" val="Top=264.625|Left=671.0964|Width=116.2205|Height=60.12504"/>
</p:tagLst>
</file>

<file path=ppt/tags/tag98.xml><?xml version="1.0" encoding="utf-8"?>
<p:tagLst xmlns:a="http://schemas.openxmlformats.org/drawingml/2006/main" xmlns:r="http://schemas.openxmlformats.org/officeDocument/2006/relationships" xmlns:p="http://schemas.openxmlformats.org/presentationml/2006/main">
  <p:tag name="MONE_MU_TEXT PLACEHOLDER 11" val="Top=264.625|Left=821.7795|Width=116.2205|Height=60.12504"/>
</p:tagLst>
</file>

<file path=ppt/tags/tag99.xml><?xml version="1.0" encoding="utf-8"?>
<p:tagLst xmlns:a="http://schemas.openxmlformats.org/drawingml/2006/main" xmlns:r="http://schemas.openxmlformats.org/officeDocument/2006/relationships" xmlns:p="http://schemas.openxmlformats.org/presentationml/2006/main">
  <p:tag name="MONE_MU_TEXT PLACEHOLDER 5" val="Top=325.75|Left=368.2499|Width=116.2205|Height=66.5"/>
</p:tagLst>
</file>

<file path=ppt/theme/theme1.xml><?xml version="1.0" encoding="utf-8"?>
<a:theme xmlns:a="http://schemas.openxmlformats.org/drawingml/2006/main" name="1_Front covers">
  <a:themeElements>
    <a:clrScheme name="JLL PPT">
      <a:dk1>
        <a:srgbClr val="131E29"/>
      </a:dk1>
      <a:lt1>
        <a:srgbClr val="FFFFFF"/>
      </a:lt1>
      <a:dk2>
        <a:srgbClr val="08475E"/>
      </a:dk2>
      <a:lt2>
        <a:srgbClr val="E0C6AD"/>
      </a:lt2>
      <a:accent1>
        <a:srgbClr val="08475E"/>
      </a:accent1>
      <a:accent2>
        <a:srgbClr val="D1B9A7"/>
      </a:accent2>
      <a:accent3>
        <a:srgbClr val="0C7BA1"/>
      </a:accent3>
      <a:accent4>
        <a:srgbClr val="95C6D5"/>
      </a:accent4>
      <a:accent5>
        <a:srgbClr val="9350D7"/>
      </a:accent5>
      <a:accent6>
        <a:srgbClr val="1D3A94"/>
      </a:accent6>
      <a:hlink>
        <a:srgbClr val="E30613"/>
      </a:hlink>
      <a:folHlink>
        <a:srgbClr val="131E29"/>
      </a:folHlink>
    </a:clrScheme>
    <a:fontScheme name="JLL-202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defPPr>
      </a:lstStyle>
    </a:txDef>
  </a:objectDefaults>
  <a:extraClrSchemeLst/>
  <a:custClrLst>
    <a:custClr name="JLL Red">
      <a:srgbClr val="E30613"/>
    </a:custClr>
    <a:custClr name="White">
      <a:srgbClr val="FFFFFF"/>
    </a:custClr>
    <a:custClr name="Ocean">
      <a:srgbClr val="BCDEE6"/>
    </a:custClr>
    <a:custClr name="Sand">
      <a:srgbClr val="E0C6AD"/>
    </a:custClr>
    <a:custClr name="Space">
      <a:srgbClr val="08475E"/>
    </a:custClr>
    <a:custClr name="Midnight">
      <a:srgbClr val="131E29"/>
    </a:custClr>
    <a:custClr name="Black">
      <a:srgbClr val="000000"/>
    </a:custClr>
    <a:custClr name="Dark Sand">
      <a:srgbClr val="D1B9A7"/>
    </a:custClr>
    <a:custClr name="Azure">
      <a:srgbClr val="0C7BA1"/>
    </a:custClr>
    <a:custClr name="Dark Ocean">
      <a:srgbClr val="95C6D5"/>
    </a:custClr>
    <a:custClr name="Lavender">
      <a:srgbClr val="9350D7"/>
    </a:custClr>
    <a:custClr name="Dark Sky">
      <a:srgbClr val="1D3A94"/>
    </a:custClr>
    <a:custClr name="Periwinkle">
      <a:srgbClr val="1D3A94"/>
    </a:custClr>
    <a:custClr name="Forest">
      <a:srgbClr val="058262"/>
    </a:custClr>
    <a:custClr name="Sunlight">
      <a:srgbClr val="FCAB7C"/>
    </a:custClr>
    <a:custClr name="Mulberry">
      <a:srgbClr val="800061"/>
    </a:custClr>
    <a:custClr name="Clay">
      <a:srgbClr val="B8A494"/>
    </a:custClr>
    <a:custClr name="Rose Red">
      <a:srgbClr val="D0355D"/>
    </a:custClr>
    <a:custClr name="Amber">
      <a:srgbClr val="F3B300"/>
    </a:custClr>
    <a:custClr name="Jungle Green">
      <a:srgbClr val="0C8348"/>
    </a:custClr>
  </a:custClrLst>
  <a:extLst>
    <a:ext uri="{05A4C25C-085E-4340-85A3-A5531E510DB2}">
      <thm15:themeFamily xmlns:thm15="http://schemas.microsoft.com/office/thememl/2012/main" name="JLL_Widescreen_27.10 - Copy.potx" id="{EBD4974A-4BC3-402F-ABCE-1DDC30820908}" vid="{013DD6AD-A7BC-480E-B108-5C16DC509C19}"/>
    </a:ext>
  </a:extLst>
</a:theme>
</file>

<file path=ppt/theme/theme2.xml><?xml version="1.0" encoding="utf-8"?>
<a:theme xmlns:a="http://schemas.openxmlformats.org/drawingml/2006/main" name="3_Front covers">
  <a:themeElements>
    <a:clrScheme name="JLL PPT">
      <a:dk1>
        <a:srgbClr val="131E29"/>
      </a:dk1>
      <a:lt1>
        <a:srgbClr val="FFFFFF"/>
      </a:lt1>
      <a:dk2>
        <a:srgbClr val="08475E"/>
      </a:dk2>
      <a:lt2>
        <a:srgbClr val="E0C6AD"/>
      </a:lt2>
      <a:accent1>
        <a:srgbClr val="08475E"/>
      </a:accent1>
      <a:accent2>
        <a:srgbClr val="D1B9A7"/>
      </a:accent2>
      <a:accent3>
        <a:srgbClr val="0C7BA1"/>
      </a:accent3>
      <a:accent4>
        <a:srgbClr val="95C6D5"/>
      </a:accent4>
      <a:accent5>
        <a:srgbClr val="9350D7"/>
      </a:accent5>
      <a:accent6>
        <a:srgbClr val="1D3A94"/>
      </a:accent6>
      <a:hlink>
        <a:srgbClr val="E30613"/>
      </a:hlink>
      <a:folHlink>
        <a:srgbClr val="131E29"/>
      </a:folHlink>
    </a:clrScheme>
    <a:fontScheme name="JLL-202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defPPr>
      </a:lstStyle>
    </a:txDef>
  </a:objectDefaults>
  <a:extraClrSchemeLst/>
  <a:custClrLst>
    <a:custClr name="JLL Red">
      <a:srgbClr val="E30613"/>
    </a:custClr>
    <a:custClr name="White">
      <a:srgbClr val="FFFFFF"/>
    </a:custClr>
    <a:custClr name="Ocean">
      <a:srgbClr val="BCDEE6"/>
    </a:custClr>
    <a:custClr name="Sand">
      <a:srgbClr val="E0C6AD"/>
    </a:custClr>
    <a:custClr name="Space">
      <a:srgbClr val="08475E"/>
    </a:custClr>
    <a:custClr name="Midnight">
      <a:srgbClr val="131E29"/>
    </a:custClr>
    <a:custClr name="Black">
      <a:srgbClr val="000000"/>
    </a:custClr>
    <a:custClr name="Dark Sand">
      <a:srgbClr val="D1B9A7"/>
    </a:custClr>
    <a:custClr name="Azure">
      <a:srgbClr val="0C7BA1"/>
    </a:custClr>
    <a:custClr name="Dark Ocean">
      <a:srgbClr val="95C6D5"/>
    </a:custClr>
    <a:custClr name="Lavender">
      <a:srgbClr val="9350D7"/>
    </a:custClr>
    <a:custClr name="Dark Sky">
      <a:srgbClr val="1D3A94"/>
    </a:custClr>
    <a:custClr name="Periwinkle">
      <a:srgbClr val="1D3A94"/>
    </a:custClr>
    <a:custClr name="Forest">
      <a:srgbClr val="058262"/>
    </a:custClr>
    <a:custClr name="Sunlight">
      <a:srgbClr val="FCAB7C"/>
    </a:custClr>
    <a:custClr name="Mulberry">
      <a:srgbClr val="800061"/>
    </a:custClr>
    <a:custClr name="Clay">
      <a:srgbClr val="B8A494"/>
    </a:custClr>
    <a:custClr name="Rose Red">
      <a:srgbClr val="D0355D"/>
    </a:custClr>
    <a:custClr name="Amber">
      <a:srgbClr val="F3B300"/>
    </a:custClr>
    <a:custClr name="Jungle Green">
      <a:srgbClr val="0C8348"/>
    </a:custClr>
  </a:custClrLst>
  <a:extLst>
    <a:ext uri="{05A4C25C-085E-4340-85A3-A5531E510DB2}">
      <thm15:themeFamily xmlns:thm15="http://schemas.microsoft.com/office/thememl/2012/main" name="JLL_Widescreen_27.10 - Copy.potx" id="{EBD4974A-4BC3-402F-ABCE-1DDC30820908}" vid="{013DD6AD-A7BC-480E-B108-5C16DC509C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LL_Colours">
    <a:dk1>
      <a:srgbClr val="000000"/>
    </a:dk1>
    <a:lt1>
      <a:srgbClr val="FFFFFF"/>
    </a:lt1>
    <a:dk2>
      <a:srgbClr val="DBD6C7"/>
    </a:dk2>
    <a:lt2>
      <a:srgbClr val="B1B2B4"/>
    </a:lt2>
    <a:accent1>
      <a:srgbClr val="D4D5D6"/>
    </a:accent1>
    <a:accent2>
      <a:srgbClr val="9870A6"/>
    </a:accent2>
    <a:accent3>
      <a:srgbClr val="626468"/>
    </a:accent3>
    <a:accent4>
      <a:srgbClr val="999A9D"/>
    </a:accent4>
    <a:accent5>
      <a:srgbClr val="E6E1D8"/>
    </a:accent5>
    <a:accent6>
      <a:srgbClr val="ABC0E7"/>
    </a:accent6>
    <a:hlink>
      <a:srgbClr val="E30613"/>
    </a:hlink>
    <a:folHlink>
      <a:srgbClr val="6164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LL colors">
    <a:dk1>
      <a:srgbClr val="131E29"/>
    </a:dk1>
    <a:lt1>
      <a:srgbClr val="FFFFFF"/>
    </a:lt1>
    <a:dk2>
      <a:srgbClr val="08475E"/>
    </a:dk2>
    <a:lt2>
      <a:srgbClr val="E0C6AD"/>
    </a:lt2>
    <a:accent1>
      <a:srgbClr val="08475E"/>
    </a:accent1>
    <a:accent2>
      <a:srgbClr val="D1B9A7"/>
    </a:accent2>
    <a:accent3>
      <a:srgbClr val="0C7BA1"/>
    </a:accent3>
    <a:accent4>
      <a:srgbClr val="95C6D5"/>
    </a:accent4>
    <a:accent5>
      <a:srgbClr val="9350D7"/>
    </a:accent5>
    <a:accent6>
      <a:srgbClr val="1D3A94"/>
    </a:accent6>
    <a:hlink>
      <a:srgbClr val="E30613"/>
    </a:hlink>
    <a:folHlink>
      <a:srgbClr val="131E29"/>
    </a:folHlink>
  </a:clrScheme>
  <a:fontScheme name="JLL-202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LL_Colours">
    <a:dk1>
      <a:sysClr val="windowText" lastClr="000000"/>
    </a:dk1>
    <a:lt1>
      <a:sysClr val="window" lastClr="FFFFFF"/>
    </a:lt1>
    <a:dk2>
      <a:srgbClr val="602376"/>
    </a:dk2>
    <a:lt2>
      <a:srgbClr val="9A054A"/>
    </a:lt2>
    <a:accent1>
      <a:srgbClr val="E30613"/>
    </a:accent1>
    <a:accent2>
      <a:srgbClr val="7874B5"/>
    </a:accent2>
    <a:accent3>
      <a:srgbClr val="626468"/>
    </a:accent3>
    <a:accent4>
      <a:srgbClr val="B1B2B4"/>
    </a:accent4>
    <a:accent5>
      <a:srgbClr val="DBD6C7"/>
    </a:accent5>
    <a:accent6>
      <a:srgbClr val="ED700A"/>
    </a:accent6>
    <a:hlink>
      <a:srgbClr val="626468"/>
    </a:hlink>
    <a:folHlink>
      <a:srgbClr val="000000"/>
    </a:folHlink>
  </a:clrScheme>
  <a:fontScheme name="JLL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13"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A7E03FA-79F2-40AE-A0F7-833BBF290788}">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585f71-0b21-4afb-ac27-83fbdb851c7d" xsi:nil="true"/>
    <lcf76f155ced4ddcb4097134ff3c332f xmlns="e9a2dc1f-33cd-415f-8137-a0514d935797">
      <Terms xmlns="http://schemas.microsoft.com/office/infopath/2007/PartnerControls"/>
    </lcf76f155ced4ddcb4097134ff3c332f>
    <SharedWithUsers xmlns="20585f71-0b21-4afb-ac27-83fbdb851c7d">
      <UserInfo>
        <DisplayName>Desta, David</DisplayName>
        <AccountId>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F21E8289C3F6409073D2DC791538A1" ma:contentTypeVersion="19" ma:contentTypeDescription="Create a new document." ma:contentTypeScope="" ma:versionID="f8921ffbc5950ffb363b9159b858664c">
  <xsd:schema xmlns:xsd="http://www.w3.org/2001/XMLSchema" xmlns:xs="http://www.w3.org/2001/XMLSchema" xmlns:p="http://schemas.microsoft.com/office/2006/metadata/properties" xmlns:ns2="e9a2dc1f-33cd-415f-8137-a0514d935797" xmlns:ns3="20585f71-0b21-4afb-ac27-83fbdb851c7d" targetNamespace="http://schemas.microsoft.com/office/2006/metadata/properties" ma:root="true" ma:fieldsID="47cacca7e42f8b588765413a26800d5d" ns2:_="" ns3:_="">
    <xsd:import namespace="e9a2dc1f-33cd-415f-8137-a0514d935797"/>
    <xsd:import namespace="20585f71-0b21-4afb-ac27-83fbdb851c7d"/>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2dc1f-33cd-415f-8137-a0514d9357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4f3aee1-b7c6-4d19-91f4-08853246322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585f71-0b21-4afb-ac27-83fbdb851c7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e4dc0d0-6240-46cc-9bd4-fdaad832a532}" ma:internalName="TaxCatchAll" ma:showField="CatchAllData" ma:web="20585f71-0b21-4afb-ac27-83fbdb851c7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561B4A-DBB7-4AD3-933A-AAF59DDD0834}">
  <ds:schemaRefs>
    <ds:schemaRef ds:uri="02eb1d61-32b2-4100-872a-d324c4f6381f"/>
    <ds:schemaRef ds:uri="2522c051-72f6-4aba-ac82-76b6456c061e"/>
    <ds:schemaRef ds:uri="b5e06d94-9fbb-4bdf-99a0-409bf75721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B5C25AC-B8FF-4F42-AECE-3B0A9DC7A9E3}">
  <ds:schemaRefs>
    <ds:schemaRef ds:uri="http://schemas.microsoft.com/sharepoint/v3/contenttype/forms"/>
  </ds:schemaRefs>
</ds:datastoreItem>
</file>

<file path=customXml/itemProps3.xml><?xml version="1.0" encoding="utf-8"?>
<ds:datastoreItem xmlns:ds="http://schemas.openxmlformats.org/officeDocument/2006/customXml" ds:itemID="{A0416C06-E3A4-4DC7-A0F6-2EDDCAED1BAC}"/>
</file>

<file path=docProps/app.xml><?xml version="1.0" encoding="utf-8"?>
<Properties xmlns="http://schemas.openxmlformats.org/officeDocument/2006/extended-properties" xmlns:vt="http://schemas.openxmlformats.org/officeDocument/2006/docPropsVTypes">
  <Template>1_Front covers</Template>
  <TotalTime>44123</TotalTime>
  <Words>3647</Words>
  <Application>Microsoft Office PowerPoint</Application>
  <PresentationFormat>Widescreen</PresentationFormat>
  <Paragraphs>614</Paragraphs>
  <Slides>20</Slides>
  <Notes>13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20</vt:i4>
      </vt:variant>
    </vt:vector>
  </HeadingPairs>
  <TitlesOfParts>
    <vt:vector size="37" baseType="lpstr">
      <vt:lpstr>.HelveticaNeueDeskInterface-Regular</vt:lpstr>
      <vt:lpstr>Aeonik</vt:lpstr>
      <vt:lpstr>-apple-system</vt:lpstr>
      <vt:lpstr>Arial</vt:lpstr>
      <vt:lpstr>Calibri</vt:lpstr>
      <vt:lpstr>Source Sans Pro</vt:lpstr>
      <vt:lpstr>Source Sans Pro Black</vt:lpstr>
      <vt:lpstr>Source Sans Pro Light</vt:lpstr>
      <vt:lpstr>Source Sans Pro SemiBold</vt:lpstr>
      <vt:lpstr>Source Sans Pro SemiBold</vt:lpstr>
      <vt:lpstr>Source Serif Pro</vt:lpstr>
      <vt:lpstr>SourceSansPro-Light</vt:lpstr>
      <vt:lpstr>SourceSansPro-SemiBold</vt:lpstr>
      <vt:lpstr>Symbol</vt:lpstr>
      <vt:lpstr>Times New Roman</vt:lpstr>
      <vt:lpstr>1_Front covers</vt:lpstr>
      <vt:lpstr>3_Front covers</vt:lpstr>
      <vt:lpstr>Global &amp; African Hotel Investment Trends </vt:lpstr>
      <vt:lpstr>Global real estate sentiment survey</vt:lpstr>
      <vt:lpstr>Policy uncertainty reaches new heights U.S. trade policy uncertainty index</vt:lpstr>
      <vt:lpstr>PowerPoint Presentation</vt:lpstr>
      <vt:lpstr>Growth in transactions in Q1, but sentiment shifted.</vt:lpstr>
      <vt:lpstr>Global hotel liquidity remains soft; rate cuts signal investor optimism While global hotel transaction volume grew 7% vs 2023, it remains behind historical averages driven by stubbornly high interest rates. Look for increased debt market clarity, underpinned by expected monetary easing, to help fuel transaction activity. JLL forecasts global hotel liquidity to grow 15% to 25% in 2025, with the Americas to grow the most followed by EMEA and APAC. </vt:lpstr>
      <vt:lpstr>Uptick in SA CRE liquidity highlights commencement of new cycle. </vt:lpstr>
      <vt:lpstr>Hotel liquidity is moderately up, but the source of capital is now more balanced, together with a moderate uptick in new developments.    </vt:lpstr>
      <vt:lpstr>Muted global hotel supply growth to fuel RevPAR and M&amp;A Global hotel supply is expected to grow 220 bps less than its long-term average over the next four years as construction costs remain high and supply chain disruptions persist. Existing hotels should benefit, particularly those in urban and other high barrier-to-entry markets. Look for this to also spur hotel brands to increasingly use their balance sheets to fuel net unit growth.</vt:lpstr>
      <vt:lpstr>The development pipeline has slowed, but arguably with a stronger realisation rate.  The shortage of development funding has seen projects stall, and the pipeline of hotels under construction has also stalled. This bodes well for stronger performance in markets with measured supply growth and the right demand fundamentals.  </vt:lpstr>
      <vt:lpstr>Supply Clock</vt:lpstr>
      <vt:lpstr>Key Contract Price Adjustment Provisions</vt:lpstr>
      <vt:lpstr>Global tourism recovery was at 99% in 2024 1.4 billion international tourist arrivals in 2024 with the strongest recovery in the Middle East (32%), Africa (7%) &amp; Europe (1%). International tourist arrivals are expected to increase by 3-5% in 2025.</vt:lpstr>
      <vt:lpstr>Africa’s share of global tourist arrivals Between 2010 &amp; 2019, Africa’s share of global tourist arrivals decreased from 5.3% to 4.7% - in 2024 it’s share increased to 5.1%. </vt:lpstr>
      <vt:lpstr>Forecasted tourism growth does not reflect the opportunity. Global international tourist arrivals are forecasted to reach 2.4bn by 2034 with Africa reaching 144M, increasing its share from ~5% to ~6%. The biggest gain will be the Middle East, increasing from ~5% to ~8%. Europe &amp; Americas forecasted to lose slight.</vt:lpstr>
      <vt:lpstr>Where are we investing and where is our highest ROI? More than USD23BN* invested into new airports / expansions, ICCs and hotels in the last 10 years. </vt:lpstr>
      <vt:lpstr>A continent apart: Inter-African connectivity is key The 1,000 KM journey between two cities in Africa and Europe presents a vastly different story. While PAR is unlikely to be achievable in the near term, closing this gap materially between cities is key to promoting tourism growth. </vt:lpstr>
      <vt:lpstr>A continent apart: Inter-African connectivity is key Only Addis Ababa, Cairo, Casablanca and Marrakech have more than 100 direct connections. </vt:lpstr>
      <vt:lpstr>Transparency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JLL Global Hotel Investment</dc:title>
  <dc:creator>Sira, Nim</dc:creator>
  <cp:lastModifiedBy>Godwin, Wayne</cp:lastModifiedBy>
  <cp:revision>583</cp:revision>
  <cp:lastPrinted>2017-04-06T13:13:32Z</cp:lastPrinted>
  <dcterms:created xsi:type="dcterms:W3CDTF">2022-10-29T11:08:02Z</dcterms:created>
  <dcterms:modified xsi:type="dcterms:W3CDTF">2025-06-16T18:04:53Z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0x010100F2F21E8289C3F6409073D2DC791538A1</vt:lpwstr>
  </property>
  <property fmtid="{D5CDD505-2E9C-101B-9397-08002B2CF9AE}" pid="3" name="MediaServiceImageTags">
    <vt:lpwstr/>
  </property>
</Properties>
</file>